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7" r:id="rId6"/>
    <p:sldId id="257" r:id="rId7"/>
    <p:sldId id="259" r:id="rId8"/>
    <p:sldId id="268" r:id="rId9"/>
    <p:sldId id="258" r:id="rId10"/>
    <p:sldId id="263" r:id="rId11"/>
    <p:sldId id="260" r:id="rId12"/>
    <p:sldId id="270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27.pn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10" Type="http://schemas.openxmlformats.org/officeDocument/2006/relationships/image" Target="../media/image39.svg"/><Relationship Id="rId4" Type="http://schemas.openxmlformats.org/officeDocument/2006/relationships/image" Target="../media/image33.svg"/><Relationship Id="rId9" Type="http://schemas.openxmlformats.org/officeDocument/2006/relationships/image" Target="../media/image38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27.pn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10" Type="http://schemas.openxmlformats.org/officeDocument/2006/relationships/image" Target="../media/image39.svg"/><Relationship Id="rId4" Type="http://schemas.openxmlformats.org/officeDocument/2006/relationships/image" Target="../media/image33.svg"/><Relationship Id="rId9" Type="http://schemas.openxmlformats.org/officeDocument/2006/relationships/image" Target="../media/image3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92145F-61EA-4776-852D-8A1BFF76FA4A}" type="doc">
      <dgm:prSet loTypeId="urn:microsoft.com/office/officeart/2005/8/layout/vList2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C143521-324C-43FC-A6DB-BCE03BF2C0B9}">
      <dgm:prSet custT="1"/>
      <dgm:spPr/>
      <dgm:t>
        <a:bodyPr/>
        <a:lstStyle/>
        <a:p>
          <a:r>
            <a:rPr lang="en-US" sz="2000" b="1" dirty="0"/>
            <a:t>Akhil Joseph [Front-End development]</a:t>
          </a:r>
        </a:p>
      </dgm:t>
    </dgm:pt>
    <dgm:pt modelId="{6A97FD55-C9A0-40F2-8C1A-0A21A0CE2062}" type="parTrans" cxnId="{611E3053-3B51-4755-8F26-ACA43C26F284}">
      <dgm:prSet/>
      <dgm:spPr/>
      <dgm:t>
        <a:bodyPr/>
        <a:lstStyle/>
        <a:p>
          <a:endParaRPr lang="en-US"/>
        </a:p>
      </dgm:t>
    </dgm:pt>
    <dgm:pt modelId="{E4D6DA00-B311-497D-8881-DAA73A54C323}" type="sibTrans" cxnId="{611E3053-3B51-4755-8F26-ACA43C26F284}">
      <dgm:prSet/>
      <dgm:spPr/>
      <dgm:t>
        <a:bodyPr/>
        <a:lstStyle/>
        <a:p>
          <a:endParaRPr lang="en-US"/>
        </a:p>
      </dgm:t>
    </dgm:pt>
    <dgm:pt modelId="{82724641-6B06-41C3-AD42-784231C4388C}">
      <dgm:prSet custT="1"/>
      <dgm:spPr/>
      <dgm:t>
        <a:bodyPr/>
        <a:lstStyle/>
        <a:p>
          <a:r>
            <a:rPr lang="en-US" sz="2000" b="1" i="0" dirty="0" err="1"/>
            <a:t>Chhavi</a:t>
          </a:r>
          <a:r>
            <a:rPr lang="en-US" sz="2000" b="1" i="0" dirty="0"/>
            <a:t> Dixit [API integration, Database Management]</a:t>
          </a:r>
        </a:p>
      </dgm:t>
    </dgm:pt>
    <dgm:pt modelId="{02DD2F6C-5800-400D-A5C9-1547DA58FA97}" type="parTrans" cxnId="{F0125361-13F3-4DB8-A404-B4839EDF1745}">
      <dgm:prSet/>
      <dgm:spPr/>
      <dgm:t>
        <a:bodyPr/>
        <a:lstStyle/>
        <a:p>
          <a:endParaRPr lang="en-US"/>
        </a:p>
      </dgm:t>
    </dgm:pt>
    <dgm:pt modelId="{751FB179-9C5E-456F-BCA6-15B61055AB14}" type="sibTrans" cxnId="{F0125361-13F3-4DB8-A404-B4839EDF1745}">
      <dgm:prSet/>
      <dgm:spPr/>
      <dgm:t>
        <a:bodyPr/>
        <a:lstStyle/>
        <a:p>
          <a:endParaRPr lang="en-US"/>
        </a:p>
      </dgm:t>
    </dgm:pt>
    <dgm:pt modelId="{F35DDCDF-5BC8-45FC-A0AE-E88F4DBD4C81}">
      <dgm:prSet custT="1"/>
      <dgm:spPr/>
      <dgm:t>
        <a:bodyPr/>
        <a:lstStyle/>
        <a:p>
          <a:r>
            <a:rPr lang="en-US" sz="2000" b="1" dirty="0"/>
            <a:t>Muskan Mehrotra [Designing]</a:t>
          </a:r>
        </a:p>
      </dgm:t>
    </dgm:pt>
    <dgm:pt modelId="{2132BBC8-7613-4077-A03B-188097FC382C}" type="parTrans" cxnId="{695EDA10-2317-4E20-BC63-1254BAF77B3D}">
      <dgm:prSet/>
      <dgm:spPr/>
      <dgm:t>
        <a:bodyPr/>
        <a:lstStyle/>
        <a:p>
          <a:endParaRPr lang="en-US"/>
        </a:p>
      </dgm:t>
    </dgm:pt>
    <dgm:pt modelId="{F0E5E190-AD3C-444F-9B89-2D48EEA2B5C5}" type="sibTrans" cxnId="{695EDA10-2317-4E20-BC63-1254BAF77B3D}">
      <dgm:prSet/>
      <dgm:spPr/>
      <dgm:t>
        <a:bodyPr/>
        <a:lstStyle/>
        <a:p>
          <a:endParaRPr lang="en-US"/>
        </a:p>
      </dgm:t>
    </dgm:pt>
    <dgm:pt modelId="{A985DE57-5950-460A-B347-51D424F7C417}">
      <dgm:prSet custT="1"/>
      <dgm:spPr/>
      <dgm:t>
        <a:bodyPr/>
        <a:lstStyle/>
        <a:p>
          <a:r>
            <a:rPr lang="en-US" sz="2000" b="1" dirty="0"/>
            <a:t>Rahul [Front-End Development]</a:t>
          </a:r>
        </a:p>
      </dgm:t>
    </dgm:pt>
    <dgm:pt modelId="{8F089B6B-EF9C-4BF8-80C0-F3740FE02E8A}" type="parTrans" cxnId="{33253ABD-23FC-425F-A5FC-1EBFB298A210}">
      <dgm:prSet/>
      <dgm:spPr/>
      <dgm:t>
        <a:bodyPr/>
        <a:lstStyle/>
        <a:p>
          <a:endParaRPr lang="en-US"/>
        </a:p>
      </dgm:t>
    </dgm:pt>
    <dgm:pt modelId="{9981CB86-B93F-4ED4-8C2D-E2ABCE7AB619}" type="sibTrans" cxnId="{33253ABD-23FC-425F-A5FC-1EBFB298A210}">
      <dgm:prSet/>
      <dgm:spPr/>
      <dgm:t>
        <a:bodyPr/>
        <a:lstStyle/>
        <a:p>
          <a:endParaRPr lang="en-US"/>
        </a:p>
      </dgm:t>
    </dgm:pt>
    <dgm:pt modelId="{0750B518-561E-4A63-8FDC-84942F5987A7}">
      <dgm:prSet custT="1"/>
      <dgm:spPr/>
      <dgm:t>
        <a:bodyPr/>
        <a:lstStyle/>
        <a:p>
          <a:r>
            <a:rPr lang="en-US" sz="2000" b="1" dirty="0" err="1"/>
            <a:t>Souvik</a:t>
          </a:r>
          <a:r>
            <a:rPr lang="en-US" sz="2000" b="1" dirty="0"/>
            <a:t> </a:t>
          </a:r>
          <a:r>
            <a:rPr lang="en-US" sz="2000" b="1" dirty="0" err="1"/>
            <a:t>Maity</a:t>
          </a:r>
          <a:r>
            <a:rPr lang="en-US" sz="2000" b="1" dirty="0"/>
            <a:t> [API creation, testing &amp; Database Management]</a:t>
          </a:r>
        </a:p>
      </dgm:t>
    </dgm:pt>
    <dgm:pt modelId="{CB7C2728-BEA5-4330-B2F1-07487BE5CE6E}" type="parTrans" cxnId="{2452F8C7-4C7E-4195-8533-1A9C7ECA8966}">
      <dgm:prSet/>
      <dgm:spPr/>
      <dgm:t>
        <a:bodyPr/>
        <a:lstStyle/>
        <a:p>
          <a:endParaRPr lang="en-US"/>
        </a:p>
      </dgm:t>
    </dgm:pt>
    <dgm:pt modelId="{EF82A577-14D8-46BB-AF66-50530844964F}" type="sibTrans" cxnId="{2452F8C7-4C7E-4195-8533-1A9C7ECA8966}">
      <dgm:prSet/>
      <dgm:spPr/>
      <dgm:t>
        <a:bodyPr/>
        <a:lstStyle/>
        <a:p>
          <a:endParaRPr lang="en-US"/>
        </a:p>
      </dgm:t>
    </dgm:pt>
    <dgm:pt modelId="{3BD049A6-17E6-4EC6-859D-70B76BD20196}" type="pres">
      <dgm:prSet presAssocID="{C392145F-61EA-4776-852D-8A1BFF76FA4A}" presName="linear" presStyleCnt="0">
        <dgm:presLayoutVars>
          <dgm:animLvl val="lvl"/>
          <dgm:resizeHandles val="exact"/>
        </dgm:presLayoutVars>
      </dgm:prSet>
      <dgm:spPr/>
    </dgm:pt>
    <dgm:pt modelId="{1BFEE394-80DA-4A5A-8A2F-AB37836BCAE4}" type="pres">
      <dgm:prSet presAssocID="{BC143521-324C-43FC-A6DB-BCE03BF2C0B9}" presName="parentText" presStyleLbl="node1" presStyleIdx="0" presStyleCnt="5" custLinFactNeighborX="90">
        <dgm:presLayoutVars>
          <dgm:chMax val="0"/>
          <dgm:bulletEnabled val="1"/>
        </dgm:presLayoutVars>
      </dgm:prSet>
      <dgm:spPr/>
    </dgm:pt>
    <dgm:pt modelId="{8B400F8D-0A28-4B51-8F09-7FF24B6C6D16}" type="pres">
      <dgm:prSet presAssocID="{E4D6DA00-B311-497D-8881-DAA73A54C323}" presName="spacer" presStyleCnt="0"/>
      <dgm:spPr/>
    </dgm:pt>
    <dgm:pt modelId="{5010F42A-1CFF-4264-AE44-BA3A39DDE5F2}" type="pres">
      <dgm:prSet presAssocID="{82724641-6B06-41C3-AD42-784231C4388C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905251EF-34DD-4D92-A05A-7A9EE9C1C413}" type="pres">
      <dgm:prSet presAssocID="{751FB179-9C5E-456F-BCA6-15B61055AB14}" presName="spacer" presStyleCnt="0"/>
      <dgm:spPr/>
    </dgm:pt>
    <dgm:pt modelId="{FB7AD644-A988-4412-AE9F-69AA963FD6E9}" type="pres">
      <dgm:prSet presAssocID="{F35DDCDF-5BC8-45FC-A0AE-E88F4DBD4C81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F0205E5E-981A-4DDA-BDFF-CD6C078FAE21}" type="pres">
      <dgm:prSet presAssocID="{F0E5E190-AD3C-444F-9B89-2D48EEA2B5C5}" presName="spacer" presStyleCnt="0"/>
      <dgm:spPr/>
    </dgm:pt>
    <dgm:pt modelId="{36230809-0FE1-42EA-9F1E-8C36C79EA20D}" type="pres">
      <dgm:prSet presAssocID="{A985DE57-5950-460A-B347-51D424F7C417}" presName="parentText" presStyleLbl="node1" presStyleIdx="3" presStyleCnt="5" custLinFactNeighborX="-90">
        <dgm:presLayoutVars>
          <dgm:chMax val="0"/>
          <dgm:bulletEnabled val="1"/>
        </dgm:presLayoutVars>
      </dgm:prSet>
      <dgm:spPr/>
    </dgm:pt>
    <dgm:pt modelId="{B97A8248-5370-4BEB-A238-C1882F73ADF0}" type="pres">
      <dgm:prSet presAssocID="{9981CB86-B93F-4ED4-8C2D-E2ABCE7AB619}" presName="spacer" presStyleCnt="0"/>
      <dgm:spPr/>
    </dgm:pt>
    <dgm:pt modelId="{59C6AEE3-7341-4BDC-A4F9-C14A7941BE7B}" type="pres">
      <dgm:prSet presAssocID="{0750B518-561E-4A63-8FDC-84942F5987A7}" presName="parentText" presStyleLbl="node1" presStyleIdx="4" presStyleCnt="5" custLinFactNeighborX="90">
        <dgm:presLayoutVars>
          <dgm:chMax val="0"/>
          <dgm:bulletEnabled val="1"/>
        </dgm:presLayoutVars>
      </dgm:prSet>
      <dgm:spPr/>
    </dgm:pt>
  </dgm:ptLst>
  <dgm:cxnLst>
    <dgm:cxn modelId="{11E1A003-2580-4BE3-BD3C-1E034A6F435F}" type="presOf" srcId="{BC143521-324C-43FC-A6DB-BCE03BF2C0B9}" destId="{1BFEE394-80DA-4A5A-8A2F-AB37836BCAE4}" srcOrd="0" destOrd="0" presId="urn:microsoft.com/office/officeart/2005/8/layout/vList2"/>
    <dgm:cxn modelId="{695EDA10-2317-4E20-BC63-1254BAF77B3D}" srcId="{C392145F-61EA-4776-852D-8A1BFF76FA4A}" destId="{F35DDCDF-5BC8-45FC-A0AE-E88F4DBD4C81}" srcOrd="2" destOrd="0" parTransId="{2132BBC8-7613-4077-A03B-188097FC382C}" sibTransId="{F0E5E190-AD3C-444F-9B89-2D48EEA2B5C5}"/>
    <dgm:cxn modelId="{914B5D34-D9CD-419E-950E-06BB13BADD16}" type="presOf" srcId="{A985DE57-5950-460A-B347-51D424F7C417}" destId="{36230809-0FE1-42EA-9F1E-8C36C79EA20D}" srcOrd="0" destOrd="0" presId="urn:microsoft.com/office/officeart/2005/8/layout/vList2"/>
    <dgm:cxn modelId="{FAF3323D-B036-473A-BD9D-0CC809D08AE3}" type="presOf" srcId="{82724641-6B06-41C3-AD42-784231C4388C}" destId="{5010F42A-1CFF-4264-AE44-BA3A39DDE5F2}" srcOrd="0" destOrd="0" presId="urn:microsoft.com/office/officeart/2005/8/layout/vList2"/>
    <dgm:cxn modelId="{F0125361-13F3-4DB8-A404-B4839EDF1745}" srcId="{C392145F-61EA-4776-852D-8A1BFF76FA4A}" destId="{82724641-6B06-41C3-AD42-784231C4388C}" srcOrd="1" destOrd="0" parTransId="{02DD2F6C-5800-400D-A5C9-1547DA58FA97}" sibTransId="{751FB179-9C5E-456F-BCA6-15B61055AB14}"/>
    <dgm:cxn modelId="{611E3053-3B51-4755-8F26-ACA43C26F284}" srcId="{C392145F-61EA-4776-852D-8A1BFF76FA4A}" destId="{BC143521-324C-43FC-A6DB-BCE03BF2C0B9}" srcOrd="0" destOrd="0" parTransId="{6A97FD55-C9A0-40F2-8C1A-0A21A0CE2062}" sibTransId="{E4D6DA00-B311-497D-8881-DAA73A54C323}"/>
    <dgm:cxn modelId="{2E69479E-D949-4C46-A24E-65F34DB56FE7}" type="presOf" srcId="{C392145F-61EA-4776-852D-8A1BFF76FA4A}" destId="{3BD049A6-17E6-4EC6-859D-70B76BD20196}" srcOrd="0" destOrd="0" presId="urn:microsoft.com/office/officeart/2005/8/layout/vList2"/>
    <dgm:cxn modelId="{694076AD-7183-412E-8E11-291DBE4E39D5}" type="presOf" srcId="{F35DDCDF-5BC8-45FC-A0AE-E88F4DBD4C81}" destId="{FB7AD644-A988-4412-AE9F-69AA963FD6E9}" srcOrd="0" destOrd="0" presId="urn:microsoft.com/office/officeart/2005/8/layout/vList2"/>
    <dgm:cxn modelId="{33253ABD-23FC-425F-A5FC-1EBFB298A210}" srcId="{C392145F-61EA-4776-852D-8A1BFF76FA4A}" destId="{A985DE57-5950-460A-B347-51D424F7C417}" srcOrd="3" destOrd="0" parTransId="{8F089B6B-EF9C-4BF8-80C0-F3740FE02E8A}" sibTransId="{9981CB86-B93F-4ED4-8C2D-E2ABCE7AB619}"/>
    <dgm:cxn modelId="{2452F8C7-4C7E-4195-8533-1A9C7ECA8966}" srcId="{C392145F-61EA-4776-852D-8A1BFF76FA4A}" destId="{0750B518-561E-4A63-8FDC-84942F5987A7}" srcOrd="4" destOrd="0" parTransId="{CB7C2728-BEA5-4330-B2F1-07487BE5CE6E}" sibTransId="{EF82A577-14D8-46BB-AF66-50530844964F}"/>
    <dgm:cxn modelId="{6A0E9CF6-C548-444D-AE04-656D7B039DDA}" type="presOf" srcId="{0750B518-561E-4A63-8FDC-84942F5987A7}" destId="{59C6AEE3-7341-4BDC-A4F9-C14A7941BE7B}" srcOrd="0" destOrd="0" presId="urn:microsoft.com/office/officeart/2005/8/layout/vList2"/>
    <dgm:cxn modelId="{91E80310-7D7A-4A2C-92FE-64AAF064E2F8}" type="presParOf" srcId="{3BD049A6-17E6-4EC6-859D-70B76BD20196}" destId="{1BFEE394-80DA-4A5A-8A2F-AB37836BCAE4}" srcOrd="0" destOrd="0" presId="urn:microsoft.com/office/officeart/2005/8/layout/vList2"/>
    <dgm:cxn modelId="{5C3CC172-11B8-4EE0-9B96-9023E4B9B74F}" type="presParOf" srcId="{3BD049A6-17E6-4EC6-859D-70B76BD20196}" destId="{8B400F8D-0A28-4B51-8F09-7FF24B6C6D16}" srcOrd="1" destOrd="0" presId="urn:microsoft.com/office/officeart/2005/8/layout/vList2"/>
    <dgm:cxn modelId="{70676F51-D623-4882-B4D5-7177A9F64D0C}" type="presParOf" srcId="{3BD049A6-17E6-4EC6-859D-70B76BD20196}" destId="{5010F42A-1CFF-4264-AE44-BA3A39DDE5F2}" srcOrd="2" destOrd="0" presId="urn:microsoft.com/office/officeart/2005/8/layout/vList2"/>
    <dgm:cxn modelId="{DBB4D973-2ABC-44E8-BD52-A394DD0C676A}" type="presParOf" srcId="{3BD049A6-17E6-4EC6-859D-70B76BD20196}" destId="{905251EF-34DD-4D92-A05A-7A9EE9C1C413}" srcOrd="3" destOrd="0" presId="urn:microsoft.com/office/officeart/2005/8/layout/vList2"/>
    <dgm:cxn modelId="{79948529-D63E-4105-A2F4-9912A1C14D77}" type="presParOf" srcId="{3BD049A6-17E6-4EC6-859D-70B76BD20196}" destId="{FB7AD644-A988-4412-AE9F-69AA963FD6E9}" srcOrd="4" destOrd="0" presId="urn:microsoft.com/office/officeart/2005/8/layout/vList2"/>
    <dgm:cxn modelId="{B9D33EC4-0692-4810-A359-0E43484B7056}" type="presParOf" srcId="{3BD049A6-17E6-4EC6-859D-70B76BD20196}" destId="{F0205E5E-981A-4DDA-BDFF-CD6C078FAE21}" srcOrd="5" destOrd="0" presId="urn:microsoft.com/office/officeart/2005/8/layout/vList2"/>
    <dgm:cxn modelId="{1CD522A2-1DCA-4861-99E3-9963A7155A29}" type="presParOf" srcId="{3BD049A6-17E6-4EC6-859D-70B76BD20196}" destId="{36230809-0FE1-42EA-9F1E-8C36C79EA20D}" srcOrd="6" destOrd="0" presId="urn:microsoft.com/office/officeart/2005/8/layout/vList2"/>
    <dgm:cxn modelId="{D3CFCA71-C1ED-4FD4-AA75-3C2EFE44F75D}" type="presParOf" srcId="{3BD049A6-17E6-4EC6-859D-70B76BD20196}" destId="{B97A8248-5370-4BEB-A238-C1882F73ADF0}" srcOrd="7" destOrd="0" presId="urn:microsoft.com/office/officeart/2005/8/layout/vList2"/>
    <dgm:cxn modelId="{A445740F-7CA6-4F6D-B7B0-279791806740}" type="presParOf" srcId="{3BD049A6-17E6-4EC6-859D-70B76BD20196}" destId="{59C6AEE3-7341-4BDC-A4F9-C14A7941BE7B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C05E420-EFC0-4F07-AC90-EC00965278D7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4D055A3-6721-424D-A432-1A175D467232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 sz="2000" dirty="0"/>
            <a:t>Management system for mass order and delivery of aviation fuel</a:t>
          </a:r>
          <a:endParaRPr lang="en-US" sz="2000" dirty="0"/>
        </a:p>
      </dgm:t>
    </dgm:pt>
    <dgm:pt modelId="{E42595A6-AFDC-473A-9E80-C5DD9CE84B05}" type="parTrans" cxnId="{6C54EDA6-63FC-49C5-99FE-28DCD397DD9C}">
      <dgm:prSet/>
      <dgm:spPr/>
      <dgm:t>
        <a:bodyPr/>
        <a:lstStyle/>
        <a:p>
          <a:endParaRPr lang="en-US"/>
        </a:p>
      </dgm:t>
    </dgm:pt>
    <dgm:pt modelId="{F8E5A3A3-E69D-4C9F-BEFB-5470FCDBBB0A}" type="sibTrans" cxnId="{6C54EDA6-63FC-49C5-99FE-28DCD397DD9C}">
      <dgm:prSet/>
      <dgm:spPr/>
      <dgm:t>
        <a:bodyPr/>
        <a:lstStyle/>
        <a:p>
          <a:endParaRPr lang="en-US"/>
        </a:p>
      </dgm:t>
    </dgm:pt>
    <dgm:pt modelId="{2D3D4C9B-C8A1-4A1C-91B2-A0EDD0183C97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 sz="2000" dirty="0"/>
            <a:t>Fuel orders can be placed based on requirements</a:t>
          </a:r>
          <a:endParaRPr lang="en-US" sz="2000" dirty="0"/>
        </a:p>
      </dgm:t>
    </dgm:pt>
    <dgm:pt modelId="{6D7BE380-DEF7-4031-8645-4C46FEB48988}" type="parTrans" cxnId="{3160E8F6-5BD1-47D4-8C42-1285BB9DEE5E}">
      <dgm:prSet/>
      <dgm:spPr/>
      <dgm:t>
        <a:bodyPr/>
        <a:lstStyle/>
        <a:p>
          <a:endParaRPr lang="en-US"/>
        </a:p>
      </dgm:t>
    </dgm:pt>
    <dgm:pt modelId="{9E70AE32-E012-4902-9C67-AC56C65E5F88}" type="sibTrans" cxnId="{3160E8F6-5BD1-47D4-8C42-1285BB9DEE5E}">
      <dgm:prSet/>
      <dgm:spPr/>
      <dgm:t>
        <a:bodyPr/>
        <a:lstStyle/>
        <a:p>
          <a:endParaRPr lang="en-US"/>
        </a:p>
      </dgm:t>
    </dgm:pt>
    <dgm:pt modelId="{CA7D9216-1CF6-4A1F-950E-CF19D76FDF2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 dirty="0"/>
            <a:t>Stocks can be updated based on trends</a:t>
          </a:r>
          <a:endParaRPr lang="en-US" dirty="0"/>
        </a:p>
      </dgm:t>
    </dgm:pt>
    <dgm:pt modelId="{C914DD45-8F6D-4AF9-ADE4-C6CA83BD1768}" type="parTrans" cxnId="{CB635580-2D88-4D7E-9AE9-0738EC6C17D4}">
      <dgm:prSet/>
      <dgm:spPr/>
      <dgm:t>
        <a:bodyPr/>
        <a:lstStyle/>
        <a:p>
          <a:endParaRPr lang="en-US"/>
        </a:p>
      </dgm:t>
    </dgm:pt>
    <dgm:pt modelId="{C5C81978-6175-4CA5-8739-69E5B58406CF}" type="sibTrans" cxnId="{CB635580-2D88-4D7E-9AE9-0738EC6C17D4}">
      <dgm:prSet/>
      <dgm:spPr/>
      <dgm:t>
        <a:bodyPr/>
        <a:lstStyle/>
        <a:p>
          <a:endParaRPr lang="en-US"/>
        </a:p>
      </dgm:t>
    </dgm:pt>
    <dgm:pt modelId="{04ECB50D-86AE-4E7A-88A0-01BEE89CC072}" type="pres">
      <dgm:prSet presAssocID="{9C05E420-EFC0-4F07-AC90-EC00965278D7}" presName="root" presStyleCnt="0">
        <dgm:presLayoutVars>
          <dgm:dir/>
          <dgm:resizeHandles val="exact"/>
        </dgm:presLayoutVars>
      </dgm:prSet>
      <dgm:spPr/>
    </dgm:pt>
    <dgm:pt modelId="{E700A242-E03A-476F-B8C9-9A166E956879}" type="pres">
      <dgm:prSet presAssocID="{24D055A3-6721-424D-A432-1A175D467232}" presName="compNode" presStyleCnt="0"/>
      <dgm:spPr/>
    </dgm:pt>
    <dgm:pt modelId="{385583DA-B899-472F-AF0B-1D0FCE8D03B0}" type="pres">
      <dgm:prSet presAssocID="{24D055A3-6721-424D-A432-1A175D467232}" presName="iconBgRect" presStyleLbl="bgShp" presStyleIdx="0" presStyleCnt="3"/>
      <dgm:spPr/>
    </dgm:pt>
    <dgm:pt modelId="{B250BEBC-C14E-45CE-972A-BB6676E33702}" type="pres">
      <dgm:prSet presAssocID="{24D055A3-6721-424D-A432-1A175D46723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irplane"/>
        </a:ext>
      </dgm:extLst>
    </dgm:pt>
    <dgm:pt modelId="{A28FF259-7D1C-4706-BC6D-96FC6BD391BD}" type="pres">
      <dgm:prSet presAssocID="{24D055A3-6721-424D-A432-1A175D467232}" presName="spaceRect" presStyleCnt="0"/>
      <dgm:spPr/>
    </dgm:pt>
    <dgm:pt modelId="{65E66E9D-9E0B-49DD-8CB7-88B77AE7D2BC}" type="pres">
      <dgm:prSet presAssocID="{24D055A3-6721-424D-A432-1A175D467232}" presName="textRect" presStyleLbl="revTx" presStyleIdx="0" presStyleCnt="3">
        <dgm:presLayoutVars>
          <dgm:chMax val="1"/>
          <dgm:chPref val="1"/>
        </dgm:presLayoutVars>
      </dgm:prSet>
      <dgm:spPr/>
    </dgm:pt>
    <dgm:pt modelId="{F1EEFBD4-A37E-4111-91B6-FCC7CCA3DD94}" type="pres">
      <dgm:prSet presAssocID="{F8E5A3A3-E69D-4C9F-BEFB-5470FCDBBB0A}" presName="sibTrans" presStyleCnt="0"/>
      <dgm:spPr/>
    </dgm:pt>
    <dgm:pt modelId="{D6782018-AAE2-49B1-B018-84E3B32E4D5A}" type="pres">
      <dgm:prSet presAssocID="{2D3D4C9B-C8A1-4A1C-91B2-A0EDD0183C97}" presName="compNode" presStyleCnt="0"/>
      <dgm:spPr/>
    </dgm:pt>
    <dgm:pt modelId="{7F81E698-3541-468D-A13D-3E65F87F2CAC}" type="pres">
      <dgm:prSet presAssocID="{2D3D4C9B-C8A1-4A1C-91B2-A0EDD0183C97}" presName="iconBgRect" presStyleLbl="bgShp" presStyleIdx="1" presStyleCnt="3"/>
      <dgm:spPr/>
    </dgm:pt>
    <dgm:pt modelId="{1703EC97-3E6F-4272-8D7A-059F065E6A8D}" type="pres">
      <dgm:prSet presAssocID="{2D3D4C9B-C8A1-4A1C-91B2-A0EDD0183C9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uck"/>
        </a:ext>
      </dgm:extLst>
    </dgm:pt>
    <dgm:pt modelId="{E2482045-2D76-415D-804F-988D2AFADBF3}" type="pres">
      <dgm:prSet presAssocID="{2D3D4C9B-C8A1-4A1C-91B2-A0EDD0183C97}" presName="spaceRect" presStyleCnt="0"/>
      <dgm:spPr/>
    </dgm:pt>
    <dgm:pt modelId="{493949F5-274D-4AE8-8951-22A83C8FC37D}" type="pres">
      <dgm:prSet presAssocID="{2D3D4C9B-C8A1-4A1C-91B2-A0EDD0183C97}" presName="textRect" presStyleLbl="revTx" presStyleIdx="1" presStyleCnt="3">
        <dgm:presLayoutVars>
          <dgm:chMax val="1"/>
          <dgm:chPref val="1"/>
        </dgm:presLayoutVars>
      </dgm:prSet>
      <dgm:spPr/>
    </dgm:pt>
    <dgm:pt modelId="{90225775-8D77-4699-BEC5-12E28DF0B7E0}" type="pres">
      <dgm:prSet presAssocID="{9E70AE32-E012-4902-9C67-AC56C65E5F88}" presName="sibTrans" presStyleCnt="0"/>
      <dgm:spPr/>
    </dgm:pt>
    <dgm:pt modelId="{DCE6396F-F5B1-44F4-BD43-57CA5B9226B2}" type="pres">
      <dgm:prSet presAssocID="{CA7D9216-1CF6-4A1F-950E-CF19D76FDF2E}" presName="compNode" presStyleCnt="0"/>
      <dgm:spPr/>
    </dgm:pt>
    <dgm:pt modelId="{F42F60AB-2274-4835-9CFA-B3547B2DB9B5}" type="pres">
      <dgm:prSet presAssocID="{CA7D9216-1CF6-4A1F-950E-CF19D76FDF2E}" presName="iconBgRect" presStyleLbl="bgShp" presStyleIdx="2" presStyleCnt="3"/>
      <dgm:spPr/>
    </dgm:pt>
    <dgm:pt modelId="{63635078-FB83-407A-A43B-71C299D92291}" type="pres">
      <dgm:prSet presAssocID="{CA7D9216-1CF6-4A1F-950E-CF19D76FDF2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B397EA86-9542-465E-8AB1-5ECAB9AC1492}" type="pres">
      <dgm:prSet presAssocID="{CA7D9216-1CF6-4A1F-950E-CF19D76FDF2E}" presName="spaceRect" presStyleCnt="0"/>
      <dgm:spPr/>
    </dgm:pt>
    <dgm:pt modelId="{4FFEDECF-A994-4DEB-A260-F907535948BE}" type="pres">
      <dgm:prSet presAssocID="{CA7D9216-1CF6-4A1F-950E-CF19D76FDF2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589D719-86E3-43CC-96EE-579DE3E21FF1}" type="presOf" srcId="{CA7D9216-1CF6-4A1F-950E-CF19D76FDF2E}" destId="{4FFEDECF-A994-4DEB-A260-F907535948BE}" srcOrd="0" destOrd="0" presId="urn:microsoft.com/office/officeart/2018/5/layout/IconCircleLabelList"/>
    <dgm:cxn modelId="{F19C2967-E396-4A2C-B579-0C1F12379AD6}" type="presOf" srcId="{24D055A3-6721-424D-A432-1A175D467232}" destId="{65E66E9D-9E0B-49DD-8CB7-88B77AE7D2BC}" srcOrd="0" destOrd="0" presId="urn:microsoft.com/office/officeart/2018/5/layout/IconCircleLabelList"/>
    <dgm:cxn modelId="{12614856-C883-4021-B28D-2091C8397ABE}" type="presOf" srcId="{2D3D4C9B-C8A1-4A1C-91B2-A0EDD0183C97}" destId="{493949F5-274D-4AE8-8951-22A83C8FC37D}" srcOrd="0" destOrd="0" presId="urn:microsoft.com/office/officeart/2018/5/layout/IconCircleLabelList"/>
    <dgm:cxn modelId="{CB635580-2D88-4D7E-9AE9-0738EC6C17D4}" srcId="{9C05E420-EFC0-4F07-AC90-EC00965278D7}" destId="{CA7D9216-1CF6-4A1F-950E-CF19D76FDF2E}" srcOrd="2" destOrd="0" parTransId="{C914DD45-8F6D-4AF9-ADE4-C6CA83BD1768}" sibTransId="{C5C81978-6175-4CA5-8739-69E5B58406CF}"/>
    <dgm:cxn modelId="{6C54EDA6-63FC-49C5-99FE-28DCD397DD9C}" srcId="{9C05E420-EFC0-4F07-AC90-EC00965278D7}" destId="{24D055A3-6721-424D-A432-1A175D467232}" srcOrd="0" destOrd="0" parTransId="{E42595A6-AFDC-473A-9E80-C5DD9CE84B05}" sibTransId="{F8E5A3A3-E69D-4C9F-BEFB-5470FCDBBB0A}"/>
    <dgm:cxn modelId="{7FD1FFB6-08CB-44DB-B673-E3834F69F85F}" type="presOf" srcId="{9C05E420-EFC0-4F07-AC90-EC00965278D7}" destId="{04ECB50D-86AE-4E7A-88A0-01BEE89CC072}" srcOrd="0" destOrd="0" presId="urn:microsoft.com/office/officeart/2018/5/layout/IconCircleLabelList"/>
    <dgm:cxn modelId="{3160E8F6-5BD1-47D4-8C42-1285BB9DEE5E}" srcId="{9C05E420-EFC0-4F07-AC90-EC00965278D7}" destId="{2D3D4C9B-C8A1-4A1C-91B2-A0EDD0183C97}" srcOrd="1" destOrd="0" parTransId="{6D7BE380-DEF7-4031-8645-4C46FEB48988}" sibTransId="{9E70AE32-E012-4902-9C67-AC56C65E5F88}"/>
    <dgm:cxn modelId="{B9FE0157-8C90-44F2-A581-ABD26C85F2D6}" type="presParOf" srcId="{04ECB50D-86AE-4E7A-88A0-01BEE89CC072}" destId="{E700A242-E03A-476F-B8C9-9A166E956879}" srcOrd="0" destOrd="0" presId="urn:microsoft.com/office/officeart/2018/5/layout/IconCircleLabelList"/>
    <dgm:cxn modelId="{FAE93A11-E5A0-4964-BAA7-15B66E4F23AD}" type="presParOf" srcId="{E700A242-E03A-476F-B8C9-9A166E956879}" destId="{385583DA-B899-472F-AF0B-1D0FCE8D03B0}" srcOrd="0" destOrd="0" presId="urn:microsoft.com/office/officeart/2018/5/layout/IconCircleLabelList"/>
    <dgm:cxn modelId="{FA6BF319-B058-4BE6-9336-50D1F09463B5}" type="presParOf" srcId="{E700A242-E03A-476F-B8C9-9A166E956879}" destId="{B250BEBC-C14E-45CE-972A-BB6676E33702}" srcOrd="1" destOrd="0" presId="urn:microsoft.com/office/officeart/2018/5/layout/IconCircleLabelList"/>
    <dgm:cxn modelId="{9D241074-E8CE-44D6-8768-4D0B82CBBBAC}" type="presParOf" srcId="{E700A242-E03A-476F-B8C9-9A166E956879}" destId="{A28FF259-7D1C-4706-BC6D-96FC6BD391BD}" srcOrd="2" destOrd="0" presId="urn:microsoft.com/office/officeart/2018/5/layout/IconCircleLabelList"/>
    <dgm:cxn modelId="{75480ABE-3252-40CA-A11C-BA1F7CD058BE}" type="presParOf" srcId="{E700A242-E03A-476F-B8C9-9A166E956879}" destId="{65E66E9D-9E0B-49DD-8CB7-88B77AE7D2BC}" srcOrd="3" destOrd="0" presId="urn:microsoft.com/office/officeart/2018/5/layout/IconCircleLabelList"/>
    <dgm:cxn modelId="{5720A5F7-C160-4824-AEDB-A255DB17545E}" type="presParOf" srcId="{04ECB50D-86AE-4E7A-88A0-01BEE89CC072}" destId="{F1EEFBD4-A37E-4111-91B6-FCC7CCA3DD94}" srcOrd="1" destOrd="0" presId="urn:microsoft.com/office/officeart/2018/5/layout/IconCircleLabelList"/>
    <dgm:cxn modelId="{768D9D24-F486-4A7C-8BE6-809C854EDDAB}" type="presParOf" srcId="{04ECB50D-86AE-4E7A-88A0-01BEE89CC072}" destId="{D6782018-AAE2-49B1-B018-84E3B32E4D5A}" srcOrd="2" destOrd="0" presId="urn:microsoft.com/office/officeart/2018/5/layout/IconCircleLabelList"/>
    <dgm:cxn modelId="{69C64E41-2B31-49B2-B774-EF4C618A924A}" type="presParOf" srcId="{D6782018-AAE2-49B1-B018-84E3B32E4D5A}" destId="{7F81E698-3541-468D-A13D-3E65F87F2CAC}" srcOrd="0" destOrd="0" presId="urn:microsoft.com/office/officeart/2018/5/layout/IconCircleLabelList"/>
    <dgm:cxn modelId="{FB4606F8-6638-43DE-9901-755BDE903192}" type="presParOf" srcId="{D6782018-AAE2-49B1-B018-84E3B32E4D5A}" destId="{1703EC97-3E6F-4272-8D7A-059F065E6A8D}" srcOrd="1" destOrd="0" presId="urn:microsoft.com/office/officeart/2018/5/layout/IconCircleLabelList"/>
    <dgm:cxn modelId="{1865FB52-C53E-4272-9F4D-70464EB1F376}" type="presParOf" srcId="{D6782018-AAE2-49B1-B018-84E3B32E4D5A}" destId="{E2482045-2D76-415D-804F-988D2AFADBF3}" srcOrd="2" destOrd="0" presId="urn:microsoft.com/office/officeart/2018/5/layout/IconCircleLabelList"/>
    <dgm:cxn modelId="{EE7B0A24-CDD6-4F5E-B3C2-3C7953DDFA5B}" type="presParOf" srcId="{D6782018-AAE2-49B1-B018-84E3B32E4D5A}" destId="{493949F5-274D-4AE8-8951-22A83C8FC37D}" srcOrd="3" destOrd="0" presId="urn:microsoft.com/office/officeart/2018/5/layout/IconCircleLabelList"/>
    <dgm:cxn modelId="{358095B8-55F5-4C05-BC74-1B6DDB72EDD4}" type="presParOf" srcId="{04ECB50D-86AE-4E7A-88A0-01BEE89CC072}" destId="{90225775-8D77-4699-BEC5-12E28DF0B7E0}" srcOrd="3" destOrd="0" presId="urn:microsoft.com/office/officeart/2018/5/layout/IconCircleLabelList"/>
    <dgm:cxn modelId="{7F390678-BA57-484D-8698-27D9F7BDFA1A}" type="presParOf" srcId="{04ECB50D-86AE-4E7A-88A0-01BEE89CC072}" destId="{DCE6396F-F5B1-44F4-BD43-57CA5B9226B2}" srcOrd="4" destOrd="0" presId="urn:microsoft.com/office/officeart/2018/5/layout/IconCircleLabelList"/>
    <dgm:cxn modelId="{0D2E6F99-6A1E-49A9-B149-F155063DC97B}" type="presParOf" srcId="{DCE6396F-F5B1-44F4-BD43-57CA5B9226B2}" destId="{F42F60AB-2274-4835-9CFA-B3547B2DB9B5}" srcOrd="0" destOrd="0" presId="urn:microsoft.com/office/officeart/2018/5/layout/IconCircleLabelList"/>
    <dgm:cxn modelId="{0AB81CB8-6D84-4AA5-8465-44216DF4152F}" type="presParOf" srcId="{DCE6396F-F5B1-44F4-BD43-57CA5B9226B2}" destId="{63635078-FB83-407A-A43B-71C299D92291}" srcOrd="1" destOrd="0" presId="urn:microsoft.com/office/officeart/2018/5/layout/IconCircleLabelList"/>
    <dgm:cxn modelId="{A89A4B8E-9AB3-45D1-8F86-25D0A45E88DF}" type="presParOf" srcId="{DCE6396F-F5B1-44F4-BD43-57CA5B9226B2}" destId="{B397EA86-9542-465E-8AB1-5ECAB9AC1492}" srcOrd="2" destOrd="0" presId="urn:microsoft.com/office/officeart/2018/5/layout/IconCircleLabelList"/>
    <dgm:cxn modelId="{53A56D20-CB60-4325-9B03-02F9B3B01F1E}" type="presParOf" srcId="{DCE6396F-F5B1-44F4-BD43-57CA5B9226B2}" destId="{4FFEDECF-A994-4DEB-A260-F907535948B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1410CB3-DF00-4383-9967-5C635A0F7DE3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DFEFF7E-9B69-4744-B839-AD145D6A1C0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IN" dirty="0"/>
            <a:t>Client airlines can </a:t>
          </a:r>
          <a:r>
            <a:rPr lang="en-IN" dirty="0">
              <a:latin typeface="Calibri Light" panose="020F0302020204030204"/>
            </a:rPr>
            <a:t>:</a:t>
          </a:r>
          <a:endParaRPr lang="en-US" dirty="0"/>
        </a:p>
      </dgm:t>
    </dgm:pt>
    <dgm:pt modelId="{055AA894-7D78-49DD-A41E-4EB2CF74C0BE}" type="parTrans" cxnId="{A0C91C1A-5DA0-464B-A32D-8AEC3678ADEF}">
      <dgm:prSet/>
      <dgm:spPr/>
      <dgm:t>
        <a:bodyPr/>
        <a:lstStyle/>
        <a:p>
          <a:endParaRPr lang="en-US"/>
        </a:p>
      </dgm:t>
    </dgm:pt>
    <dgm:pt modelId="{B2DAE6EF-805E-4009-B333-B0DD6E3003C4}" type="sibTrans" cxnId="{A0C91C1A-5DA0-464B-A32D-8AEC3678ADEF}">
      <dgm:prSet/>
      <dgm:spPr/>
      <dgm:t>
        <a:bodyPr/>
        <a:lstStyle/>
        <a:p>
          <a:endParaRPr lang="en-US"/>
        </a:p>
      </dgm:t>
    </dgm:pt>
    <dgm:pt modelId="{29F13340-2D16-4EE5-810A-9EE14420411F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>
              <a:latin typeface="Calibri Light" panose="020F0302020204030204"/>
            </a:rPr>
            <a:t>1. Place</a:t>
          </a:r>
          <a:r>
            <a:rPr lang="en-IN" dirty="0"/>
            <a:t> orders</a:t>
          </a:r>
          <a:endParaRPr lang="en-US" dirty="0"/>
        </a:p>
      </dgm:t>
    </dgm:pt>
    <dgm:pt modelId="{583BD2F0-5115-466F-BED2-4DE694B352A1}" type="parTrans" cxnId="{B6E8428B-1010-430D-A58E-B62FF121221A}">
      <dgm:prSet/>
      <dgm:spPr/>
      <dgm:t>
        <a:bodyPr/>
        <a:lstStyle/>
        <a:p>
          <a:endParaRPr lang="en-US"/>
        </a:p>
      </dgm:t>
    </dgm:pt>
    <dgm:pt modelId="{A4FBA8E9-2ADD-4C19-AB4E-A7C35E83950C}" type="sibTrans" cxnId="{B6E8428B-1010-430D-A58E-B62FF121221A}">
      <dgm:prSet/>
      <dgm:spPr/>
      <dgm:t>
        <a:bodyPr/>
        <a:lstStyle/>
        <a:p>
          <a:endParaRPr lang="en-US"/>
        </a:p>
      </dgm:t>
    </dgm:pt>
    <dgm:pt modelId="{E6171C29-5EA0-4D68-8B98-365DDF577D30}">
      <dgm:prSet/>
      <dgm:spPr/>
      <dgm:t>
        <a:bodyPr/>
        <a:lstStyle/>
        <a:p>
          <a:pPr>
            <a:lnSpc>
              <a:spcPct val="100000"/>
            </a:lnSpc>
          </a:pPr>
          <a:r>
            <a:rPr lang="en-IN">
              <a:latin typeface="Calibri Light" panose="020F0302020204030204"/>
            </a:rPr>
            <a:t>2. Know</a:t>
          </a:r>
          <a:r>
            <a:rPr lang="en-IN"/>
            <a:t> upcoming fuel requirements</a:t>
          </a:r>
          <a:endParaRPr lang="en-US"/>
        </a:p>
      </dgm:t>
    </dgm:pt>
    <dgm:pt modelId="{1611F0EB-303F-4130-AF71-10A362CB5D70}" type="parTrans" cxnId="{C96460CF-B315-4C77-B098-BB40F05443B5}">
      <dgm:prSet/>
      <dgm:spPr/>
      <dgm:t>
        <a:bodyPr/>
        <a:lstStyle/>
        <a:p>
          <a:endParaRPr lang="en-US"/>
        </a:p>
      </dgm:t>
    </dgm:pt>
    <dgm:pt modelId="{3B31F0CC-04C0-4380-B13E-7763DA810A75}" type="sibTrans" cxnId="{C96460CF-B315-4C77-B098-BB40F05443B5}">
      <dgm:prSet/>
      <dgm:spPr/>
      <dgm:t>
        <a:bodyPr/>
        <a:lstStyle/>
        <a:p>
          <a:endParaRPr lang="en-US"/>
        </a:p>
      </dgm:t>
    </dgm:pt>
    <dgm:pt modelId="{BF30F7AC-2D83-4E29-9AC5-1201927C1162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>
              <a:latin typeface="Calibri Light" panose="020F0302020204030204"/>
            </a:rPr>
            <a:t>3. Be</a:t>
          </a:r>
          <a:r>
            <a:rPr lang="en-IN" dirty="0"/>
            <a:t> advised on different fuel types</a:t>
          </a:r>
          <a:endParaRPr lang="en-US" dirty="0"/>
        </a:p>
      </dgm:t>
    </dgm:pt>
    <dgm:pt modelId="{A37901B6-71BF-4B26-8122-D75B79F125EC}" type="parTrans" cxnId="{DDBF21D1-30ED-448D-9A68-58ACAF5D6844}">
      <dgm:prSet/>
      <dgm:spPr/>
      <dgm:t>
        <a:bodyPr/>
        <a:lstStyle/>
        <a:p>
          <a:endParaRPr lang="en-US"/>
        </a:p>
      </dgm:t>
    </dgm:pt>
    <dgm:pt modelId="{8300D87A-B38B-4951-A69C-E93620BE7C19}" type="sibTrans" cxnId="{DDBF21D1-30ED-448D-9A68-58ACAF5D6844}">
      <dgm:prSet/>
      <dgm:spPr/>
      <dgm:t>
        <a:bodyPr/>
        <a:lstStyle/>
        <a:p>
          <a:endParaRPr lang="en-US"/>
        </a:p>
      </dgm:t>
    </dgm:pt>
    <dgm:pt modelId="{A1683F43-5CA0-41ED-B1FB-8C0CC9AE43D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IN" dirty="0"/>
            <a:t>Technicians can</a:t>
          </a:r>
          <a:r>
            <a:rPr lang="en-IN" dirty="0">
              <a:latin typeface="Calibri Light" panose="020F0302020204030204"/>
            </a:rPr>
            <a:t> :</a:t>
          </a:r>
          <a:endParaRPr lang="en-US" dirty="0"/>
        </a:p>
      </dgm:t>
    </dgm:pt>
    <dgm:pt modelId="{F6A64922-B586-4A9D-9A35-B888D15259DD}" type="parTrans" cxnId="{C0CD967E-766D-4A28-A7BC-CC75FA3F7AD4}">
      <dgm:prSet/>
      <dgm:spPr/>
      <dgm:t>
        <a:bodyPr/>
        <a:lstStyle/>
        <a:p>
          <a:endParaRPr lang="en-US"/>
        </a:p>
      </dgm:t>
    </dgm:pt>
    <dgm:pt modelId="{4E6D45B2-20AC-4941-9C0D-BE01EAC6EA1B}" type="sibTrans" cxnId="{C0CD967E-766D-4A28-A7BC-CC75FA3F7AD4}">
      <dgm:prSet/>
      <dgm:spPr/>
      <dgm:t>
        <a:bodyPr/>
        <a:lstStyle/>
        <a:p>
          <a:endParaRPr lang="en-US"/>
        </a:p>
      </dgm:t>
    </dgm:pt>
    <dgm:pt modelId="{1BEFE50D-8C86-4469-B5E5-D7EC38679A53}">
      <dgm:prSet/>
      <dgm:spPr/>
      <dgm:t>
        <a:bodyPr/>
        <a:lstStyle/>
        <a:p>
          <a:pPr>
            <a:lnSpc>
              <a:spcPct val="100000"/>
            </a:lnSpc>
          </a:pPr>
          <a:r>
            <a:rPr lang="en-IN">
              <a:latin typeface="Calibri Light" panose="020F0302020204030204"/>
            </a:rPr>
            <a:t>1. Update</a:t>
          </a:r>
          <a:r>
            <a:rPr lang="en-IN"/>
            <a:t> fuel prices</a:t>
          </a:r>
          <a:endParaRPr lang="en-US"/>
        </a:p>
      </dgm:t>
    </dgm:pt>
    <dgm:pt modelId="{238864A8-3B13-486A-815F-7C32544ABC28}" type="parTrans" cxnId="{3AACA436-2DDA-4E54-BBBA-34276F5E7770}">
      <dgm:prSet/>
      <dgm:spPr/>
      <dgm:t>
        <a:bodyPr/>
        <a:lstStyle/>
        <a:p>
          <a:endParaRPr lang="en-US"/>
        </a:p>
      </dgm:t>
    </dgm:pt>
    <dgm:pt modelId="{B2DA4BD1-A97A-467F-97EA-2E2B2E967785}" type="sibTrans" cxnId="{3AACA436-2DDA-4E54-BBBA-34276F5E7770}">
      <dgm:prSet/>
      <dgm:spPr/>
      <dgm:t>
        <a:bodyPr/>
        <a:lstStyle/>
        <a:p>
          <a:endParaRPr lang="en-US"/>
        </a:p>
      </dgm:t>
    </dgm:pt>
    <dgm:pt modelId="{01E9A36F-C665-4C3C-A019-BD6F96692393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>
              <a:latin typeface="Calibri Light" panose="020F0302020204030204"/>
            </a:rPr>
            <a:t>2. Update</a:t>
          </a:r>
          <a:r>
            <a:rPr lang="en-IN" dirty="0"/>
            <a:t> stock</a:t>
          </a:r>
          <a:endParaRPr lang="en-US" dirty="0"/>
        </a:p>
      </dgm:t>
    </dgm:pt>
    <dgm:pt modelId="{03428A93-C839-4F17-90C6-A89D9D2E738A}" type="parTrans" cxnId="{C9309BA0-E23B-4160-84B9-81521A33CCA0}">
      <dgm:prSet/>
      <dgm:spPr/>
      <dgm:t>
        <a:bodyPr/>
        <a:lstStyle/>
        <a:p>
          <a:endParaRPr lang="en-US"/>
        </a:p>
      </dgm:t>
    </dgm:pt>
    <dgm:pt modelId="{EA04D095-32AE-4FD9-A54D-8FACC001AD7D}" type="sibTrans" cxnId="{C9309BA0-E23B-4160-84B9-81521A33CCA0}">
      <dgm:prSet/>
      <dgm:spPr/>
      <dgm:t>
        <a:bodyPr/>
        <a:lstStyle/>
        <a:p>
          <a:endParaRPr lang="en-US"/>
        </a:p>
      </dgm:t>
    </dgm:pt>
    <dgm:pt modelId="{3288AA91-962A-4301-94C4-BBAE5B89D9A5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>
              <a:latin typeface="Calibri Light" panose="020F0302020204030204"/>
            </a:rPr>
            <a:t>3. Calculate</a:t>
          </a:r>
          <a:r>
            <a:rPr lang="en-IN" dirty="0"/>
            <a:t> upcoming requirements based on trends</a:t>
          </a:r>
          <a:endParaRPr lang="en-US" dirty="0"/>
        </a:p>
      </dgm:t>
    </dgm:pt>
    <dgm:pt modelId="{83DF0ACC-F968-4A60-A3B1-3C17F2E94037}" type="parTrans" cxnId="{0DF88D9A-6067-49FF-B591-A140987D89BF}">
      <dgm:prSet/>
      <dgm:spPr/>
      <dgm:t>
        <a:bodyPr/>
        <a:lstStyle/>
        <a:p>
          <a:endParaRPr lang="en-US"/>
        </a:p>
      </dgm:t>
    </dgm:pt>
    <dgm:pt modelId="{7F618FCD-5FBB-4BEA-A8C6-6B2FB1438235}" type="sibTrans" cxnId="{0DF88D9A-6067-49FF-B591-A140987D89BF}">
      <dgm:prSet/>
      <dgm:spPr/>
      <dgm:t>
        <a:bodyPr/>
        <a:lstStyle/>
        <a:p>
          <a:endParaRPr lang="en-US"/>
        </a:p>
      </dgm:t>
    </dgm:pt>
    <dgm:pt modelId="{87024CAF-5DA2-4101-B122-03FF8622E809}" type="pres">
      <dgm:prSet presAssocID="{71410CB3-DF00-4383-9967-5C635A0F7DE3}" presName="root" presStyleCnt="0">
        <dgm:presLayoutVars>
          <dgm:dir/>
          <dgm:resizeHandles val="exact"/>
        </dgm:presLayoutVars>
      </dgm:prSet>
      <dgm:spPr/>
    </dgm:pt>
    <dgm:pt modelId="{68D17949-F3FC-4A28-9307-378FBCE00AF7}" type="pres">
      <dgm:prSet presAssocID="{1DFEFF7E-9B69-4744-B839-AD145D6A1C09}" presName="compNode" presStyleCnt="0"/>
      <dgm:spPr/>
    </dgm:pt>
    <dgm:pt modelId="{B6CE95E1-77FD-4F14-99A3-698EFD5FF9D2}" type="pres">
      <dgm:prSet presAssocID="{1DFEFF7E-9B69-4744-B839-AD145D6A1C09}" presName="iconRect" presStyleLbl="node1" presStyleIdx="0" presStyleCnt="2"/>
      <dgm:spPr>
        <a:blipFill>
          <a:blip xmlns:r="http://schemas.openxmlformats.org/officeDocument/2006/relationships" r:embed="rId1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solidFill>
            <a:schemeClr val="tx1"/>
          </a:solidFill>
        </a:ln>
      </dgm:spPr>
      <dgm:extLst>
        <a:ext uri="{E40237B7-FDA0-4F09-8148-C483321AD2D9}">
          <dgm14:cNvPr xmlns:dgm14="http://schemas.microsoft.com/office/drawing/2010/diagram" id="0" name="" descr="Helicopter"/>
        </a:ext>
      </dgm:extLst>
    </dgm:pt>
    <dgm:pt modelId="{431C57DC-4C4F-4D47-B3DC-42A5F1593AF1}" type="pres">
      <dgm:prSet presAssocID="{1DFEFF7E-9B69-4744-B839-AD145D6A1C09}" presName="iconSpace" presStyleCnt="0"/>
      <dgm:spPr/>
    </dgm:pt>
    <dgm:pt modelId="{B123D1B7-1A69-440F-9A4D-BFE1F0BC373F}" type="pres">
      <dgm:prSet presAssocID="{1DFEFF7E-9B69-4744-B839-AD145D6A1C09}" presName="parTx" presStyleLbl="revTx" presStyleIdx="0" presStyleCnt="4">
        <dgm:presLayoutVars>
          <dgm:chMax val="0"/>
          <dgm:chPref val="0"/>
        </dgm:presLayoutVars>
      </dgm:prSet>
      <dgm:spPr/>
    </dgm:pt>
    <dgm:pt modelId="{AAA677BA-B4B3-4975-A74F-F5AB574B4CD5}" type="pres">
      <dgm:prSet presAssocID="{1DFEFF7E-9B69-4744-B839-AD145D6A1C09}" presName="txSpace" presStyleCnt="0"/>
      <dgm:spPr/>
    </dgm:pt>
    <dgm:pt modelId="{6DCC8CAE-E2C1-4A27-A997-3797D0B54077}" type="pres">
      <dgm:prSet presAssocID="{1DFEFF7E-9B69-4744-B839-AD145D6A1C09}" presName="desTx" presStyleLbl="revTx" presStyleIdx="1" presStyleCnt="4" custLinFactNeighborX="901" custLinFactNeighborY="14852">
        <dgm:presLayoutVars/>
      </dgm:prSet>
      <dgm:spPr/>
    </dgm:pt>
    <dgm:pt modelId="{6C5926C2-E5E7-48D3-9AA9-B1891DB0B0EC}" type="pres">
      <dgm:prSet presAssocID="{B2DAE6EF-805E-4009-B333-B0DD6E3003C4}" presName="sibTrans" presStyleCnt="0"/>
      <dgm:spPr/>
    </dgm:pt>
    <dgm:pt modelId="{02D452A0-DF75-4354-B5A5-87EA6D055CCE}" type="pres">
      <dgm:prSet presAssocID="{A1683F43-5CA0-41ED-B1FB-8C0CC9AE43D9}" presName="compNode" presStyleCnt="0"/>
      <dgm:spPr/>
    </dgm:pt>
    <dgm:pt modelId="{EF442D9B-8E2A-48B2-ABA4-44ED74FFCD84}" type="pres">
      <dgm:prSet presAssocID="{A1683F43-5CA0-41ED-B1FB-8C0CC9AE43D9}" presName="iconRect" presStyleLbl="node1" presStyleIdx="1" presStyleCnt="2"/>
      <dgm:spPr>
        <a:blipFill>
          <a:blip xmlns:r="http://schemas.openxmlformats.org/officeDocument/2006/relationships"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solidFill>
            <a:schemeClr val="tx1"/>
          </a:solidFill>
        </a:ln>
      </dgm:spPr>
      <dgm:extLst>
        <a:ext uri="{E40237B7-FDA0-4F09-8148-C483321AD2D9}">
          <dgm14:cNvPr xmlns:dgm14="http://schemas.microsoft.com/office/drawing/2010/diagram" id="0" name="" descr="Electrician"/>
        </a:ext>
      </dgm:extLst>
    </dgm:pt>
    <dgm:pt modelId="{3CD79098-B0DE-4BE6-9AFB-2F1AC6A85DA1}" type="pres">
      <dgm:prSet presAssocID="{A1683F43-5CA0-41ED-B1FB-8C0CC9AE43D9}" presName="iconSpace" presStyleCnt="0"/>
      <dgm:spPr/>
    </dgm:pt>
    <dgm:pt modelId="{8D24E685-E915-4303-8B08-EA1876670A8D}" type="pres">
      <dgm:prSet presAssocID="{A1683F43-5CA0-41ED-B1FB-8C0CC9AE43D9}" presName="parTx" presStyleLbl="revTx" presStyleIdx="2" presStyleCnt="4">
        <dgm:presLayoutVars>
          <dgm:chMax val="0"/>
          <dgm:chPref val="0"/>
        </dgm:presLayoutVars>
      </dgm:prSet>
      <dgm:spPr/>
    </dgm:pt>
    <dgm:pt modelId="{DBF799CF-0D5F-48CA-8738-B5F43ACAEE10}" type="pres">
      <dgm:prSet presAssocID="{A1683F43-5CA0-41ED-B1FB-8C0CC9AE43D9}" presName="txSpace" presStyleCnt="0"/>
      <dgm:spPr/>
    </dgm:pt>
    <dgm:pt modelId="{A9690383-71A1-4BAB-A9B2-3BB83ADDC3BB}" type="pres">
      <dgm:prSet presAssocID="{A1683F43-5CA0-41ED-B1FB-8C0CC9AE43D9}" presName="desTx" presStyleLbl="revTx" presStyleIdx="3" presStyleCnt="4" custLinFactNeighborX="1801" custLinFactNeighborY="11725">
        <dgm:presLayoutVars/>
      </dgm:prSet>
      <dgm:spPr/>
    </dgm:pt>
  </dgm:ptLst>
  <dgm:cxnLst>
    <dgm:cxn modelId="{A0C91C1A-5DA0-464B-A32D-8AEC3678ADEF}" srcId="{71410CB3-DF00-4383-9967-5C635A0F7DE3}" destId="{1DFEFF7E-9B69-4744-B839-AD145D6A1C09}" srcOrd="0" destOrd="0" parTransId="{055AA894-7D78-49DD-A41E-4EB2CF74C0BE}" sibTransId="{B2DAE6EF-805E-4009-B333-B0DD6E3003C4}"/>
    <dgm:cxn modelId="{4B4BB62D-1F82-424F-8FF4-46B2DF1B650B}" type="presOf" srcId="{1DFEFF7E-9B69-4744-B839-AD145D6A1C09}" destId="{B123D1B7-1A69-440F-9A4D-BFE1F0BC373F}" srcOrd="0" destOrd="0" presId="urn:microsoft.com/office/officeart/2018/5/layout/CenteredIconLabelDescriptionList"/>
    <dgm:cxn modelId="{543CE934-D4E7-4A4A-B5EA-690C62BED39D}" type="presOf" srcId="{71410CB3-DF00-4383-9967-5C635A0F7DE3}" destId="{87024CAF-5DA2-4101-B122-03FF8622E809}" srcOrd="0" destOrd="0" presId="urn:microsoft.com/office/officeart/2018/5/layout/CenteredIconLabelDescriptionList"/>
    <dgm:cxn modelId="{3AACA436-2DDA-4E54-BBBA-34276F5E7770}" srcId="{A1683F43-5CA0-41ED-B1FB-8C0CC9AE43D9}" destId="{1BEFE50D-8C86-4469-B5E5-D7EC38679A53}" srcOrd="0" destOrd="0" parTransId="{238864A8-3B13-486A-815F-7C32544ABC28}" sibTransId="{B2DA4BD1-A97A-467F-97EA-2E2B2E967785}"/>
    <dgm:cxn modelId="{CFB1835D-23DD-4547-96A6-EEE1C2A189C3}" type="presOf" srcId="{3288AA91-962A-4301-94C4-BBAE5B89D9A5}" destId="{A9690383-71A1-4BAB-A9B2-3BB83ADDC3BB}" srcOrd="0" destOrd="2" presId="urn:microsoft.com/office/officeart/2018/5/layout/CenteredIconLabelDescriptionList"/>
    <dgm:cxn modelId="{429DFE76-986F-4DC0-87EA-DDFF8247A9DD}" type="presOf" srcId="{A1683F43-5CA0-41ED-B1FB-8C0CC9AE43D9}" destId="{8D24E685-E915-4303-8B08-EA1876670A8D}" srcOrd="0" destOrd="0" presId="urn:microsoft.com/office/officeart/2018/5/layout/CenteredIconLabelDescriptionList"/>
    <dgm:cxn modelId="{04AB3558-6775-4A04-80B6-8C1D8308562A}" type="presOf" srcId="{29F13340-2D16-4EE5-810A-9EE14420411F}" destId="{6DCC8CAE-E2C1-4A27-A997-3797D0B54077}" srcOrd="0" destOrd="0" presId="urn:microsoft.com/office/officeart/2018/5/layout/CenteredIconLabelDescriptionList"/>
    <dgm:cxn modelId="{4EA54D79-A0C2-4BD5-9049-F6C058EBEE34}" type="presOf" srcId="{1BEFE50D-8C86-4469-B5E5-D7EC38679A53}" destId="{A9690383-71A1-4BAB-A9B2-3BB83ADDC3BB}" srcOrd="0" destOrd="0" presId="urn:microsoft.com/office/officeart/2018/5/layout/CenteredIconLabelDescriptionList"/>
    <dgm:cxn modelId="{5AD2A25A-6455-4BE2-80A3-A102BA281A10}" type="presOf" srcId="{01E9A36F-C665-4C3C-A019-BD6F96692393}" destId="{A9690383-71A1-4BAB-A9B2-3BB83ADDC3BB}" srcOrd="0" destOrd="1" presId="urn:microsoft.com/office/officeart/2018/5/layout/CenteredIconLabelDescriptionList"/>
    <dgm:cxn modelId="{C0CD967E-766D-4A28-A7BC-CC75FA3F7AD4}" srcId="{71410CB3-DF00-4383-9967-5C635A0F7DE3}" destId="{A1683F43-5CA0-41ED-B1FB-8C0CC9AE43D9}" srcOrd="1" destOrd="0" parTransId="{F6A64922-B586-4A9D-9A35-B888D15259DD}" sibTransId="{4E6D45B2-20AC-4941-9C0D-BE01EAC6EA1B}"/>
    <dgm:cxn modelId="{B6E8428B-1010-430D-A58E-B62FF121221A}" srcId="{1DFEFF7E-9B69-4744-B839-AD145D6A1C09}" destId="{29F13340-2D16-4EE5-810A-9EE14420411F}" srcOrd="0" destOrd="0" parTransId="{583BD2F0-5115-466F-BED2-4DE694B352A1}" sibTransId="{A4FBA8E9-2ADD-4C19-AB4E-A7C35E83950C}"/>
    <dgm:cxn modelId="{0DF88D9A-6067-49FF-B591-A140987D89BF}" srcId="{A1683F43-5CA0-41ED-B1FB-8C0CC9AE43D9}" destId="{3288AA91-962A-4301-94C4-BBAE5B89D9A5}" srcOrd="2" destOrd="0" parTransId="{83DF0ACC-F968-4A60-A3B1-3C17F2E94037}" sibTransId="{7F618FCD-5FBB-4BEA-A8C6-6B2FB1438235}"/>
    <dgm:cxn modelId="{1BB9DC9B-53BB-4DB1-9314-DA557EB6B46C}" type="presOf" srcId="{BF30F7AC-2D83-4E29-9AC5-1201927C1162}" destId="{6DCC8CAE-E2C1-4A27-A997-3797D0B54077}" srcOrd="0" destOrd="2" presId="urn:microsoft.com/office/officeart/2018/5/layout/CenteredIconLabelDescriptionList"/>
    <dgm:cxn modelId="{C9309BA0-E23B-4160-84B9-81521A33CCA0}" srcId="{A1683F43-5CA0-41ED-B1FB-8C0CC9AE43D9}" destId="{01E9A36F-C665-4C3C-A019-BD6F96692393}" srcOrd="1" destOrd="0" parTransId="{03428A93-C839-4F17-90C6-A89D9D2E738A}" sibTransId="{EA04D095-32AE-4FD9-A54D-8FACC001AD7D}"/>
    <dgm:cxn modelId="{019919B8-A54D-4262-9A46-40B7490BC79F}" type="presOf" srcId="{E6171C29-5EA0-4D68-8B98-365DDF577D30}" destId="{6DCC8CAE-E2C1-4A27-A997-3797D0B54077}" srcOrd="0" destOrd="1" presId="urn:microsoft.com/office/officeart/2018/5/layout/CenteredIconLabelDescriptionList"/>
    <dgm:cxn modelId="{C96460CF-B315-4C77-B098-BB40F05443B5}" srcId="{1DFEFF7E-9B69-4744-B839-AD145D6A1C09}" destId="{E6171C29-5EA0-4D68-8B98-365DDF577D30}" srcOrd="1" destOrd="0" parTransId="{1611F0EB-303F-4130-AF71-10A362CB5D70}" sibTransId="{3B31F0CC-04C0-4380-B13E-7763DA810A75}"/>
    <dgm:cxn modelId="{DDBF21D1-30ED-448D-9A68-58ACAF5D6844}" srcId="{1DFEFF7E-9B69-4744-B839-AD145D6A1C09}" destId="{BF30F7AC-2D83-4E29-9AC5-1201927C1162}" srcOrd="2" destOrd="0" parTransId="{A37901B6-71BF-4B26-8122-D75B79F125EC}" sibTransId="{8300D87A-B38B-4951-A69C-E93620BE7C19}"/>
    <dgm:cxn modelId="{732EB6C8-378A-4533-B8BD-F9E5C157CBA0}" type="presParOf" srcId="{87024CAF-5DA2-4101-B122-03FF8622E809}" destId="{68D17949-F3FC-4A28-9307-378FBCE00AF7}" srcOrd="0" destOrd="0" presId="urn:microsoft.com/office/officeart/2018/5/layout/CenteredIconLabelDescriptionList"/>
    <dgm:cxn modelId="{CE07D3FC-F638-4959-B9C8-3BB3BBB1C592}" type="presParOf" srcId="{68D17949-F3FC-4A28-9307-378FBCE00AF7}" destId="{B6CE95E1-77FD-4F14-99A3-698EFD5FF9D2}" srcOrd="0" destOrd="0" presId="urn:microsoft.com/office/officeart/2018/5/layout/CenteredIconLabelDescriptionList"/>
    <dgm:cxn modelId="{0C559F0B-2300-47A6-A21B-2C38467FEA95}" type="presParOf" srcId="{68D17949-F3FC-4A28-9307-378FBCE00AF7}" destId="{431C57DC-4C4F-4D47-B3DC-42A5F1593AF1}" srcOrd="1" destOrd="0" presId="urn:microsoft.com/office/officeart/2018/5/layout/CenteredIconLabelDescriptionList"/>
    <dgm:cxn modelId="{0AC549CB-8B74-466E-88F5-6A893A60CAE0}" type="presParOf" srcId="{68D17949-F3FC-4A28-9307-378FBCE00AF7}" destId="{B123D1B7-1A69-440F-9A4D-BFE1F0BC373F}" srcOrd="2" destOrd="0" presId="urn:microsoft.com/office/officeart/2018/5/layout/CenteredIconLabelDescriptionList"/>
    <dgm:cxn modelId="{9AC946EA-9711-410E-AC43-CD759F493CF9}" type="presParOf" srcId="{68D17949-F3FC-4A28-9307-378FBCE00AF7}" destId="{AAA677BA-B4B3-4975-A74F-F5AB574B4CD5}" srcOrd="3" destOrd="0" presId="urn:microsoft.com/office/officeart/2018/5/layout/CenteredIconLabelDescriptionList"/>
    <dgm:cxn modelId="{4681279F-4DE3-4B95-A2FF-7CA3BF67C397}" type="presParOf" srcId="{68D17949-F3FC-4A28-9307-378FBCE00AF7}" destId="{6DCC8CAE-E2C1-4A27-A997-3797D0B54077}" srcOrd="4" destOrd="0" presId="urn:microsoft.com/office/officeart/2018/5/layout/CenteredIconLabelDescriptionList"/>
    <dgm:cxn modelId="{1BD6026A-5CE0-4303-9DAF-29F27371F390}" type="presParOf" srcId="{87024CAF-5DA2-4101-B122-03FF8622E809}" destId="{6C5926C2-E5E7-48D3-9AA9-B1891DB0B0EC}" srcOrd="1" destOrd="0" presId="urn:microsoft.com/office/officeart/2018/5/layout/CenteredIconLabelDescriptionList"/>
    <dgm:cxn modelId="{2AB31385-50C1-4FC5-8FB3-F2598B62A350}" type="presParOf" srcId="{87024CAF-5DA2-4101-B122-03FF8622E809}" destId="{02D452A0-DF75-4354-B5A5-87EA6D055CCE}" srcOrd="2" destOrd="0" presId="urn:microsoft.com/office/officeart/2018/5/layout/CenteredIconLabelDescriptionList"/>
    <dgm:cxn modelId="{D71377B0-AF05-4963-8872-CDCE9D164260}" type="presParOf" srcId="{02D452A0-DF75-4354-B5A5-87EA6D055CCE}" destId="{EF442D9B-8E2A-48B2-ABA4-44ED74FFCD84}" srcOrd="0" destOrd="0" presId="urn:microsoft.com/office/officeart/2018/5/layout/CenteredIconLabelDescriptionList"/>
    <dgm:cxn modelId="{1FB3806F-C1F0-4755-943C-027E272E2038}" type="presParOf" srcId="{02D452A0-DF75-4354-B5A5-87EA6D055CCE}" destId="{3CD79098-B0DE-4BE6-9AFB-2F1AC6A85DA1}" srcOrd="1" destOrd="0" presId="urn:microsoft.com/office/officeart/2018/5/layout/CenteredIconLabelDescriptionList"/>
    <dgm:cxn modelId="{E60E3805-6C3B-49AB-BB0D-40460B4A0772}" type="presParOf" srcId="{02D452A0-DF75-4354-B5A5-87EA6D055CCE}" destId="{8D24E685-E915-4303-8B08-EA1876670A8D}" srcOrd="2" destOrd="0" presId="urn:microsoft.com/office/officeart/2018/5/layout/CenteredIconLabelDescriptionList"/>
    <dgm:cxn modelId="{2B9E6E6F-9DC7-4C19-B4F9-569AB52EF6F8}" type="presParOf" srcId="{02D452A0-DF75-4354-B5A5-87EA6D055CCE}" destId="{DBF799CF-0D5F-48CA-8738-B5F43ACAEE10}" srcOrd="3" destOrd="0" presId="urn:microsoft.com/office/officeart/2018/5/layout/CenteredIconLabelDescriptionList"/>
    <dgm:cxn modelId="{13B786EB-1C99-474B-A913-4F4F8BFD27CC}" type="presParOf" srcId="{02D452A0-DF75-4354-B5A5-87EA6D055CCE}" destId="{A9690383-71A1-4BAB-A9B2-3BB83ADDC3BB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1DC3FD4-D895-4F1D-A124-2B4D02340880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094017E-D585-4B22-8F9B-460D62A8EA90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 sz="1600" dirty="0"/>
            <a:t>Should be reliable</a:t>
          </a:r>
          <a:r>
            <a:rPr lang="en-IN" sz="1400" dirty="0"/>
            <a:t>.</a:t>
          </a:r>
          <a:endParaRPr lang="en-US" sz="1400" dirty="0"/>
        </a:p>
      </dgm:t>
    </dgm:pt>
    <dgm:pt modelId="{7DC0CFBD-BEF6-4C82-8A2C-A91871F2A9F9}" type="parTrans" cxnId="{3159CB4B-36A1-49DF-B0E8-84FBAAD8EAD6}">
      <dgm:prSet/>
      <dgm:spPr/>
      <dgm:t>
        <a:bodyPr/>
        <a:lstStyle/>
        <a:p>
          <a:endParaRPr lang="en-US"/>
        </a:p>
      </dgm:t>
    </dgm:pt>
    <dgm:pt modelId="{BCA5A622-4589-4D5C-A3B1-5B405CBA4DF9}" type="sibTrans" cxnId="{3159CB4B-36A1-49DF-B0E8-84FBAAD8EAD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D322E3C-B9A0-4EAB-90E0-97F00A4965D2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 sz="1600" dirty="0"/>
            <a:t>Should be scalable</a:t>
          </a:r>
          <a:r>
            <a:rPr lang="en-IN" sz="1400" dirty="0"/>
            <a:t>.</a:t>
          </a:r>
          <a:endParaRPr lang="en-US" sz="1400" dirty="0"/>
        </a:p>
      </dgm:t>
    </dgm:pt>
    <dgm:pt modelId="{E3BCEDBE-3F55-4139-979A-9A153C7CF057}" type="parTrans" cxnId="{3A9F24EB-05B6-4915-BE77-20150583E7C7}">
      <dgm:prSet/>
      <dgm:spPr/>
      <dgm:t>
        <a:bodyPr/>
        <a:lstStyle/>
        <a:p>
          <a:endParaRPr lang="en-US"/>
        </a:p>
      </dgm:t>
    </dgm:pt>
    <dgm:pt modelId="{B3B9705A-0F9F-40CE-A610-60881B123BF8}" type="sibTrans" cxnId="{3A9F24EB-05B6-4915-BE77-20150583E7C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8EBB647-06A7-44D9-9975-A3FD868A1AC9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 sz="1600" dirty="0"/>
            <a:t>Performance should not be compromised</a:t>
          </a:r>
          <a:r>
            <a:rPr lang="en-IN" sz="1400" dirty="0"/>
            <a:t>.</a:t>
          </a:r>
          <a:endParaRPr lang="en-US" sz="1400" dirty="0"/>
        </a:p>
      </dgm:t>
    </dgm:pt>
    <dgm:pt modelId="{DB66DD82-AAE2-4C26-87B4-0912045A73C3}" type="parTrans" cxnId="{907382E1-563A-44E1-84A7-835EFD209F73}">
      <dgm:prSet/>
      <dgm:spPr/>
      <dgm:t>
        <a:bodyPr/>
        <a:lstStyle/>
        <a:p>
          <a:endParaRPr lang="en-US"/>
        </a:p>
      </dgm:t>
    </dgm:pt>
    <dgm:pt modelId="{3A3EC949-E386-4D69-B6B4-419E312DECB2}" type="sibTrans" cxnId="{907382E1-563A-44E1-84A7-835EFD209F7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725E59E-0D40-44DB-AF2E-6E2022FFB34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 dirty="0"/>
            <a:t>Quick and Responsive</a:t>
          </a:r>
          <a:endParaRPr lang="en-US" dirty="0"/>
        </a:p>
      </dgm:t>
    </dgm:pt>
    <dgm:pt modelId="{E5E3DDC0-84C9-4EDD-A93E-289E9D2A00B0}" type="parTrans" cxnId="{78AB5833-092E-444D-9B86-853EAAAACDB9}">
      <dgm:prSet/>
      <dgm:spPr/>
      <dgm:t>
        <a:bodyPr/>
        <a:lstStyle/>
        <a:p>
          <a:endParaRPr lang="en-US"/>
        </a:p>
      </dgm:t>
    </dgm:pt>
    <dgm:pt modelId="{B1AE2641-17AC-4B3B-8FAF-D637DDBAF22D}" type="sibTrans" cxnId="{78AB5833-092E-444D-9B86-853EAAAACDB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5B58763-2A6B-49D5-9D8B-E4163B495A3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/>
            <a:t>User-friendly and easy-to-use</a:t>
          </a:r>
          <a:endParaRPr lang="en-US"/>
        </a:p>
      </dgm:t>
    </dgm:pt>
    <dgm:pt modelId="{69B56DAF-FAB9-49F3-9CA7-D2840B0046DD}" type="parTrans" cxnId="{1076FC20-260F-4349-A67B-8D79E7F51052}">
      <dgm:prSet/>
      <dgm:spPr/>
      <dgm:t>
        <a:bodyPr/>
        <a:lstStyle/>
        <a:p>
          <a:endParaRPr lang="en-US"/>
        </a:p>
      </dgm:t>
    </dgm:pt>
    <dgm:pt modelId="{9B28A080-4945-43FA-8C7F-BEE3366360E9}" type="sibTrans" cxnId="{1076FC20-260F-4349-A67B-8D79E7F51052}">
      <dgm:prSet/>
      <dgm:spPr/>
      <dgm:t>
        <a:bodyPr/>
        <a:lstStyle/>
        <a:p>
          <a:endParaRPr lang="en-US"/>
        </a:p>
      </dgm:t>
    </dgm:pt>
    <dgm:pt modelId="{8507F837-F540-4294-907E-E242D7F38149}" type="pres">
      <dgm:prSet presAssocID="{41DC3FD4-D895-4F1D-A124-2B4D02340880}" presName="root" presStyleCnt="0">
        <dgm:presLayoutVars>
          <dgm:dir/>
          <dgm:resizeHandles val="exact"/>
        </dgm:presLayoutVars>
      </dgm:prSet>
      <dgm:spPr/>
    </dgm:pt>
    <dgm:pt modelId="{69E2558B-252F-4815-A564-798A1CA16254}" type="pres">
      <dgm:prSet presAssocID="{F094017E-D585-4B22-8F9B-460D62A8EA90}" presName="compNode" presStyleCnt="0"/>
      <dgm:spPr/>
    </dgm:pt>
    <dgm:pt modelId="{39EC0F03-88FF-4CC4-81D4-856921BFDA86}" type="pres">
      <dgm:prSet presAssocID="{F094017E-D585-4B22-8F9B-460D62A8EA90}" presName="iconBgRect" presStyleLbl="bgShp" presStyleIdx="0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78D1EA2D-4EAA-434F-806C-F82BF95B0A3D}" type="pres">
      <dgm:prSet presAssocID="{F094017E-D585-4B22-8F9B-460D62A8EA9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amond"/>
        </a:ext>
      </dgm:extLst>
    </dgm:pt>
    <dgm:pt modelId="{399436BB-E689-44E8-ACAF-386575AE3CB9}" type="pres">
      <dgm:prSet presAssocID="{F094017E-D585-4B22-8F9B-460D62A8EA90}" presName="spaceRect" presStyleCnt="0"/>
      <dgm:spPr/>
    </dgm:pt>
    <dgm:pt modelId="{65D4F9F0-1BBC-42E4-97FE-9F0F13431FBB}" type="pres">
      <dgm:prSet presAssocID="{F094017E-D585-4B22-8F9B-460D62A8EA90}" presName="textRect" presStyleLbl="revTx" presStyleIdx="0" presStyleCnt="5">
        <dgm:presLayoutVars>
          <dgm:chMax val="1"/>
          <dgm:chPref val="1"/>
        </dgm:presLayoutVars>
      </dgm:prSet>
      <dgm:spPr/>
    </dgm:pt>
    <dgm:pt modelId="{349FD4A0-8C7A-4AED-BDA3-F2B85F907ACE}" type="pres">
      <dgm:prSet presAssocID="{BCA5A622-4589-4D5C-A3B1-5B405CBA4DF9}" presName="sibTrans" presStyleCnt="0"/>
      <dgm:spPr/>
    </dgm:pt>
    <dgm:pt modelId="{485794FB-1DFD-486F-9001-008B536805CE}" type="pres">
      <dgm:prSet presAssocID="{CD322E3C-B9A0-4EAB-90E0-97F00A4965D2}" presName="compNode" presStyleCnt="0"/>
      <dgm:spPr/>
    </dgm:pt>
    <dgm:pt modelId="{71ADBC83-EE18-490C-B90F-8265C08C234D}" type="pres">
      <dgm:prSet presAssocID="{CD322E3C-B9A0-4EAB-90E0-97F00A4965D2}" presName="iconBgRect" presStyleLbl="bgShp" presStyleIdx="1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907F5753-5AEB-4DD9-81E0-74F537FB7F0F}" type="pres">
      <dgm:prSet presAssocID="{CD322E3C-B9A0-4EAB-90E0-97F00A4965D2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2A8757AB-2092-4A0E-9985-133EF649631D}" type="pres">
      <dgm:prSet presAssocID="{CD322E3C-B9A0-4EAB-90E0-97F00A4965D2}" presName="spaceRect" presStyleCnt="0"/>
      <dgm:spPr/>
    </dgm:pt>
    <dgm:pt modelId="{A0D0F4DD-1314-41A7-A57F-EFD024F1D210}" type="pres">
      <dgm:prSet presAssocID="{CD322E3C-B9A0-4EAB-90E0-97F00A4965D2}" presName="textRect" presStyleLbl="revTx" presStyleIdx="1" presStyleCnt="5">
        <dgm:presLayoutVars>
          <dgm:chMax val="1"/>
          <dgm:chPref val="1"/>
        </dgm:presLayoutVars>
      </dgm:prSet>
      <dgm:spPr/>
    </dgm:pt>
    <dgm:pt modelId="{629CF49B-0145-4AE0-AE0B-9BA0359A2379}" type="pres">
      <dgm:prSet presAssocID="{B3B9705A-0F9F-40CE-A610-60881B123BF8}" presName="sibTrans" presStyleCnt="0"/>
      <dgm:spPr/>
    </dgm:pt>
    <dgm:pt modelId="{740F43D7-FB71-4986-A183-A6DE2B5FA0A3}" type="pres">
      <dgm:prSet presAssocID="{08EBB647-06A7-44D9-9975-A3FD868A1AC9}" presName="compNode" presStyleCnt="0"/>
      <dgm:spPr/>
    </dgm:pt>
    <dgm:pt modelId="{F6E286C4-7029-4049-AD02-6CE72AE679E7}" type="pres">
      <dgm:prSet presAssocID="{08EBB647-06A7-44D9-9975-A3FD868A1AC9}" presName="iconBgRect" presStyleLbl="bgShp" presStyleIdx="2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8EDB5DB2-E391-4EFC-98F9-56D8A80F8F41}" type="pres">
      <dgm:prSet presAssocID="{08EBB647-06A7-44D9-9975-A3FD868A1AC9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nfused Person"/>
        </a:ext>
      </dgm:extLst>
    </dgm:pt>
    <dgm:pt modelId="{2FAAA851-33C9-47A0-8DD3-090CF2B15546}" type="pres">
      <dgm:prSet presAssocID="{08EBB647-06A7-44D9-9975-A3FD868A1AC9}" presName="spaceRect" presStyleCnt="0"/>
      <dgm:spPr/>
    </dgm:pt>
    <dgm:pt modelId="{6170772B-088C-4E25-82C7-220D60FAEDCD}" type="pres">
      <dgm:prSet presAssocID="{08EBB647-06A7-44D9-9975-A3FD868A1AC9}" presName="textRect" presStyleLbl="revTx" presStyleIdx="2" presStyleCnt="5">
        <dgm:presLayoutVars>
          <dgm:chMax val="1"/>
          <dgm:chPref val="1"/>
        </dgm:presLayoutVars>
      </dgm:prSet>
      <dgm:spPr/>
    </dgm:pt>
    <dgm:pt modelId="{90BD9683-00CF-48E7-BE0D-14DE47DF8200}" type="pres">
      <dgm:prSet presAssocID="{3A3EC949-E386-4D69-B6B4-419E312DECB2}" presName="sibTrans" presStyleCnt="0"/>
      <dgm:spPr/>
    </dgm:pt>
    <dgm:pt modelId="{2CD89E1C-2D13-4269-84FF-3D1EAEFC5BC2}" type="pres">
      <dgm:prSet presAssocID="{6725E59E-0D40-44DB-AF2E-6E2022FFB348}" presName="compNode" presStyleCnt="0"/>
      <dgm:spPr/>
    </dgm:pt>
    <dgm:pt modelId="{1EB77EA8-4E1A-4E0D-9CFD-DEF5F300A2E5}" type="pres">
      <dgm:prSet presAssocID="{6725E59E-0D40-44DB-AF2E-6E2022FFB348}" presName="iconBgRect" presStyleLbl="bgShp" presStyleIdx="3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691681F6-0578-413F-8C4D-48B4BDFA0CBC}" type="pres">
      <dgm:prSet presAssocID="{6725E59E-0D40-44DB-AF2E-6E2022FFB348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2A14380-19A0-44A8-89FC-8CA4E5827CCE}" type="pres">
      <dgm:prSet presAssocID="{6725E59E-0D40-44DB-AF2E-6E2022FFB348}" presName="spaceRect" presStyleCnt="0"/>
      <dgm:spPr/>
    </dgm:pt>
    <dgm:pt modelId="{17E0C40A-F785-4C3B-AB8F-5C0F47F56AD3}" type="pres">
      <dgm:prSet presAssocID="{6725E59E-0D40-44DB-AF2E-6E2022FFB348}" presName="textRect" presStyleLbl="revTx" presStyleIdx="3" presStyleCnt="5">
        <dgm:presLayoutVars>
          <dgm:chMax val="1"/>
          <dgm:chPref val="1"/>
        </dgm:presLayoutVars>
      </dgm:prSet>
      <dgm:spPr/>
    </dgm:pt>
    <dgm:pt modelId="{C674EE0E-9E02-4997-A17B-8563848906BE}" type="pres">
      <dgm:prSet presAssocID="{B1AE2641-17AC-4B3B-8FAF-D637DDBAF22D}" presName="sibTrans" presStyleCnt="0"/>
      <dgm:spPr/>
    </dgm:pt>
    <dgm:pt modelId="{A1CC86A9-C2F5-4484-A1D9-5475677C82D7}" type="pres">
      <dgm:prSet presAssocID="{E5B58763-2A6B-49D5-9D8B-E4163B495A34}" presName="compNode" presStyleCnt="0"/>
      <dgm:spPr/>
    </dgm:pt>
    <dgm:pt modelId="{2C49AD2B-AD50-4079-ACF0-C239540960F2}" type="pres">
      <dgm:prSet presAssocID="{E5B58763-2A6B-49D5-9D8B-E4163B495A34}" presName="iconBgRect" presStyleLbl="bgShp" presStyleIdx="4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AEE7606E-3DF1-4A72-988C-D14E5EA89EF4}" type="pres">
      <dgm:prSet presAssocID="{E5B58763-2A6B-49D5-9D8B-E4163B495A34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cycle Sign"/>
        </a:ext>
      </dgm:extLst>
    </dgm:pt>
    <dgm:pt modelId="{C28041CF-7548-4611-9A07-A862E6256F1E}" type="pres">
      <dgm:prSet presAssocID="{E5B58763-2A6B-49D5-9D8B-E4163B495A34}" presName="spaceRect" presStyleCnt="0"/>
      <dgm:spPr/>
    </dgm:pt>
    <dgm:pt modelId="{83A96615-5543-475F-AA92-2B1986FC111B}" type="pres">
      <dgm:prSet presAssocID="{E5B58763-2A6B-49D5-9D8B-E4163B495A34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239E5112-7034-4638-9E17-D287622B646A}" type="presOf" srcId="{08EBB647-06A7-44D9-9975-A3FD868A1AC9}" destId="{6170772B-088C-4E25-82C7-220D60FAEDCD}" srcOrd="0" destOrd="0" presId="urn:microsoft.com/office/officeart/2018/5/layout/IconLeafLabelList"/>
    <dgm:cxn modelId="{1076FC20-260F-4349-A67B-8D79E7F51052}" srcId="{41DC3FD4-D895-4F1D-A124-2B4D02340880}" destId="{E5B58763-2A6B-49D5-9D8B-E4163B495A34}" srcOrd="4" destOrd="0" parTransId="{69B56DAF-FAB9-49F3-9CA7-D2840B0046DD}" sibTransId="{9B28A080-4945-43FA-8C7F-BEE3366360E9}"/>
    <dgm:cxn modelId="{E778DE25-FDCB-4CC9-BA11-12F82804A369}" type="presOf" srcId="{E5B58763-2A6B-49D5-9D8B-E4163B495A34}" destId="{83A96615-5543-475F-AA92-2B1986FC111B}" srcOrd="0" destOrd="0" presId="urn:microsoft.com/office/officeart/2018/5/layout/IconLeafLabelList"/>
    <dgm:cxn modelId="{78AB5833-092E-444D-9B86-853EAAAACDB9}" srcId="{41DC3FD4-D895-4F1D-A124-2B4D02340880}" destId="{6725E59E-0D40-44DB-AF2E-6E2022FFB348}" srcOrd="3" destOrd="0" parTransId="{E5E3DDC0-84C9-4EDD-A93E-289E9D2A00B0}" sibTransId="{B1AE2641-17AC-4B3B-8FAF-D637DDBAF22D}"/>
    <dgm:cxn modelId="{1828B964-EFB5-497F-AF64-2766C9C69FE2}" type="presOf" srcId="{41DC3FD4-D895-4F1D-A124-2B4D02340880}" destId="{8507F837-F540-4294-907E-E242D7F38149}" srcOrd="0" destOrd="0" presId="urn:microsoft.com/office/officeart/2018/5/layout/IconLeafLabelList"/>
    <dgm:cxn modelId="{3159CB4B-36A1-49DF-B0E8-84FBAAD8EAD6}" srcId="{41DC3FD4-D895-4F1D-A124-2B4D02340880}" destId="{F094017E-D585-4B22-8F9B-460D62A8EA90}" srcOrd="0" destOrd="0" parTransId="{7DC0CFBD-BEF6-4C82-8A2C-A91871F2A9F9}" sibTransId="{BCA5A622-4589-4D5C-A3B1-5B405CBA4DF9}"/>
    <dgm:cxn modelId="{F1A6916E-81F5-4BA7-A331-E2A60762AFB0}" type="presOf" srcId="{6725E59E-0D40-44DB-AF2E-6E2022FFB348}" destId="{17E0C40A-F785-4C3B-AB8F-5C0F47F56AD3}" srcOrd="0" destOrd="0" presId="urn:microsoft.com/office/officeart/2018/5/layout/IconLeafLabelList"/>
    <dgm:cxn modelId="{FFA14A98-F8E3-4DD9-A78F-F53462ABB6AA}" type="presOf" srcId="{CD322E3C-B9A0-4EAB-90E0-97F00A4965D2}" destId="{A0D0F4DD-1314-41A7-A57F-EFD024F1D210}" srcOrd="0" destOrd="0" presId="urn:microsoft.com/office/officeart/2018/5/layout/IconLeafLabelList"/>
    <dgm:cxn modelId="{907382E1-563A-44E1-84A7-835EFD209F73}" srcId="{41DC3FD4-D895-4F1D-A124-2B4D02340880}" destId="{08EBB647-06A7-44D9-9975-A3FD868A1AC9}" srcOrd="2" destOrd="0" parTransId="{DB66DD82-AAE2-4C26-87B4-0912045A73C3}" sibTransId="{3A3EC949-E386-4D69-B6B4-419E312DECB2}"/>
    <dgm:cxn modelId="{3A9F24EB-05B6-4915-BE77-20150583E7C7}" srcId="{41DC3FD4-D895-4F1D-A124-2B4D02340880}" destId="{CD322E3C-B9A0-4EAB-90E0-97F00A4965D2}" srcOrd="1" destOrd="0" parTransId="{E3BCEDBE-3F55-4139-979A-9A153C7CF057}" sibTransId="{B3B9705A-0F9F-40CE-A610-60881B123BF8}"/>
    <dgm:cxn modelId="{1721EBED-F38C-4A90-883C-85443345A63E}" type="presOf" srcId="{F094017E-D585-4B22-8F9B-460D62A8EA90}" destId="{65D4F9F0-1BBC-42E4-97FE-9F0F13431FBB}" srcOrd="0" destOrd="0" presId="urn:microsoft.com/office/officeart/2018/5/layout/IconLeafLabelList"/>
    <dgm:cxn modelId="{4FFB76E0-38A8-40F9-84B6-4DF1D246BF5A}" type="presParOf" srcId="{8507F837-F540-4294-907E-E242D7F38149}" destId="{69E2558B-252F-4815-A564-798A1CA16254}" srcOrd="0" destOrd="0" presId="urn:microsoft.com/office/officeart/2018/5/layout/IconLeafLabelList"/>
    <dgm:cxn modelId="{616BBC25-8029-47B6-A493-B6B95B5F961F}" type="presParOf" srcId="{69E2558B-252F-4815-A564-798A1CA16254}" destId="{39EC0F03-88FF-4CC4-81D4-856921BFDA86}" srcOrd="0" destOrd="0" presId="urn:microsoft.com/office/officeart/2018/5/layout/IconLeafLabelList"/>
    <dgm:cxn modelId="{235DB46F-D397-4409-A085-1B5302308264}" type="presParOf" srcId="{69E2558B-252F-4815-A564-798A1CA16254}" destId="{78D1EA2D-4EAA-434F-806C-F82BF95B0A3D}" srcOrd="1" destOrd="0" presId="urn:microsoft.com/office/officeart/2018/5/layout/IconLeafLabelList"/>
    <dgm:cxn modelId="{B837C254-2FA0-4B9C-8EEC-42B769CD1B34}" type="presParOf" srcId="{69E2558B-252F-4815-A564-798A1CA16254}" destId="{399436BB-E689-44E8-ACAF-386575AE3CB9}" srcOrd="2" destOrd="0" presId="urn:microsoft.com/office/officeart/2018/5/layout/IconLeafLabelList"/>
    <dgm:cxn modelId="{70061EC1-6058-4DB7-AAAF-CA27C58FF6FD}" type="presParOf" srcId="{69E2558B-252F-4815-A564-798A1CA16254}" destId="{65D4F9F0-1BBC-42E4-97FE-9F0F13431FBB}" srcOrd="3" destOrd="0" presId="urn:microsoft.com/office/officeart/2018/5/layout/IconLeafLabelList"/>
    <dgm:cxn modelId="{737B3809-C020-4E74-B2B0-CAAED19DFA29}" type="presParOf" srcId="{8507F837-F540-4294-907E-E242D7F38149}" destId="{349FD4A0-8C7A-4AED-BDA3-F2B85F907ACE}" srcOrd="1" destOrd="0" presId="urn:microsoft.com/office/officeart/2018/5/layout/IconLeafLabelList"/>
    <dgm:cxn modelId="{88226603-C489-484C-89ED-C5DB2007AA97}" type="presParOf" srcId="{8507F837-F540-4294-907E-E242D7F38149}" destId="{485794FB-1DFD-486F-9001-008B536805CE}" srcOrd="2" destOrd="0" presId="urn:microsoft.com/office/officeart/2018/5/layout/IconLeafLabelList"/>
    <dgm:cxn modelId="{36DA1039-F68A-4085-952C-254789E6AEA5}" type="presParOf" srcId="{485794FB-1DFD-486F-9001-008B536805CE}" destId="{71ADBC83-EE18-490C-B90F-8265C08C234D}" srcOrd="0" destOrd="0" presId="urn:microsoft.com/office/officeart/2018/5/layout/IconLeafLabelList"/>
    <dgm:cxn modelId="{680ACE7D-1336-415D-9073-54ED6270CD17}" type="presParOf" srcId="{485794FB-1DFD-486F-9001-008B536805CE}" destId="{907F5753-5AEB-4DD9-81E0-74F537FB7F0F}" srcOrd="1" destOrd="0" presId="urn:microsoft.com/office/officeart/2018/5/layout/IconLeafLabelList"/>
    <dgm:cxn modelId="{C01B993F-5394-4490-B922-2DC3A2CA7661}" type="presParOf" srcId="{485794FB-1DFD-486F-9001-008B536805CE}" destId="{2A8757AB-2092-4A0E-9985-133EF649631D}" srcOrd="2" destOrd="0" presId="urn:microsoft.com/office/officeart/2018/5/layout/IconLeafLabelList"/>
    <dgm:cxn modelId="{E17B6123-EF01-4A48-A30A-6816A88B48C3}" type="presParOf" srcId="{485794FB-1DFD-486F-9001-008B536805CE}" destId="{A0D0F4DD-1314-41A7-A57F-EFD024F1D210}" srcOrd="3" destOrd="0" presId="urn:microsoft.com/office/officeart/2018/5/layout/IconLeafLabelList"/>
    <dgm:cxn modelId="{C8FDD5B0-02A7-41B1-9554-868E67B02CB3}" type="presParOf" srcId="{8507F837-F540-4294-907E-E242D7F38149}" destId="{629CF49B-0145-4AE0-AE0B-9BA0359A2379}" srcOrd="3" destOrd="0" presId="urn:microsoft.com/office/officeart/2018/5/layout/IconLeafLabelList"/>
    <dgm:cxn modelId="{D8F3CAD2-5F27-4492-B181-0B3F730FB840}" type="presParOf" srcId="{8507F837-F540-4294-907E-E242D7F38149}" destId="{740F43D7-FB71-4986-A183-A6DE2B5FA0A3}" srcOrd="4" destOrd="0" presId="urn:microsoft.com/office/officeart/2018/5/layout/IconLeafLabelList"/>
    <dgm:cxn modelId="{6D68F9E2-16B5-4DDE-AAA9-D0F53A65D515}" type="presParOf" srcId="{740F43D7-FB71-4986-A183-A6DE2B5FA0A3}" destId="{F6E286C4-7029-4049-AD02-6CE72AE679E7}" srcOrd="0" destOrd="0" presId="urn:microsoft.com/office/officeart/2018/5/layout/IconLeafLabelList"/>
    <dgm:cxn modelId="{687BFED2-D316-499E-AA6C-5957E8A1A008}" type="presParOf" srcId="{740F43D7-FB71-4986-A183-A6DE2B5FA0A3}" destId="{8EDB5DB2-E391-4EFC-98F9-56D8A80F8F41}" srcOrd="1" destOrd="0" presId="urn:microsoft.com/office/officeart/2018/5/layout/IconLeafLabelList"/>
    <dgm:cxn modelId="{78D2AA48-651F-453A-AD74-30F07D193600}" type="presParOf" srcId="{740F43D7-FB71-4986-A183-A6DE2B5FA0A3}" destId="{2FAAA851-33C9-47A0-8DD3-090CF2B15546}" srcOrd="2" destOrd="0" presId="urn:microsoft.com/office/officeart/2018/5/layout/IconLeafLabelList"/>
    <dgm:cxn modelId="{9BECBB64-4B43-41FE-B928-2C92E7AA3DA5}" type="presParOf" srcId="{740F43D7-FB71-4986-A183-A6DE2B5FA0A3}" destId="{6170772B-088C-4E25-82C7-220D60FAEDCD}" srcOrd="3" destOrd="0" presId="urn:microsoft.com/office/officeart/2018/5/layout/IconLeafLabelList"/>
    <dgm:cxn modelId="{ACAC8392-4EF4-49B7-A27B-E1430832BA39}" type="presParOf" srcId="{8507F837-F540-4294-907E-E242D7F38149}" destId="{90BD9683-00CF-48E7-BE0D-14DE47DF8200}" srcOrd="5" destOrd="0" presId="urn:microsoft.com/office/officeart/2018/5/layout/IconLeafLabelList"/>
    <dgm:cxn modelId="{EB776CA2-437E-4A56-86F9-916B2D76FFE0}" type="presParOf" srcId="{8507F837-F540-4294-907E-E242D7F38149}" destId="{2CD89E1C-2D13-4269-84FF-3D1EAEFC5BC2}" srcOrd="6" destOrd="0" presId="urn:microsoft.com/office/officeart/2018/5/layout/IconLeafLabelList"/>
    <dgm:cxn modelId="{1F7DB696-8B2E-4B06-AE41-BC56DD9B97F3}" type="presParOf" srcId="{2CD89E1C-2D13-4269-84FF-3D1EAEFC5BC2}" destId="{1EB77EA8-4E1A-4E0D-9CFD-DEF5F300A2E5}" srcOrd="0" destOrd="0" presId="urn:microsoft.com/office/officeart/2018/5/layout/IconLeafLabelList"/>
    <dgm:cxn modelId="{3F8FC468-0257-4A53-91BE-99BD762A9B4B}" type="presParOf" srcId="{2CD89E1C-2D13-4269-84FF-3D1EAEFC5BC2}" destId="{691681F6-0578-413F-8C4D-48B4BDFA0CBC}" srcOrd="1" destOrd="0" presId="urn:microsoft.com/office/officeart/2018/5/layout/IconLeafLabelList"/>
    <dgm:cxn modelId="{4BED6AAC-CE36-4F52-90E6-E2049A5820D8}" type="presParOf" srcId="{2CD89E1C-2D13-4269-84FF-3D1EAEFC5BC2}" destId="{C2A14380-19A0-44A8-89FC-8CA4E5827CCE}" srcOrd="2" destOrd="0" presId="urn:microsoft.com/office/officeart/2018/5/layout/IconLeafLabelList"/>
    <dgm:cxn modelId="{23578B16-1313-41A1-94C6-FBCDF2732A53}" type="presParOf" srcId="{2CD89E1C-2D13-4269-84FF-3D1EAEFC5BC2}" destId="{17E0C40A-F785-4C3B-AB8F-5C0F47F56AD3}" srcOrd="3" destOrd="0" presId="urn:microsoft.com/office/officeart/2018/5/layout/IconLeafLabelList"/>
    <dgm:cxn modelId="{57AE1B2E-6A2B-4898-80EE-EECC507F5475}" type="presParOf" srcId="{8507F837-F540-4294-907E-E242D7F38149}" destId="{C674EE0E-9E02-4997-A17B-8563848906BE}" srcOrd="7" destOrd="0" presId="urn:microsoft.com/office/officeart/2018/5/layout/IconLeafLabelList"/>
    <dgm:cxn modelId="{F037F9F3-737E-495B-9D9A-4BA31AE13895}" type="presParOf" srcId="{8507F837-F540-4294-907E-E242D7F38149}" destId="{A1CC86A9-C2F5-4484-A1D9-5475677C82D7}" srcOrd="8" destOrd="0" presId="urn:microsoft.com/office/officeart/2018/5/layout/IconLeafLabelList"/>
    <dgm:cxn modelId="{71AADA91-B3E7-48A2-A38D-5E14A6CA4E18}" type="presParOf" srcId="{A1CC86A9-C2F5-4484-A1D9-5475677C82D7}" destId="{2C49AD2B-AD50-4079-ACF0-C239540960F2}" srcOrd="0" destOrd="0" presId="urn:microsoft.com/office/officeart/2018/5/layout/IconLeafLabelList"/>
    <dgm:cxn modelId="{04D71256-02C3-4FDD-B54E-19C9679857B4}" type="presParOf" srcId="{A1CC86A9-C2F5-4484-A1D9-5475677C82D7}" destId="{AEE7606E-3DF1-4A72-988C-D14E5EA89EF4}" srcOrd="1" destOrd="0" presId="urn:microsoft.com/office/officeart/2018/5/layout/IconLeafLabelList"/>
    <dgm:cxn modelId="{277A9A70-6D73-45BE-B994-46D0A871E77D}" type="presParOf" srcId="{A1CC86A9-C2F5-4484-A1D9-5475677C82D7}" destId="{C28041CF-7548-4611-9A07-A862E6256F1E}" srcOrd="2" destOrd="0" presId="urn:microsoft.com/office/officeart/2018/5/layout/IconLeafLabelList"/>
    <dgm:cxn modelId="{122AFAF7-1227-4835-9BE0-EFCA8788F1D5}" type="presParOf" srcId="{A1CC86A9-C2F5-4484-A1D9-5475677C82D7}" destId="{83A96615-5543-475F-AA92-2B1986FC111B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15EC852-1888-4DF9-BEEC-3AFE7AAC53F3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00F1F22-0697-480D-8826-51E9577B01C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1800" dirty="0"/>
            <a:t>ReactJS for front-end and UI</a:t>
          </a:r>
          <a:endParaRPr lang="en-US" sz="1800" dirty="0"/>
        </a:p>
      </dgm:t>
    </dgm:pt>
    <dgm:pt modelId="{E06546BD-3638-4BCD-B78A-378DA0A28CD3}" type="parTrans" cxnId="{6BE1E1B7-C9C4-4E01-9DE3-B9213714FEBC}">
      <dgm:prSet/>
      <dgm:spPr/>
      <dgm:t>
        <a:bodyPr/>
        <a:lstStyle/>
        <a:p>
          <a:endParaRPr lang="en-US"/>
        </a:p>
      </dgm:t>
    </dgm:pt>
    <dgm:pt modelId="{A236F7E3-0EFA-4F53-BB9F-7FB35285152A}" type="sibTrans" cxnId="{6BE1E1B7-C9C4-4E01-9DE3-B9213714FEB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AF21F67-F4F6-4040-9EAA-B75EF767720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1800" dirty="0"/>
            <a:t>MSSQL for database</a:t>
          </a:r>
          <a:endParaRPr lang="en-US" sz="1800" dirty="0"/>
        </a:p>
      </dgm:t>
    </dgm:pt>
    <dgm:pt modelId="{8D6DC257-350A-42A5-9642-CD35F0E1DDE8}" type="parTrans" cxnId="{5645ED3C-A8A1-4650-AF75-BA6E1381701C}">
      <dgm:prSet/>
      <dgm:spPr/>
      <dgm:t>
        <a:bodyPr/>
        <a:lstStyle/>
        <a:p>
          <a:endParaRPr lang="en-US"/>
        </a:p>
      </dgm:t>
    </dgm:pt>
    <dgm:pt modelId="{616D537D-3404-4711-9C04-AED0B8C5899E}" type="sibTrans" cxnId="{5645ED3C-A8A1-4650-AF75-BA6E1381701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EC72646-5C42-4EB5-BA41-EE2D70670AA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1800" dirty="0" err="1"/>
            <a:t>GraphQL</a:t>
          </a:r>
          <a:r>
            <a:rPr lang="en-IN" sz="1800" dirty="0"/>
            <a:t> for back-end </a:t>
          </a:r>
          <a:endParaRPr lang="en-US" sz="1800" dirty="0"/>
        </a:p>
      </dgm:t>
    </dgm:pt>
    <dgm:pt modelId="{C735B7C2-5D9F-4309-9A16-AF8FA6606394}" type="parTrans" cxnId="{F54767B4-7B7B-4A3C-AC57-6C1A1E95DFDD}">
      <dgm:prSet/>
      <dgm:spPr/>
      <dgm:t>
        <a:bodyPr/>
        <a:lstStyle/>
        <a:p>
          <a:endParaRPr lang="en-US"/>
        </a:p>
      </dgm:t>
    </dgm:pt>
    <dgm:pt modelId="{BD49D48A-1617-49A6-A9FB-E96A5BF68E7E}" type="sibTrans" cxnId="{F54767B4-7B7B-4A3C-AC57-6C1A1E95DFD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766B2DD-1718-4F6C-85FE-AAFB045B414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1800" dirty="0"/>
            <a:t>Apollo client for ReactJS and SQL interaction</a:t>
          </a:r>
          <a:endParaRPr lang="en-US" sz="1800" dirty="0"/>
        </a:p>
      </dgm:t>
    </dgm:pt>
    <dgm:pt modelId="{57FE0256-AA92-430E-9F40-49A188983EFE}" type="parTrans" cxnId="{C4CE8B1A-A78C-415D-A905-0AA6210C30CD}">
      <dgm:prSet/>
      <dgm:spPr/>
      <dgm:t>
        <a:bodyPr/>
        <a:lstStyle/>
        <a:p>
          <a:endParaRPr lang="en-US"/>
        </a:p>
      </dgm:t>
    </dgm:pt>
    <dgm:pt modelId="{AB675541-E2E9-4393-90E7-89AE35F1EACF}" type="sibTrans" cxnId="{C4CE8B1A-A78C-415D-A905-0AA6210C30C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2339593-A696-479A-AD1E-36D612DC943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1800" dirty="0"/>
            <a:t>C# for coding</a:t>
          </a:r>
          <a:endParaRPr lang="en-US" sz="1800" dirty="0"/>
        </a:p>
      </dgm:t>
    </dgm:pt>
    <dgm:pt modelId="{48391406-0A89-4745-814F-4107B0007983}" type="parTrans" cxnId="{EC4381D7-F9C6-4FB8-9BC8-AB7ABC48C8AB}">
      <dgm:prSet/>
      <dgm:spPr/>
      <dgm:t>
        <a:bodyPr/>
        <a:lstStyle/>
        <a:p>
          <a:endParaRPr lang="en-US"/>
        </a:p>
      </dgm:t>
    </dgm:pt>
    <dgm:pt modelId="{C444F937-711D-4EDC-A85D-FEC72F6B8E58}" type="sibTrans" cxnId="{EC4381D7-F9C6-4FB8-9BC8-AB7ABC48C8AB}">
      <dgm:prSet/>
      <dgm:spPr/>
      <dgm:t>
        <a:bodyPr/>
        <a:lstStyle/>
        <a:p>
          <a:endParaRPr lang="en-US"/>
        </a:p>
      </dgm:t>
    </dgm:pt>
    <dgm:pt modelId="{58B5CCFE-834B-4C9F-A70A-8731CE51BF07}" type="pres">
      <dgm:prSet presAssocID="{B15EC852-1888-4DF9-BEEC-3AFE7AAC53F3}" presName="root" presStyleCnt="0">
        <dgm:presLayoutVars>
          <dgm:dir/>
          <dgm:resizeHandles val="exact"/>
        </dgm:presLayoutVars>
      </dgm:prSet>
      <dgm:spPr/>
    </dgm:pt>
    <dgm:pt modelId="{E7B76581-B635-488B-B16F-84339A2AD391}" type="pres">
      <dgm:prSet presAssocID="{B15EC852-1888-4DF9-BEEC-3AFE7AAC53F3}" presName="container" presStyleCnt="0">
        <dgm:presLayoutVars>
          <dgm:dir/>
          <dgm:resizeHandles val="exact"/>
        </dgm:presLayoutVars>
      </dgm:prSet>
      <dgm:spPr/>
    </dgm:pt>
    <dgm:pt modelId="{49E7EEF6-8774-4A55-BC43-65E3881F89E8}" type="pres">
      <dgm:prSet presAssocID="{400F1F22-0697-480D-8826-51E9577B01CC}" presName="compNode" presStyleCnt="0"/>
      <dgm:spPr/>
    </dgm:pt>
    <dgm:pt modelId="{EEF63ADA-F768-49C7-B237-2BC0C36C9F53}" type="pres">
      <dgm:prSet presAssocID="{400F1F22-0697-480D-8826-51E9577B01CC}" presName="iconBgRect" presStyleLbl="bgShp" presStyleIdx="0" presStyleCnt="5"/>
      <dgm:spPr/>
    </dgm:pt>
    <dgm:pt modelId="{FB3E93B1-8B44-4872-B0E9-2C38FFF51034}" type="pres">
      <dgm:prSet presAssocID="{400F1F22-0697-480D-8826-51E9577B01CC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1C5091B4-82EE-4508-B76B-FB2C2DC3139C}" type="pres">
      <dgm:prSet presAssocID="{400F1F22-0697-480D-8826-51E9577B01CC}" presName="spaceRect" presStyleCnt="0"/>
      <dgm:spPr/>
    </dgm:pt>
    <dgm:pt modelId="{85C80101-F0D8-46FE-8EDD-C99CF54DF067}" type="pres">
      <dgm:prSet presAssocID="{400F1F22-0697-480D-8826-51E9577B01CC}" presName="textRect" presStyleLbl="revTx" presStyleIdx="0" presStyleCnt="5">
        <dgm:presLayoutVars>
          <dgm:chMax val="1"/>
          <dgm:chPref val="1"/>
        </dgm:presLayoutVars>
      </dgm:prSet>
      <dgm:spPr/>
    </dgm:pt>
    <dgm:pt modelId="{91669440-22EF-4E98-AB39-FB90075273A1}" type="pres">
      <dgm:prSet presAssocID="{A236F7E3-0EFA-4F53-BB9F-7FB35285152A}" presName="sibTrans" presStyleLbl="sibTrans2D1" presStyleIdx="0" presStyleCnt="0"/>
      <dgm:spPr/>
    </dgm:pt>
    <dgm:pt modelId="{4FC1F5B1-8B6F-48CB-9CA8-42A4E5C055CC}" type="pres">
      <dgm:prSet presAssocID="{0AF21F67-F4F6-4040-9EAA-B75EF7677201}" presName="compNode" presStyleCnt="0"/>
      <dgm:spPr/>
    </dgm:pt>
    <dgm:pt modelId="{98D34F26-DF5E-4D10-9C53-B4BFBB768AAB}" type="pres">
      <dgm:prSet presAssocID="{0AF21F67-F4F6-4040-9EAA-B75EF7677201}" presName="iconBgRect" presStyleLbl="bgShp" presStyleIdx="1" presStyleCnt="5"/>
      <dgm:spPr/>
    </dgm:pt>
    <dgm:pt modelId="{974BBB2F-19F6-4AE4-9178-BAC7D7E4E4A4}" type="pres">
      <dgm:prSet presAssocID="{0AF21F67-F4F6-4040-9EAA-B75EF767720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C9A5200-6A6C-4A42-B18F-99E85FF15431}" type="pres">
      <dgm:prSet presAssocID="{0AF21F67-F4F6-4040-9EAA-B75EF7677201}" presName="spaceRect" presStyleCnt="0"/>
      <dgm:spPr/>
    </dgm:pt>
    <dgm:pt modelId="{319B96C0-4E83-4824-8BC5-BA73996C9DC3}" type="pres">
      <dgm:prSet presAssocID="{0AF21F67-F4F6-4040-9EAA-B75EF7677201}" presName="textRect" presStyleLbl="revTx" presStyleIdx="1" presStyleCnt="5">
        <dgm:presLayoutVars>
          <dgm:chMax val="1"/>
          <dgm:chPref val="1"/>
        </dgm:presLayoutVars>
      </dgm:prSet>
      <dgm:spPr/>
    </dgm:pt>
    <dgm:pt modelId="{C6CAE778-71CF-4638-8E35-B76C1B6B93BC}" type="pres">
      <dgm:prSet presAssocID="{616D537D-3404-4711-9C04-AED0B8C5899E}" presName="sibTrans" presStyleLbl="sibTrans2D1" presStyleIdx="0" presStyleCnt="0"/>
      <dgm:spPr/>
    </dgm:pt>
    <dgm:pt modelId="{133EAA5A-9CFE-46CF-96F0-BD2C2F0BD2EA}" type="pres">
      <dgm:prSet presAssocID="{CEC72646-5C42-4EB5-BA41-EE2D70670AA4}" presName="compNode" presStyleCnt="0"/>
      <dgm:spPr/>
    </dgm:pt>
    <dgm:pt modelId="{243283B4-3FDE-4721-8FC0-09D035941E9D}" type="pres">
      <dgm:prSet presAssocID="{CEC72646-5C42-4EB5-BA41-EE2D70670AA4}" presName="iconBgRect" presStyleLbl="bgShp" presStyleIdx="2" presStyleCnt="5"/>
      <dgm:spPr/>
    </dgm:pt>
    <dgm:pt modelId="{A9EB37F5-21CD-4DDF-8098-EC1D38EAF7FE}" type="pres">
      <dgm:prSet presAssocID="{CEC72646-5C42-4EB5-BA41-EE2D70670AA4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"/>
        </a:ext>
      </dgm:extLst>
    </dgm:pt>
    <dgm:pt modelId="{B933CF1D-37AC-499F-8994-D75C0E0D20E7}" type="pres">
      <dgm:prSet presAssocID="{CEC72646-5C42-4EB5-BA41-EE2D70670AA4}" presName="spaceRect" presStyleCnt="0"/>
      <dgm:spPr/>
    </dgm:pt>
    <dgm:pt modelId="{8C2197BC-36AD-4077-8E31-C733324946C1}" type="pres">
      <dgm:prSet presAssocID="{CEC72646-5C42-4EB5-BA41-EE2D70670AA4}" presName="textRect" presStyleLbl="revTx" presStyleIdx="2" presStyleCnt="5">
        <dgm:presLayoutVars>
          <dgm:chMax val="1"/>
          <dgm:chPref val="1"/>
        </dgm:presLayoutVars>
      </dgm:prSet>
      <dgm:spPr/>
    </dgm:pt>
    <dgm:pt modelId="{2AEA0EEE-8688-49E5-87FC-1D651AC13E6A}" type="pres">
      <dgm:prSet presAssocID="{BD49D48A-1617-49A6-A9FB-E96A5BF68E7E}" presName="sibTrans" presStyleLbl="sibTrans2D1" presStyleIdx="0" presStyleCnt="0"/>
      <dgm:spPr/>
    </dgm:pt>
    <dgm:pt modelId="{5870648F-669D-4841-80AE-3A077703619F}" type="pres">
      <dgm:prSet presAssocID="{3766B2DD-1718-4F6C-85FE-AAFB045B4149}" presName="compNode" presStyleCnt="0"/>
      <dgm:spPr/>
    </dgm:pt>
    <dgm:pt modelId="{41BC2410-60C9-4423-8AD1-7688A5C8A3D7}" type="pres">
      <dgm:prSet presAssocID="{3766B2DD-1718-4F6C-85FE-AAFB045B4149}" presName="iconBgRect" presStyleLbl="bgShp" presStyleIdx="3" presStyleCnt="5"/>
      <dgm:spPr/>
    </dgm:pt>
    <dgm:pt modelId="{57953530-247F-4063-8CC5-5D322EF3DFC8}" type="pres">
      <dgm:prSet presAssocID="{3766B2DD-1718-4F6C-85FE-AAFB045B4149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1A02695C-DCAD-444F-9417-AF243252668C}" type="pres">
      <dgm:prSet presAssocID="{3766B2DD-1718-4F6C-85FE-AAFB045B4149}" presName="spaceRect" presStyleCnt="0"/>
      <dgm:spPr/>
    </dgm:pt>
    <dgm:pt modelId="{BEE89F83-A7BB-49F7-BDDD-495FE6DB1E23}" type="pres">
      <dgm:prSet presAssocID="{3766B2DD-1718-4F6C-85FE-AAFB045B4149}" presName="textRect" presStyleLbl="revTx" presStyleIdx="3" presStyleCnt="5">
        <dgm:presLayoutVars>
          <dgm:chMax val="1"/>
          <dgm:chPref val="1"/>
        </dgm:presLayoutVars>
      </dgm:prSet>
      <dgm:spPr/>
    </dgm:pt>
    <dgm:pt modelId="{6CAF0735-BDDC-4EEF-B87A-E2779F8A46D3}" type="pres">
      <dgm:prSet presAssocID="{AB675541-E2E9-4393-90E7-89AE35F1EACF}" presName="sibTrans" presStyleLbl="sibTrans2D1" presStyleIdx="0" presStyleCnt="0"/>
      <dgm:spPr/>
    </dgm:pt>
    <dgm:pt modelId="{E33834E3-EDA2-4F52-AA82-F76160248B50}" type="pres">
      <dgm:prSet presAssocID="{52339593-A696-479A-AD1E-36D612DC9435}" presName="compNode" presStyleCnt="0"/>
      <dgm:spPr/>
    </dgm:pt>
    <dgm:pt modelId="{F9FF58E3-91D1-4BB6-9E03-5A624AC0842E}" type="pres">
      <dgm:prSet presAssocID="{52339593-A696-479A-AD1E-36D612DC9435}" presName="iconBgRect" presStyleLbl="bgShp" presStyleIdx="4" presStyleCnt="5"/>
      <dgm:spPr/>
    </dgm:pt>
    <dgm:pt modelId="{C6F18E40-4730-4A9D-9AB2-A439C5BF1BD6}" type="pres">
      <dgm:prSet presAssocID="{52339593-A696-479A-AD1E-36D612DC9435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t"/>
        </a:ext>
      </dgm:extLst>
    </dgm:pt>
    <dgm:pt modelId="{A59F7039-C4D1-4160-AC23-15ED64E14AE2}" type="pres">
      <dgm:prSet presAssocID="{52339593-A696-479A-AD1E-36D612DC9435}" presName="spaceRect" presStyleCnt="0"/>
      <dgm:spPr/>
    </dgm:pt>
    <dgm:pt modelId="{6AB0F8C9-3F9A-45A6-8496-F5F57099B655}" type="pres">
      <dgm:prSet presAssocID="{52339593-A696-479A-AD1E-36D612DC9435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B382A406-5569-4F91-8E6D-3397BD5F40E5}" type="presOf" srcId="{B15EC852-1888-4DF9-BEEC-3AFE7AAC53F3}" destId="{58B5CCFE-834B-4C9F-A70A-8731CE51BF07}" srcOrd="0" destOrd="0" presId="urn:microsoft.com/office/officeart/2018/2/layout/IconCircleList"/>
    <dgm:cxn modelId="{AA819510-99BE-47CB-BAA8-A23E1BFB7272}" type="presOf" srcId="{616D537D-3404-4711-9C04-AED0B8C5899E}" destId="{C6CAE778-71CF-4638-8E35-B76C1B6B93BC}" srcOrd="0" destOrd="0" presId="urn:microsoft.com/office/officeart/2018/2/layout/IconCircleList"/>
    <dgm:cxn modelId="{C4CE8B1A-A78C-415D-A905-0AA6210C30CD}" srcId="{B15EC852-1888-4DF9-BEEC-3AFE7AAC53F3}" destId="{3766B2DD-1718-4F6C-85FE-AAFB045B4149}" srcOrd="3" destOrd="0" parTransId="{57FE0256-AA92-430E-9F40-49A188983EFE}" sibTransId="{AB675541-E2E9-4393-90E7-89AE35F1EACF}"/>
    <dgm:cxn modelId="{7D90BD37-DBD2-4705-87F3-B92563ED4BB5}" type="presOf" srcId="{CEC72646-5C42-4EB5-BA41-EE2D70670AA4}" destId="{8C2197BC-36AD-4077-8E31-C733324946C1}" srcOrd="0" destOrd="0" presId="urn:microsoft.com/office/officeart/2018/2/layout/IconCircleList"/>
    <dgm:cxn modelId="{BF50F73B-0B6C-4047-9DD3-D5E3D6F2BFF5}" type="presOf" srcId="{BD49D48A-1617-49A6-A9FB-E96A5BF68E7E}" destId="{2AEA0EEE-8688-49E5-87FC-1D651AC13E6A}" srcOrd="0" destOrd="0" presId="urn:microsoft.com/office/officeart/2018/2/layout/IconCircleList"/>
    <dgm:cxn modelId="{5645ED3C-A8A1-4650-AF75-BA6E1381701C}" srcId="{B15EC852-1888-4DF9-BEEC-3AFE7AAC53F3}" destId="{0AF21F67-F4F6-4040-9EAA-B75EF7677201}" srcOrd="1" destOrd="0" parTransId="{8D6DC257-350A-42A5-9642-CD35F0E1DDE8}" sibTransId="{616D537D-3404-4711-9C04-AED0B8C5899E}"/>
    <dgm:cxn modelId="{14434A62-3898-4DEF-BD74-A3E41626F881}" type="presOf" srcId="{52339593-A696-479A-AD1E-36D612DC9435}" destId="{6AB0F8C9-3F9A-45A6-8496-F5F57099B655}" srcOrd="0" destOrd="0" presId="urn:microsoft.com/office/officeart/2018/2/layout/IconCircleList"/>
    <dgm:cxn modelId="{8C7EBF46-D74E-4AB4-9AD6-B936AC6FF742}" type="presOf" srcId="{400F1F22-0697-480D-8826-51E9577B01CC}" destId="{85C80101-F0D8-46FE-8EDD-C99CF54DF067}" srcOrd="0" destOrd="0" presId="urn:microsoft.com/office/officeart/2018/2/layout/IconCircleList"/>
    <dgm:cxn modelId="{A43CAB6C-9666-45EE-AE98-ACD822885882}" type="presOf" srcId="{0AF21F67-F4F6-4040-9EAA-B75EF7677201}" destId="{319B96C0-4E83-4824-8BC5-BA73996C9DC3}" srcOrd="0" destOrd="0" presId="urn:microsoft.com/office/officeart/2018/2/layout/IconCircleList"/>
    <dgm:cxn modelId="{83A8274E-C1AC-4C8F-B8E9-D3EABEA936C0}" type="presOf" srcId="{A236F7E3-0EFA-4F53-BB9F-7FB35285152A}" destId="{91669440-22EF-4E98-AB39-FB90075273A1}" srcOrd="0" destOrd="0" presId="urn:microsoft.com/office/officeart/2018/2/layout/IconCircleList"/>
    <dgm:cxn modelId="{C09FDA8D-69C7-49D2-B1BA-8458EB330EA5}" type="presOf" srcId="{3766B2DD-1718-4F6C-85FE-AAFB045B4149}" destId="{BEE89F83-A7BB-49F7-BDDD-495FE6DB1E23}" srcOrd="0" destOrd="0" presId="urn:microsoft.com/office/officeart/2018/2/layout/IconCircleList"/>
    <dgm:cxn modelId="{F54767B4-7B7B-4A3C-AC57-6C1A1E95DFDD}" srcId="{B15EC852-1888-4DF9-BEEC-3AFE7AAC53F3}" destId="{CEC72646-5C42-4EB5-BA41-EE2D70670AA4}" srcOrd="2" destOrd="0" parTransId="{C735B7C2-5D9F-4309-9A16-AF8FA6606394}" sibTransId="{BD49D48A-1617-49A6-A9FB-E96A5BF68E7E}"/>
    <dgm:cxn modelId="{6BE1E1B7-C9C4-4E01-9DE3-B9213714FEBC}" srcId="{B15EC852-1888-4DF9-BEEC-3AFE7AAC53F3}" destId="{400F1F22-0697-480D-8826-51E9577B01CC}" srcOrd="0" destOrd="0" parTransId="{E06546BD-3638-4BCD-B78A-378DA0A28CD3}" sibTransId="{A236F7E3-0EFA-4F53-BB9F-7FB35285152A}"/>
    <dgm:cxn modelId="{EC4381D7-F9C6-4FB8-9BC8-AB7ABC48C8AB}" srcId="{B15EC852-1888-4DF9-BEEC-3AFE7AAC53F3}" destId="{52339593-A696-479A-AD1E-36D612DC9435}" srcOrd="4" destOrd="0" parTransId="{48391406-0A89-4745-814F-4107B0007983}" sibTransId="{C444F937-711D-4EDC-A85D-FEC72F6B8E58}"/>
    <dgm:cxn modelId="{96DC9BE4-A51B-448B-A124-462A467E2242}" type="presOf" srcId="{AB675541-E2E9-4393-90E7-89AE35F1EACF}" destId="{6CAF0735-BDDC-4EEF-B87A-E2779F8A46D3}" srcOrd="0" destOrd="0" presId="urn:microsoft.com/office/officeart/2018/2/layout/IconCircleList"/>
    <dgm:cxn modelId="{12183A9B-AEE5-4C7B-8521-30D6615317E6}" type="presParOf" srcId="{58B5CCFE-834B-4C9F-A70A-8731CE51BF07}" destId="{E7B76581-B635-488B-B16F-84339A2AD391}" srcOrd="0" destOrd="0" presId="urn:microsoft.com/office/officeart/2018/2/layout/IconCircleList"/>
    <dgm:cxn modelId="{7ADE2963-B01B-486D-B410-15979E7492AA}" type="presParOf" srcId="{E7B76581-B635-488B-B16F-84339A2AD391}" destId="{49E7EEF6-8774-4A55-BC43-65E3881F89E8}" srcOrd="0" destOrd="0" presId="urn:microsoft.com/office/officeart/2018/2/layout/IconCircleList"/>
    <dgm:cxn modelId="{814D9038-8839-4D2D-81F3-B581694D0605}" type="presParOf" srcId="{49E7EEF6-8774-4A55-BC43-65E3881F89E8}" destId="{EEF63ADA-F768-49C7-B237-2BC0C36C9F53}" srcOrd="0" destOrd="0" presId="urn:microsoft.com/office/officeart/2018/2/layout/IconCircleList"/>
    <dgm:cxn modelId="{4C819134-A178-48DF-BEC6-5B4E4E2F889B}" type="presParOf" srcId="{49E7EEF6-8774-4A55-BC43-65E3881F89E8}" destId="{FB3E93B1-8B44-4872-B0E9-2C38FFF51034}" srcOrd="1" destOrd="0" presId="urn:microsoft.com/office/officeart/2018/2/layout/IconCircleList"/>
    <dgm:cxn modelId="{1A1375E4-C582-412E-818D-A6E892D6A616}" type="presParOf" srcId="{49E7EEF6-8774-4A55-BC43-65E3881F89E8}" destId="{1C5091B4-82EE-4508-B76B-FB2C2DC3139C}" srcOrd="2" destOrd="0" presId="urn:microsoft.com/office/officeart/2018/2/layout/IconCircleList"/>
    <dgm:cxn modelId="{2EBC0F0F-AE31-421B-B77C-19F3742A2490}" type="presParOf" srcId="{49E7EEF6-8774-4A55-BC43-65E3881F89E8}" destId="{85C80101-F0D8-46FE-8EDD-C99CF54DF067}" srcOrd="3" destOrd="0" presId="urn:microsoft.com/office/officeart/2018/2/layout/IconCircleList"/>
    <dgm:cxn modelId="{AC8E8031-AC83-4D04-80F4-27B011328A52}" type="presParOf" srcId="{E7B76581-B635-488B-B16F-84339A2AD391}" destId="{91669440-22EF-4E98-AB39-FB90075273A1}" srcOrd="1" destOrd="0" presId="urn:microsoft.com/office/officeart/2018/2/layout/IconCircleList"/>
    <dgm:cxn modelId="{51036CD6-D1BB-4969-AD3B-462743512163}" type="presParOf" srcId="{E7B76581-B635-488B-B16F-84339A2AD391}" destId="{4FC1F5B1-8B6F-48CB-9CA8-42A4E5C055CC}" srcOrd="2" destOrd="0" presId="urn:microsoft.com/office/officeart/2018/2/layout/IconCircleList"/>
    <dgm:cxn modelId="{763F5152-C636-4F11-B80B-BF8BCBE149AC}" type="presParOf" srcId="{4FC1F5B1-8B6F-48CB-9CA8-42A4E5C055CC}" destId="{98D34F26-DF5E-4D10-9C53-B4BFBB768AAB}" srcOrd="0" destOrd="0" presId="urn:microsoft.com/office/officeart/2018/2/layout/IconCircleList"/>
    <dgm:cxn modelId="{D7C8748C-A036-48FF-8130-681BF169A825}" type="presParOf" srcId="{4FC1F5B1-8B6F-48CB-9CA8-42A4E5C055CC}" destId="{974BBB2F-19F6-4AE4-9178-BAC7D7E4E4A4}" srcOrd="1" destOrd="0" presId="urn:microsoft.com/office/officeart/2018/2/layout/IconCircleList"/>
    <dgm:cxn modelId="{F109634B-0D3C-49C7-8F3B-7A01AF8B974A}" type="presParOf" srcId="{4FC1F5B1-8B6F-48CB-9CA8-42A4E5C055CC}" destId="{5C9A5200-6A6C-4A42-B18F-99E85FF15431}" srcOrd="2" destOrd="0" presId="urn:microsoft.com/office/officeart/2018/2/layout/IconCircleList"/>
    <dgm:cxn modelId="{8677837B-24B8-48A4-9910-303B8D2A32D9}" type="presParOf" srcId="{4FC1F5B1-8B6F-48CB-9CA8-42A4E5C055CC}" destId="{319B96C0-4E83-4824-8BC5-BA73996C9DC3}" srcOrd="3" destOrd="0" presId="urn:microsoft.com/office/officeart/2018/2/layout/IconCircleList"/>
    <dgm:cxn modelId="{E8CDC620-8B33-4403-9441-23F2F1DB54BD}" type="presParOf" srcId="{E7B76581-B635-488B-B16F-84339A2AD391}" destId="{C6CAE778-71CF-4638-8E35-B76C1B6B93BC}" srcOrd="3" destOrd="0" presId="urn:microsoft.com/office/officeart/2018/2/layout/IconCircleList"/>
    <dgm:cxn modelId="{EEA9A67E-0EBF-4751-8F42-20AA824B18CF}" type="presParOf" srcId="{E7B76581-B635-488B-B16F-84339A2AD391}" destId="{133EAA5A-9CFE-46CF-96F0-BD2C2F0BD2EA}" srcOrd="4" destOrd="0" presId="urn:microsoft.com/office/officeart/2018/2/layout/IconCircleList"/>
    <dgm:cxn modelId="{155F323E-7B22-477C-A10C-D9AA305DD319}" type="presParOf" srcId="{133EAA5A-9CFE-46CF-96F0-BD2C2F0BD2EA}" destId="{243283B4-3FDE-4721-8FC0-09D035941E9D}" srcOrd="0" destOrd="0" presId="urn:microsoft.com/office/officeart/2018/2/layout/IconCircleList"/>
    <dgm:cxn modelId="{A0BFE4E6-7B63-4B9C-8AE4-D673CEFB8D99}" type="presParOf" srcId="{133EAA5A-9CFE-46CF-96F0-BD2C2F0BD2EA}" destId="{A9EB37F5-21CD-4DDF-8098-EC1D38EAF7FE}" srcOrd="1" destOrd="0" presId="urn:microsoft.com/office/officeart/2018/2/layout/IconCircleList"/>
    <dgm:cxn modelId="{9BA5A984-F4D6-4E63-9C14-731924C9EB66}" type="presParOf" srcId="{133EAA5A-9CFE-46CF-96F0-BD2C2F0BD2EA}" destId="{B933CF1D-37AC-499F-8994-D75C0E0D20E7}" srcOrd="2" destOrd="0" presId="urn:microsoft.com/office/officeart/2018/2/layout/IconCircleList"/>
    <dgm:cxn modelId="{8317981E-A6F8-42A3-82BC-D12735A3502D}" type="presParOf" srcId="{133EAA5A-9CFE-46CF-96F0-BD2C2F0BD2EA}" destId="{8C2197BC-36AD-4077-8E31-C733324946C1}" srcOrd="3" destOrd="0" presId="urn:microsoft.com/office/officeart/2018/2/layout/IconCircleList"/>
    <dgm:cxn modelId="{056D78AA-3EF8-4D4A-A4DD-C5A23A9D45BD}" type="presParOf" srcId="{E7B76581-B635-488B-B16F-84339A2AD391}" destId="{2AEA0EEE-8688-49E5-87FC-1D651AC13E6A}" srcOrd="5" destOrd="0" presId="urn:microsoft.com/office/officeart/2018/2/layout/IconCircleList"/>
    <dgm:cxn modelId="{87463C36-1663-4E62-85F7-8BD7036CB8C1}" type="presParOf" srcId="{E7B76581-B635-488B-B16F-84339A2AD391}" destId="{5870648F-669D-4841-80AE-3A077703619F}" srcOrd="6" destOrd="0" presId="urn:microsoft.com/office/officeart/2018/2/layout/IconCircleList"/>
    <dgm:cxn modelId="{C422DE05-0740-4476-9515-5EF47813E2A3}" type="presParOf" srcId="{5870648F-669D-4841-80AE-3A077703619F}" destId="{41BC2410-60C9-4423-8AD1-7688A5C8A3D7}" srcOrd="0" destOrd="0" presId="urn:microsoft.com/office/officeart/2018/2/layout/IconCircleList"/>
    <dgm:cxn modelId="{85C40E70-288D-4827-B0F3-3729A1B1A5FE}" type="presParOf" srcId="{5870648F-669D-4841-80AE-3A077703619F}" destId="{57953530-247F-4063-8CC5-5D322EF3DFC8}" srcOrd="1" destOrd="0" presId="urn:microsoft.com/office/officeart/2018/2/layout/IconCircleList"/>
    <dgm:cxn modelId="{6A83003E-8EFD-4064-A0B7-57832B4B6B61}" type="presParOf" srcId="{5870648F-669D-4841-80AE-3A077703619F}" destId="{1A02695C-DCAD-444F-9417-AF243252668C}" srcOrd="2" destOrd="0" presId="urn:microsoft.com/office/officeart/2018/2/layout/IconCircleList"/>
    <dgm:cxn modelId="{1A247FD8-2BD1-4DF7-800A-C5D99A5480EC}" type="presParOf" srcId="{5870648F-669D-4841-80AE-3A077703619F}" destId="{BEE89F83-A7BB-49F7-BDDD-495FE6DB1E23}" srcOrd="3" destOrd="0" presId="urn:microsoft.com/office/officeart/2018/2/layout/IconCircleList"/>
    <dgm:cxn modelId="{5023436E-4067-41B5-A583-D0C470642550}" type="presParOf" srcId="{E7B76581-B635-488B-B16F-84339A2AD391}" destId="{6CAF0735-BDDC-4EEF-B87A-E2779F8A46D3}" srcOrd="7" destOrd="0" presId="urn:microsoft.com/office/officeart/2018/2/layout/IconCircleList"/>
    <dgm:cxn modelId="{34000DAB-57C5-49C6-A672-7000B122E83E}" type="presParOf" srcId="{E7B76581-B635-488B-B16F-84339A2AD391}" destId="{E33834E3-EDA2-4F52-AA82-F76160248B50}" srcOrd="8" destOrd="0" presId="urn:microsoft.com/office/officeart/2018/2/layout/IconCircleList"/>
    <dgm:cxn modelId="{7A0BDD7B-662B-4A2B-9625-C792233FADB3}" type="presParOf" srcId="{E33834E3-EDA2-4F52-AA82-F76160248B50}" destId="{F9FF58E3-91D1-4BB6-9E03-5A624AC0842E}" srcOrd="0" destOrd="0" presId="urn:microsoft.com/office/officeart/2018/2/layout/IconCircleList"/>
    <dgm:cxn modelId="{40F6D78B-43EE-45BB-967F-A9CF522C5EC0}" type="presParOf" srcId="{E33834E3-EDA2-4F52-AA82-F76160248B50}" destId="{C6F18E40-4730-4A9D-9AB2-A439C5BF1BD6}" srcOrd="1" destOrd="0" presId="urn:microsoft.com/office/officeart/2018/2/layout/IconCircleList"/>
    <dgm:cxn modelId="{AEB41E84-777E-466E-AF17-674073EA271C}" type="presParOf" srcId="{E33834E3-EDA2-4F52-AA82-F76160248B50}" destId="{A59F7039-C4D1-4160-AC23-15ED64E14AE2}" srcOrd="2" destOrd="0" presId="urn:microsoft.com/office/officeart/2018/2/layout/IconCircleList"/>
    <dgm:cxn modelId="{AE5694A8-9F88-4390-B04F-EFC82C47EB29}" type="presParOf" srcId="{E33834E3-EDA2-4F52-AA82-F76160248B50}" destId="{6AB0F8C9-3F9A-45A6-8496-F5F57099B65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EACFE27-A7F4-48FB-A409-D0971DBCB95E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460DD13-A89A-4364-963E-012DB36460A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Adapting to new Technologies</a:t>
          </a:r>
        </a:p>
      </dgm:t>
    </dgm:pt>
    <dgm:pt modelId="{A8BD27E4-F850-4299-9EF2-44ACF3FAF07A}" type="parTrans" cxnId="{22B62909-EB38-4808-BBCC-3261EB3B8187}">
      <dgm:prSet/>
      <dgm:spPr/>
      <dgm:t>
        <a:bodyPr/>
        <a:lstStyle/>
        <a:p>
          <a:endParaRPr lang="en-US"/>
        </a:p>
      </dgm:t>
    </dgm:pt>
    <dgm:pt modelId="{785146BD-3028-481C-B52D-4A0A702D87C5}" type="sibTrans" cxnId="{22B62909-EB38-4808-BBCC-3261EB3B8187}">
      <dgm:prSet phldrT="1"/>
      <dgm:spPr/>
      <dgm:t>
        <a:bodyPr/>
        <a:lstStyle/>
        <a:p>
          <a:r>
            <a:rPr lang="en-US"/>
            <a:t>1</a:t>
          </a:r>
        </a:p>
      </dgm:t>
    </dgm:pt>
    <dgm:pt modelId="{BA6C8A1F-1872-47B4-80D2-735BAFC06D0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Keeping namespaces fixed</a:t>
          </a:r>
        </a:p>
      </dgm:t>
    </dgm:pt>
    <dgm:pt modelId="{F6A7361A-8F4F-40C7-8734-AA647AECEF50}" type="parTrans" cxnId="{F899CB5F-324C-4ABE-B3A2-FA24BA3F25B0}">
      <dgm:prSet/>
      <dgm:spPr/>
      <dgm:t>
        <a:bodyPr/>
        <a:lstStyle/>
        <a:p>
          <a:endParaRPr lang="en-US"/>
        </a:p>
      </dgm:t>
    </dgm:pt>
    <dgm:pt modelId="{87C72F6C-1C4A-4A71-B90D-E9BDA4AF24E0}" type="sibTrans" cxnId="{F899CB5F-324C-4ABE-B3A2-FA24BA3F25B0}">
      <dgm:prSet phldrT="2"/>
      <dgm:spPr/>
      <dgm:t>
        <a:bodyPr/>
        <a:lstStyle/>
        <a:p>
          <a:r>
            <a:rPr lang="en-US"/>
            <a:t>2</a:t>
          </a:r>
        </a:p>
      </dgm:t>
    </dgm:pt>
    <dgm:pt modelId="{004CEE78-9C2A-4DDB-AA05-81360A56DAE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Managing the relationships of tables</a:t>
          </a:r>
        </a:p>
      </dgm:t>
    </dgm:pt>
    <dgm:pt modelId="{10021D80-540F-4237-9F7A-53901A43A177}" type="parTrans" cxnId="{409B2B36-5F5E-4DBC-8BFA-38B4D62214D3}">
      <dgm:prSet/>
      <dgm:spPr/>
      <dgm:t>
        <a:bodyPr/>
        <a:lstStyle/>
        <a:p>
          <a:endParaRPr lang="en-US"/>
        </a:p>
      </dgm:t>
    </dgm:pt>
    <dgm:pt modelId="{70CF13D6-1DB7-4581-AFF2-72C9693CC4C0}" type="sibTrans" cxnId="{409B2B36-5F5E-4DBC-8BFA-38B4D62214D3}">
      <dgm:prSet phldrT="3"/>
      <dgm:spPr/>
      <dgm:t>
        <a:bodyPr/>
        <a:lstStyle/>
        <a:p>
          <a:r>
            <a:rPr lang="en-US"/>
            <a:t>3</a:t>
          </a:r>
        </a:p>
      </dgm:t>
    </dgm:pt>
    <dgm:pt modelId="{13ADF7FD-DAE9-46B5-A56B-122FAFC57F18}" type="pres">
      <dgm:prSet presAssocID="{AEACFE27-A7F4-48FB-A409-D0971DBCB95E}" presName="Name0" presStyleCnt="0">
        <dgm:presLayoutVars>
          <dgm:animLvl val="lvl"/>
          <dgm:resizeHandles val="exact"/>
        </dgm:presLayoutVars>
      </dgm:prSet>
      <dgm:spPr/>
    </dgm:pt>
    <dgm:pt modelId="{6F532E1C-73A5-4E58-9479-834797BCB136}" type="pres">
      <dgm:prSet presAssocID="{A460DD13-A89A-4364-963E-012DB36460A6}" presName="compositeNode" presStyleCnt="0">
        <dgm:presLayoutVars>
          <dgm:bulletEnabled val="1"/>
        </dgm:presLayoutVars>
      </dgm:prSet>
      <dgm:spPr/>
    </dgm:pt>
    <dgm:pt modelId="{EC7D50CB-726E-490A-AD51-EDFBF84C1DCB}" type="pres">
      <dgm:prSet presAssocID="{A460DD13-A89A-4364-963E-012DB36460A6}" presName="bgRect" presStyleLbl="bgAccFollowNode1" presStyleIdx="0" presStyleCnt="3"/>
      <dgm:spPr/>
    </dgm:pt>
    <dgm:pt modelId="{53DB85F0-9ED2-4247-805F-B07F530C7EDA}" type="pres">
      <dgm:prSet presAssocID="{785146BD-3028-481C-B52D-4A0A702D87C5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E83B46F1-B786-450E-ADE3-C52E79565716}" type="pres">
      <dgm:prSet presAssocID="{A460DD13-A89A-4364-963E-012DB36460A6}" presName="bottomLine" presStyleLbl="alignNode1" presStyleIdx="1" presStyleCnt="6">
        <dgm:presLayoutVars/>
      </dgm:prSet>
      <dgm:spPr/>
    </dgm:pt>
    <dgm:pt modelId="{6D8D7D41-B83A-4374-9EFA-5CCD03F17D18}" type="pres">
      <dgm:prSet presAssocID="{A460DD13-A89A-4364-963E-012DB36460A6}" presName="nodeText" presStyleLbl="bgAccFollowNode1" presStyleIdx="0" presStyleCnt="3">
        <dgm:presLayoutVars>
          <dgm:bulletEnabled val="1"/>
        </dgm:presLayoutVars>
      </dgm:prSet>
      <dgm:spPr/>
    </dgm:pt>
    <dgm:pt modelId="{C6919180-FA09-400F-8194-084D2F2F5DED}" type="pres">
      <dgm:prSet presAssocID="{785146BD-3028-481C-B52D-4A0A702D87C5}" presName="sibTrans" presStyleCnt="0"/>
      <dgm:spPr/>
    </dgm:pt>
    <dgm:pt modelId="{0A4FA016-1663-441A-94E4-4C9975E00B4B}" type="pres">
      <dgm:prSet presAssocID="{BA6C8A1F-1872-47B4-80D2-735BAFC06D0E}" presName="compositeNode" presStyleCnt="0">
        <dgm:presLayoutVars>
          <dgm:bulletEnabled val="1"/>
        </dgm:presLayoutVars>
      </dgm:prSet>
      <dgm:spPr/>
    </dgm:pt>
    <dgm:pt modelId="{9DD2B052-26B4-46F7-8E97-69139D415217}" type="pres">
      <dgm:prSet presAssocID="{BA6C8A1F-1872-47B4-80D2-735BAFC06D0E}" presName="bgRect" presStyleLbl="bgAccFollowNode1" presStyleIdx="1" presStyleCnt="3"/>
      <dgm:spPr/>
    </dgm:pt>
    <dgm:pt modelId="{0088973A-AEC2-4418-872F-A3F20DCD6ACF}" type="pres">
      <dgm:prSet presAssocID="{87C72F6C-1C4A-4A71-B90D-E9BDA4AF24E0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483BA648-4FBF-46F5-80FA-042E20AD72E3}" type="pres">
      <dgm:prSet presAssocID="{BA6C8A1F-1872-47B4-80D2-735BAFC06D0E}" presName="bottomLine" presStyleLbl="alignNode1" presStyleIdx="3" presStyleCnt="6">
        <dgm:presLayoutVars/>
      </dgm:prSet>
      <dgm:spPr/>
    </dgm:pt>
    <dgm:pt modelId="{E2E2B400-D195-4004-9204-EAE981ECDF94}" type="pres">
      <dgm:prSet presAssocID="{BA6C8A1F-1872-47B4-80D2-735BAFC06D0E}" presName="nodeText" presStyleLbl="bgAccFollowNode1" presStyleIdx="1" presStyleCnt="3">
        <dgm:presLayoutVars>
          <dgm:bulletEnabled val="1"/>
        </dgm:presLayoutVars>
      </dgm:prSet>
      <dgm:spPr/>
    </dgm:pt>
    <dgm:pt modelId="{8E218C1D-4250-47A8-8925-7AA698020519}" type="pres">
      <dgm:prSet presAssocID="{87C72F6C-1C4A-4A71-B90D-E9BDA4AF24E0}" presName="sibTrans" presStyleCnt="0"/>
      <dgm:spPr/>
    </dgm:pt>
    <dgm:pt modelId="{872D3B12-AA1E-425B-95AF-817794E6FAC5}" type="pres">
      <dgm:prSet presAssocID="{004CEE78-9C2A-4DDB-AA05-81360A56DAED}" presName="compositeNode" presStyleCnt="0">
        <dgm:presLayoutVars>
          <dgm:bulletEnabled val="1"/>
        </dgm:presLayoutVars>
      </dgm:prSet>
      <dgm:spPr/>
    </dgm:pt>
    <dgm:pt modelId="{99CB2097-200F-428E-94BC-CA6E2A6CA811}" type="pres">
      <dgm:prSet presAssocID="{004CEE78-9C2A-4DDB-AA05-81360A56DAED}" presName="bgRect" presStyleLbl="bgAccFollowNode1" presStyleIdx="2" presStyleCnt="3"/>
      <dgm:spPr/>
    </dgm:pt>
    <dgm:pt modelId="{13F8D013-E0C0-4E38-B568-E57A24B7D7E5}" type="pres">
      <dgm:prSet presAssocID="{70CF13D6-1DB7-4581-AFF2-72C9693CC4C0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66905C9F-66B9-4591-B4AE-9EEE55D517E0}" type="pres">
      <dgm:prSet presAssocID="{004CEE78-9C2A-4DDB-AA05-81360A56DAED}" presName="bottomLine" presStyleLbl="alignNode1" presStyleIdx="5" presStyleCnt="6">
        <dgm:presLayoutVars/>
      </dgm:prSet>
      <dgm:spPr/>
    </dgm:pt>
    <dgm:pt modelId="{912BE883-DF64-4000-856C-E76E3AF8E49D}" type="pres">
      <dgm:prSet presAssocID="{004CEE78-9C2A-4DDB-AA05-81360A56DAED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22B62909-EB38-4808-BBCC-3261EB3B8187}" srcId="{AEACFE27-A7F4-48FB-A409-D0971DBCB95E}" destId="{A460DD13-A89A-4364-963E-012DB36460A6}" srcOrd="0" destOrd="0" parTransId="{A8BD27E4-F850-4299-9EF2-44ACF3FAF07A}" sibTransId="{785146BD-3028-481C-B52D-4A0A702D87C5}"/>
    <dgm:cxn modelId="{4CB54719-EB30-4BEC-B9FF-D2D23593822F}" type="presOf" srcId="{BA6C8A1F-1872-47B4-80D2-735BAFC06D0E}" destId="{E2E2B400-D195-4004-9204-EAE981ECDF94}" srcOrd="1" destOrd="0" presId="urn:microsoft.com/office/officeart/2016/7/layout/BasicLinearProcessNumbered"/>
    <dgm:cxn modelId="{3D10E91D-2214-497B-8F34-7053942F611B}" type="presOf" srcId="{004CEE78-9C2A-4DDB-AA05-81360A56DAED}" destId="{912BE883-DF64-4000-856C-E76E3AF8E49D}" srcOrd="1" destOrd="0" presId="urn:microsoft.com/office/officeart/2016/7/layout/BasicLinearProcessNumbered"/>
    <dgm:cxn modelId="{409B2B36-5F5E-4DBC-8BFA-38B4D62214D3}" srcId="{AEACFE27-A7F4-48FB-A409-D0971DBCB95E}" destId="{004CEE78-9C2A-4DDB-AA05-81360A56DAED}" srcOrd="2" destOrd="0" parTransId="{10021D80-540F-4237-9F7A-53901A43A177}" sibTransId="{70CF13D6-1DB7-4581-AFF2-72C9693CC4C0}"/>
    <dgm:cxn modelId="{EE5BBA36-FD54-4B8A-9A42-B191FE5FFBE6}" type="presOf" srcId="{BA6C8A1F-1872-47B4-80D2-735BAFC06D0E}" destId="{9DD2B052-26B4-46F7-8E97-69139D415217}" srcOrd="0" destOrd="0" presId="urn:microsoft.com/office/officeart/2016/7/layout/BasicLinearProcessNumbered"/>
    <dgm:cxn modelId="{FB1C953C-2C22-48E1-8472-306F181BD954}" type="presOf" srcId="{87C72F6C-1C4A-4A71-B90D-E9BDA4AF24E0}" destId="{0088973A-AEC2-4418-872F-A3F20DCD6ACF}" srcOrd="0" destOrd="0" presId="urn:microsoft.com/office/officeart/2016/7/layout/BasicLinearProcessNumbered"/>
    <dgm:cxn modelId="{F899CB5F-324C-4ABE-B3A2-FA24BA3F25B0}" srcId="{AEACFE27-A7F4-48FB-A409-D0971DBCB95E}" destId="{BA6C8A1F-1872-47B4-80D2-735BAFC06D0E}" srcOrd="1" destOrd="0" parTransId="{F6A7361A-8F4F-40C7-8734-AA647AECEF50}" sibTransId="{87C72F6C-1C4A-4A71-B90D-E9BDA4AF24E0}"/>
    <dgm:cxn modelId="{23484B45-A172-4E3F-A3DE-D7CFE3B8C16F}" type="presOf" srcId="{A460DD13-A89A-4364-963E-012DB36460A6}" destId="{6D8D7D41-B83A-4374-9EFA-5CCD03F17D18}" srcOrd="1" destOrd="0" presId="urn:microsoft.com/office/officeart/2016/7/layout/BasicLinearProcessNumbered"/>
    <dgm:cxn modelId="{51FD3B67-7F26-4B1A-8D7E-5B2AABC0A13B}" type="presOf" srcId="{004CEE78-9C2A-4DDB-AA05-81360A56DAED}" destId="{99CB2097-200F-428E-94BC-CA6E2A6CA811}" srcOrd="0" destOrd="0" presId="urn:microsoft.com/office/officeart/2016/7/layout/BasicLinearProcessNumbered"/>
    <dgm:cxn modelId="{B8281DA6-71CF-4856-B60D-9DC18B7FB124}" type="presOf" srcId="{70CF13D6-1DB7-4581-AFF2-72C9693CC4C0}" destId="{13F8D013-E0C0-4E38-B568-E57A24B7D7E5}" srcOrd="0" destOrd="0" presId="urn:microsoft.com/office/officeart/2016/7/layout/BasicLinearProcessNumbered"/>
    <dgm:cxn modelId="{2DEFCABF-C191-406F-B772-4D94B1027300}" type="presOf" srcId="{785146BD-3028-481C-B52D-4A0A702D87C5}" destId="{53DB85F0-9ED2-4247-805F-B07F530C7EDA}" srcOrd="0" destOrd="0" presId="urn:microsoft.com/office/officeart/2016/7/layout/BasicLinearProcessNumbered"/>
    <dgm:cxn modelId="{A4ED2DE1-1ABC-4315-B2DB-BF32FFE949CC}" type="presOf" srcId="{AEACFE27-A7F4-48FB-A409-D0971DBCB95E}" destId="{13ADF7FD-DAE9-46B5-A56B-122FAFC57F18}" srcOrd="0" destOrd="0" presId="urn:microsoft.com/office/officeart/2016/7/layout/BasicLinearProcessNumbered"/>
    <dgm:cxn modelId="{8E38E9EE-FC7D-40D8-876D-A3CC7F70D950}" type="presOf" srcId="{A460DD13-A89A-4364-963E-012DB36460A6}" destId="{EC7D50CB-726E-490A-AD51-EDFBF84C1DCB}" srcOrd="0" destOrd="0" presId="urn:microsoft.com/office/officeart/2016/7/layout/BasicLinearProcessNumbered"/>
    <dgm:cxn modelId="{A2C7C3A2-1EDF-4EEC-811D-18E417AC21E0}" type="presParOf" srcId="{13ADF7FD-DAE9-46B5-A56B-122FAFC57F18}" destId="{6F532E1C-73A5-4E58-9479-834797BCB136}" srcOrd="0" destOrd="0" presId="urn:microsoft.com/office/officeart/2016/7/layout/BasicLinearProcessNumbered"/>
    <dgm:cxn modelId="{E89872CE-5262-43C9-80A7-6258A0251676}" type="presParOf" srcId="{6F532E1C-73A5-4E58-9479-834797BCB136}" destId="{EC7D50CB-726E-490A-AD51-EDFBF84C1DCB}" srcOrd="0" destOrd="0" presId="urn:microsoft.com/office/officeart/2016/7/layout/BasicLinearProcessNumbered"/>
    <dgm:cxn modelId="{CFC3EC8B-DD02-462A-B056-ECB8959A8DC0}" type="presParOf" srcId="{6F532E1C-73A5-4E58-9479-834797BCB136}" destId="{53DB85F0-9ED2-4247-805F-B07F530C7EDA}" srcOrd="1" destOrd="0" presId="urn:microsoft.com/office/officeart/2016/7/layout/BasicLinearProcessNumbered"/>
    <dgm:cxn modelId="{259917B3-36CE-4069-9DB4-AD4741A32043}" type="presParOf" srcId="{6F532E1C-73A5-4E58-9479-834797BCB136}" destId="{E83B46F1-B786-450E-ADE3-C52E79565716}" srcOrd="2" destOrd="0" presId="urn:microsoft.com/office/officeart/2016/7/layout/BasicLinearProcessNumbered"/>
    <dgm:cxn modelId="{5B08B395-FB79-47FB-B53C-CE83D0C7D7D0}" type="presParOf" srcId="{6F532E1C-73A5-4E58-9479-834797BCB136}" destId="{6D8D7D41-B83A-4374-9EFA-5CCD03F17D18}" srcOrd="3" destOrd="0" presId="urn:microsoft.com/office/officeart/2016/7/layout/BasicLinearProcessNumbered"/>
    <dgm:cxn modelId="{CF6F50FE-85C7-4FEE-ABC9-43F33BF83500}" type="presParOf" srcId="{13ADF7FD-DAE9-46B5-A56B-122FAFC57F18}" destId="{C6919180-FA09-400F-8194-084D2F2F5DED}" srcOrd="1" destOrd="0" presId="urn:microsoft.com/office/officeart/2016/7/layout/BasicLinearProcessNumbered"/>
    <dgm:cxn modelId="{1A76FC61-A158-4C7F-9CB1-F576DB7387B1}" type="presParOf" srcId="{13ADF7FD-DAE9-46B5-A56B-122FAFC57F18}" destId="{0A4FA016-1663-441A-94E4-4C9975E00B4B}" srcOrd="2" destOrd="0" presId="urn:microsoft.com/office/officeart/2016/7/layout/BasicLinearProcessNumbered"/>
    <dgm:cxn modelId="{BC8EA6BD-6575-4351-B221-D37D779CEA0F}" type="presParOf" srcId="{0A4FA016-1663-441A-94E4-4C9975E00B4B}" destId="{9DD2B052-26B4-46F7-8E97-69139D415217}" srcOrd="0" destOrd="0" presId="urn:microsoft.com/office/officeart/2016/7/layout/BasicLinearProcessNumbered"/>
    <dgm:cxn modelId="{D38CC46D-6838-4B92-8540-ABDC33659455}" type="presParOf" srcId="{0A4FA016-1663-441A-94E4-4C9975E00B4B}" destId="{0088973A-AEC2-4418-872F-A3F20DCD6ACF}" srcOrd="1" destOrd="0" presId="urn:microsoft.com/office/officeart/2016/7/layout/BasicLinearProcessNumbered"/>
    <dgm:cxn modelId="{376F73CC-4DAF-4FDE-8C7D-08558C7EB42C}" type="presParOf" srcId="{0A4FA016-1663-441A-94E4-4C9975E00B4B}" destId="{483BA648-4FBF-46F5-80FA-042E20AD72E3}" srcOrd="2" destOrd="0" presId="urn:microsoft.com/office/officeart/2016/7/layout/BasicLinearProcessNumbered"/>
    <dgm:cxn modelId="{A678E016-5288-4D10-AE23-783FA58EAA42}" type="presParOf" srcId="{0A4FA016-1663-441A-94E4-4C9975E00B4B}" destId="{E2E2B400-D195-4004-9204-EAE981ECDF94}" srcOrd="3" destOrd="0" presId="urn:microsoft.com/office/officeart/2016/7/layout/BasicLinearProcessNumbered"/>
    <dgm:cxn modelId="{4143E6F5-44B1-4B08-A2FB-F5E5ED02EADE}" type="presParOf" srcId="{13ADF7FD-DAE9-46B5-A56B-122FAFC57F18}" destId="{8E218C1D-4250-47A8-8925-7AA698020519}" srcOrd="3" destOrd="0" presId="urn:microsoft.com/office/officeart/2016/7/layout/BasicLinearProcessNumbered"/>
    <dgm:cxn modelId="{5FB08607-AED5-4A68-8495-14DE24084B86}" type="presParOf" srcId="{13ADF7FD-DAE9-46B5-A56B-122FAFC57F18}" destId="{872D3B12-AA1E-425B-95AF-817794E6FAC5}" srcOrd="4" destOrd="0" presId="urn:microsoft.com/office/officeart/2016/7/layout/BasicLinearProcessNumbered"/>
    <dgm:cxn modelId="{EDCE1110-47B0-4855-86A0-D131FA03659A}" type="presParOf" srcId="{872D3B12-AA1E-425B-95AF-817794E6FAC5}" destId="{99CB2097-200F-428E-94BC-CA6E2A6CA811}" srcOrd="0" destOrd="0" presId="urn:microsoft.com/office/officeart/2016/7/layout/BasicLinearProcessNumbered"/>
    <dgm:cxn modelId="{655C454A-6CF5-4EF9-8336-FAA54C0A49B9}" type="presParOf" srcId="{872D3B12-AA1E-425B-95AF-817794E6FAC5}" destId="{13F8D013-E0C0-4E38-B568-E57A24B7D7E5}" srcOrd="1" destOrd="0" presId="urn:microsoft.com/office/officeart/2016/7/layout/BasicLinearProcessNumbered"/>
    <dgm:cxn modelId="{3AA52754-2CDF-4129-98CE-F2E977E00576}" type="presParOf" srcId="{872D3B12-AA1E-425B-95AF-817794E6FAC5}" destId="{66905C9F-66B9-4591-B4AE-9EEE55D517E0}" srcOrd="2" destOrd="0" presId="urn:microsoft.com/office/officeart/2016/7/layout/BasicLinearProcessNumbered"/>
    <dgm:cxn modelId="{AFAE066C-6BBD-4278-851F-E6B7F9D36D02}" type="presParOf" srcId="{872D3B12-AA1E-425B-95AF-817794E6FAC5}" destId="{912BE883-DF64-4000-856C-E76E3AF8E49D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FEE394-80DA-4A5A-8A2F-AB37836BCAE4}">
      <dsp:nvSpPr>
        <dsp:cNvPr id="0" name=""/>
        <dsp:cNvSpPr/>
      </dsp:nvSpPr>
      <dsp:spPr>
        <a:xfrm>
          <a:off x="0" y="20709"/>
          <a:ext cx="10515600" cy="7675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Akhil Joseph [Front-End development]</a:t>
          </a:r>
        </a:p>
      </dsp:txBody>
      <dsp:txXfrm>
        <a:off x="37467" y="58176"/>
        <a:ext cx="10440666" cy="692586"/>
      </dsp:txXfrm>
    </dsp:sp>
    <dsp:sp modelId="{5010F42A-1CFF-4264-AE44-BA3A39DDE5F2}">
      <dsp:nvSpPr>
        <dsp:cNvPr id="0" name=""/>
        <dsp:cNvSpPr/>
      </dsp:nvSpPr>
      <dsp:spPr>
        <a:xfrm>
          <a:off x="0" y="906309"/>
          <a:ext cx="10515600" cy="76752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 err="1"/>
            <a:t>Chhavi</a:t>
          </a:r>
          <a:r>
            <a:rPr lang="en-US" sz="2000" b="1" i="0" kern="1200" dirty="0"/>
            <a:t> Dixit [API integration, Database Management]</a:t>
          </a:r>
        </a:p>
      </dsp:txBody>
      <dsp:txXfrm>
        <a:off x="37467" y="943776"/>
        <a:ext cx="10440666" cy="692586"/>
      </dsp:txXfrm>
    </dsp:sp>
    <dsp:sp modelId="{FB7AD644-A988-4412-AE9F-69AA963FD6E9}">
      <dsp:nvSpPr>
        <dsp:cNvPr id="0" name=""/>
        <dsp:cNvSpPr/>
      </dsp:nvSpPr>
      <dsp:spPr>
        <a:xfrm>
          <a:off x="0" y="1791909"/>
          <a:ext cx="10515600" cy="76752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Muskan Mehrotra [Designing]</a:t>
          </a:r>
        </a:p>
      </dsp:txBody>
      <dsp:txXfrm>
        <a:off x="37467" y="1829376"/>
        <a:ext cx="10440666" cy="692586"/>
      </dsp:txXfrm>
    </dsp:sp>
    <dsp:sp modelId="{36230809-0FE1-42EA-9F1E-8C36C79EA20D}">
      <dsp:nvSpPr>
        <dsp:cNvPr id="0" name=""/>
        <dsp:cNvSpPr/>
      </dsp:nvSpPr>
      <dsp:spPr>
        <a:xfrm>
          <a:off x="0" y="2677509"/>
          <a:ext cx="10515600" cy="76752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Rahul [Front-End Development]</a:t>
          </a:r>
        </a:p>
      </dsp:txBody>
      <dsp:txXfrm>
        <a:off x="37467" y="2714976"/>
        <a:ext cx="10440666" cy="692586"/>
      </dsp:txXfrm>
    </dsp:sp>
    <dsp:sp modelId="{59C6AEE3-7341-4BDC-A4F9-C14A7941BE7B}">
      <dsp:nvSpPr>
        <dsp:cNvPr id="0" name=""/>
        <dsp:cNvSpPr/>
      </dsp:nvSpPr>
      <dsp:spPr>
        <a:xfrm>
          <a:off x="0" y="3563109"/>
          <a:ext cx="10515600" cy="76752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 err="1"/>
            <a:t>Souvik</a:t>
          </a:r>
          <a:r>
            <a:rPr lang="en-US" sz="2000" b="1" kern="1200" dirty="0"/>
            <a:t> </a:t>
          </a:r>
          <a:r>
            <a:rPr lang="en-US" sz="2000" b="1" kern="1200" dirty="0" err="1"/>
            <a:t>Maity</a:t>
          </a:r>
          <a:r>
            <a:rPr lang="en-US" sz="2000" b="1" kern="1200" dirty="0"/>
            <a:t> [API creation, testing &amp; Database Management]</a:t>
          </a:r>
        </a:p>
      </dsp:txBody>
      <dsp:txXfrm>
        <a:off x="37467" y="3600576"/>
        <a:ext cx="10440666" cy="6925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5583DA-B899-472F-AF0B-1D0FCE8D03B0}">
      <dsp:nvSpPr>
        <dsp:cNvPr id="0" name=""/>
        <dsp:cNvSpPr/>
      </dsp:nvSpPr>
      <dsp:spPr>
        <a:xfrm>
          <a:off x="679050" y="378448"/>
          <a:ext cx="1887187" cy="18871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50BEBC-C14E-45CE-972A-BB6676E33702}">
      <dsp:nvSpPr>
        <dsp:cNvPr id="0" name=""/>
        <dsp:cNvSpPr/>
      </dsp:nvSpPr>
      <dsp:spPr>
        <a:xfrm>
          <a:off x="1081237" y="780635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E66E9D-9E0B-49DD-8CB7-88B77AE7D2BC}">
      <dsp:nvSpPr>
        <dsp:cNvPr id="0" name=""/>
        <dsp:cNvSpPr/>
      </dsp:nvSpPr>
      <dsp:spPr>
        <a:xfrm>
          <a:off x="75768" y="2853448"/>
          <a:ext cx="3093750" cy="94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2000" kern="1200" dirty="0"/>
            <a:t>Management system for mass order and delivery of aviation fuel</a:t>
          </a:r>
          <a:endParaRPr lang="en-US" sz="2000" kern="1200" dirty="0"/>
        </a:p>
      </dsp:txBody>
      <dsp:txXfrm>
        <a:off x="75768" y="2853448"/>
        <a:ext cx="3093750" cy="945000"/>
      </dsp:txXfrm>
    </dsp:sp>
    <dsp:sp modelId="{7F81E698-3541-468D-A13D-3E65F87F2CAC}">
      <dsp:nvSpPr>
        <dsp:cNvPr id="0" name=""/>
        <dsp:cNvSpPr/>
      </dsp:nvSpPr>
      <dsp:spPr>
        <a:xfrm>
          <a:off x="4314206" y="378448"/>
          <a:ext cx="1887187" cy="188718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03EC97-3E6F-4272-8D7A-059F065E6A8D}">
      <dsp:nvSpPr>
        <dsp:cNvPr id="0" name=""/>
        <dsp:cNvSpPr/>
      </dsp:nvSpPr>
      <dsp:spPr>
        <a:xfrm>
          <a:off x="4716393" y="780635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3949F5-274D-4AE8-8951-22A83C8FC37D}">
      <dsp:nvSpPr>
        <dsp:cNvPr id="0" name=""/>
        <dsp:cNvSpPr/>
      </dsp:nvSpPr>
      <dsp:spPr>
        <a:xfrm>
          <a:off x="3710925" y="2853448"/>
          <a:ext cx="3093750" cy="94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2000" kern="1200" dirty="0"/>
            <a:t>Fuel orders can be placed based on requirements</a:t>
          </a:r>
          <a:endParaRPr lang="en-US" sz="2000" kern="1200" dirty="0"/>
        </a:p>
      </dsp:txBody>
      <dsp:txXfrm>
        <a:off x="3710925" y="2853448"/>
        <a:ext cx="3093750" cy="945000"/>
      </dsp:txXfrm>
    </dsp:sp>
    <dsp:sp modelId="{F42F60AB-2274-4835-9CFA-B3547B2DB9B5}">
      <dsp:nvSpPr>
        <dsp:cNvPr id="0" name=""/>
        <dsp:cNvSpPr/>
      </dsp:nvSpPr>
      <dsp:spPr>
        <a:xfrm>
          <a:off x="7949362" y="378448"/>
          <a:ext cx="1887187" cy="188718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635078-FB83-407A-A43B-71C299D92291}">
      <dsp:nvSpPr>
        <dsp:cNvPr id="0" name=""/>
        <dsp:cNvSpPr/>
      </dsp:nvSpPr>
      <dsp:spPr>
        <a:xfrm>
          <a:off x="8351550" y="780635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FEDECF-A994-4DEB-A260-F907535948BE}">
      <dsp:nvSpPr>
        <dsp:cNvPr id="0" name=""/>
        <dsp:cNvSpPr/>
      </dsp:nvSpPr>
      <dsp:spPr>
        <a:xfrm>
          <a:off x="7346081" y="2853448"/>
          <a:ext cx="3093750" cy="94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2300" kern="1200" dirty="0"/>
            <a:t>Stocks can be updated based on trends</a:t>
          </a:r>
          <a:endParaRPr lang="en-US" sz="2300" kern="1200" dirty="0"/>
        </a:p>
      </dsp:txBody>
      <dsp:txXfrm>
        <a:off x="7346081" y="2853448"/>
        <a:ext cx="3093750" cy="945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CE95E1-77FD-4F14-99A3-698EFD5FF9D2}">
      <dsp:nvSpPr>
        <dsp:cNvPr id="0" name=""/>
        <dsp:cNvSpPr/>
      </dsp:nvSpPr>
      <dsp:spPr>
        <a:xfrm>
          <a:off x="1963800" y="358986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23D1B7-1A69-440F-9A4D-BFE1F0BC373F}">
      <dsp:nvSpPr>
        <dsp:cNvPr id="0" name=""/>
        <dsp:cNvSpPr/>
      </dsp:nvSpPr>
      <dsp:spPr>
        <a:xfrm>
          <a:off x="559800" y="2027221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3600" kern="1200" dirty="0"/>
            <a:t>Client airlines can </a:t>
          </a:r>
          <a:r>
            <a:rPr lang="en-IN" sz="3600" kern="1200" dirty="0">
              <a:latin typeface="Calibri Light" panose="020F0302020204030204"/>
            </a:rPr>
            <a:t>:</a:t>
          </a:r>
          <a:endParaRPr lang="en-US" sz="3600" kern="1200" dirty="0"/>
        </a:p>
      </dsp:txBody>
      <dsp:txXfrm>
        <a:off x="559800" y="2027221"/>
        <a:ext cx="4320000" cy="648000"/>
      </dsp:txXfrm>
    </dsp:sp>
    <dsp:sp modelId="{6DCC8CAE-E2C1-4A27-A997-3797D0B54077}">
      <dsp:nvSpPr>
        <dsp:cNvPr id="0" name=""/>
        <dsp:cNvSpPr/>
      </dsp:nvSpPr>
      <dsp:spPr>
        <a:xfrm>
          <a:off x="598723" y="2932716"/>
          <a:ext cx="4320000" cy="1244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>
              <a:latin typeface="Calibri Light" panose="020F0302020204030204"/>
            </a:rPr>
            <a:t>1. Place</a:t>
          </a:r>
          <a:r>
            <a:rPr lang="en-IN" sz="1700" kern="1200" dirty="0"/>
            <a:t> orders</a:t>
          </a:r>
          <a:endParaRPr lang="en-US" sz="1700" kern="1200" dirty="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>
              <a:latin typeface="Calibri Light" panose="020F0302020204030204"/>
            </a:rPr>
            <a:t>2. Know</a:t>
          </a:r>
          <a:r>
            <a:rPr lang="en-IN" sz="1700" kern="1200"/>
            <a:t> upcoming fuel requirements</a:t>
          </a:r>
          <a:endParaRPr lang="en-US" sz="1700" kern="120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>
              <a:latin typeface="Calibri Light" panose="020F0302020204030204"/>
            </a:rPr>
            <a:t>3. Be</a:t>
          </a:r>
          <a:r>
            <a:rPr lang="en-IN" sz="1700" kern="1200" dirty="0"/>
            <a:t> advised on different fuel types</a:t>
          </a:r>
          <a:endParaRPr lang="en-US" sz="1700" kern="1200" dirty="0"/>
        </a:p>
      </dsp:txBody>
      <dsp:txXfrm>
        <a:off x="598723" y="2932716"/>
        <a:ext cx="4320000" cy="1244462"/>
      </dsp:txXfrm>
    </dsp:sp>
    <dsp:sp modelId="{EF442D9B-8E2A-48B2-ABA4-44ED74FFCD84}">
      <dsp:nvSpPr>
        <dsp:cNvPr id="0" name=""/>
        <dsp:cNvSpPr/>
      </dsp:nvSpPr>
      <dsp:spPr>
        <a:xfrm>
          <a:off x="7039800" y="358986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24E685-E915-4303-8B08-EA1876670A8D}">
      <dsp:nvSpPr>
        <dsp:cNvPr id="0" name=""/>
        <dsp:cNvSpPr/>
      </dsp:nvSpPr>
      <dsp:spPr>
        <a:xfrm>
          <a:off x="5635800" y="2027221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3600" kern="1200" dirty="0"/>
            <a:t>Technicians can</a:t>
          </a:r>
          <a:r>
            <a:rPr lang="en-IN" sz="3600" kern="1200" dirty="0">
              <a:latin typeface="Calibri Light" panose="020F0302020204030204"/>
            </a:rPr>
            <a:t> :</a:t>
          </a:r>
          <a:endParaRPr lang="en-US" sz="3600" kern="1200" dirty="0"/>
        </a:p>
      </dsp:txBody>
      <dsp:txXfrm>
        <a:off x="5635800" y="2027221"/>
        <a:ext cx="4320000" cy="648000"/>
      </dsp:txXfrm>
    </dsp:sp>
    <dsp:sp modelId="{A9690383-71A1-4BAB-A9B2-3BB83ADDC3BB}">
      <dsp:nvSpPr>
        <dsp:cNvPr id="0" name=""/>
        <dsp:cNvSpPr/>
      </dsp:nvSpPr>
      <dsp:spPr>
        <a:xfrm>
          <a:off x="5713603" y="2893802"/>
          <a:ext cx="4320000" cy="1244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>
              <a:latin typeface="Calibri Light" panose="020F0302020204030204"/>
            </a:rPr>
            <a:t>1. Update</a:t>
          </a:r>
          <a:r>
            <a:rPr lang="en-IN" sz="1700" kern="1200"/>
            <a:t> fuel prices</a:t>
          </a:r>
          <a:endParaRPr lang="en-US" sz="1700" kern="120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>
              <a:latin typeface="Calibri Light" panose="020F0302020204030204"/>
            </a:rPr>
            <a:t>2. Update</a:t>
          </a:r>
          <a:r>
            <a:rPr lang="en-IN" sz="1700" kern="1200" dirty="0"/>
            <a:t> stock</a:t>
          </a:r>
          <a:endParaRPr lang="en-US" sz="1700" kern="1200" dirty="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>
              <a:latin typeface="Calibri Light" panose="020F0302020204030204"/>
            </a:rPr>
            <a:t>3. Calculate</a:t>
          </a:r>
          <a:r>
            <a:rPr lang="en-IN" sz="1700" kern="1200" dirty="0"/>
            <a:t> upcoming requirements based on trends</a:t>
          </a:r>
          <a:endParaRPr lang="en-US" sz="1700" kern="1200" dirty="0"/>
        </a:p>
      </dsp:txBody>
      <dsp:txXfrm>
        <a:off x="5713603" y="2893802"/>
        <a:ext cx="4320000" cy="124446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EC0F03-88FF-4CC4-81D4-856921BFDA86}">
      <dsp:nvSpPr>
        <dsp:cNvPr id="0" name=""/>
        <dsp:cNvSpPr/>
      </dsp:nvSpPr>
      <dsp:spPr>
        <a:xfrm>
          <a:off x="335819" y="49417"/>
          <a:ext cx="1045458" cy="1045458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D1EA2D-4EAA-434F-806C-F82BF95B0A3D}">
      <dsp:nvSpPr>
        <dsp:cNvPr id="0" name=""/>
        <dsp:cNvSpPr/>
      </dsp:nvSpPr>
      <dsp:spPr>
        <a:xfrm>
          <a:off x="558621" y="272220"/>
          <a:ext cx="599853" cy="59985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D4F9F0-1BBC-42E4-97FE-9F0F13431FBB}">
      <dsp:nvSpPr>
        <dsp:cNvPr id="0" name=""/>
        <dsp:cNvSpPr/>
      </dsp:nvSpPr>
      <dsp:spPr>
        <a:xfrm>
          <a:off x="1614" y="1420511"/>
          <a:ext cx="1713867" cy="7283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600" kern="1200" dirty="0"/>
            <a:t>Should be reliable</a:t>
          </a:r>
          <a:r>
            <a:rPr lang="en-IN" sz="1400" kern="1200" dirty="0"/>
            <a:t>.</a:t>
          </a:r>
          <a:endParaRPr lang="en-US" sz="1400" kern="1200" dirty="0"/>
        </a:p>
      </dsp:txBody>
      <dsp:txXfrm>
        <a:off x="1614" y="1420511"/>
        <a:ext cx="1713867" cy="728393"/>
      </dsp:txXfrm>
    </dsp:sp>
    <dsp:sp modelId="{71ADBC83-EE18-490C-B90F-8265C08C234D}">
      <dsp:nvSpPr>
        <dsp:cNvPr id="0" name=""/>
        <dsp:cNvSpPr/>
      </dsp:nvSpPr>
      <dsp:spPr>
        <a:xfrm>
          <a:off x="2349613" y="49417"/>
          <a:ext cx="1045458" cy="1045458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7F5753-5AEB-4DD9-81E0-74F537FB7F0F}">
      <dsp:nvSpPr>
        <dsp:cNvPr id="0" name=""/>
        <dsp:cNvSpPr/>
      </dsp:nvSpPr>
      <dsp:spPr>
        <a:xfrm>
          <a:off x="2572415" y="272220"/>
          <a:ext cx="599853" cy="59985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D0F4DD-1314-41A7-A57F-EFD024F1D210}">
      <dsp:nvSpPr>
        <dsp:cNvPr id="0" name=""/>
        <dsp:cNvSpPr/>
      </dsp:nvSpPr>
      <dsp:spPr>
        <a:xfrm>
          <a:off x="2015408" y="1420511"/>
          <a:ext cx="1713867" cy="7283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600" kern="1200" dirty="0"/>
            <a:t>Should be scalable</a:t>
          </a:r>
          <a:r>
            <a:rPr lang="en-IN" sz="1400" kern="1200" dirty="0"/>
            <a:t>.</a:t>
          </a:r>
          <a:endParaRPr lang="en-US" sz="1400" kern="1200" dirty="0"/>
        </a:p>
      </dsp:txBody>
      <dsp:txXfrm>
        <a:off x="2015408" y="1420511"/>
        <a:ext cx="1713867" cy="728393"/>
      </dsp:txXfrm>
    </dsp:sp>
    <dsp:sp modelId="{F6E286C4-7029-4049-AD02-6CE72AE679E7}">
      <dsp:nvSpPr>
        <dsp:cNvPr id="0" name=""/>
        <dsp:cNvSpPr/>
      </dsp:nvSpPr>
      <dsp:spPr>
        <a:xfrm>
          <a:off x="4363406" y="49417"/>
          <a:ext cx="1045458" cy="1045458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DB5DB2-E391-4EFC-98F9-56D8A80F8F41}">
      <dsp:nvSpPr>
        <dsp:cNvPr id="0" name=""/>
        <dsp:cNvSpPr/>
      </dsp:nvSpPr>
      <dsp:spPr>
        <a:xfrm>
          <a:off x="4586209" y="272220"/>
          <a:ext cx="599853" cy="59985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70772B-088C-4E25-82C7-220D60FAEDCD}">
      <dsp:nvSpPr>
        <dsp:cNvPr id="0" name=""/>
        <dsp:cNvSpPr/>
      </dsp:nvSpPr>
      <dsp:spPr>
        <a:xfrm>
          <a:off x="4029202" y="1420511"/>
          <a:ext cx="1713867" cy="7283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600" kern="1200" dirty="0"/>
            <a:t>Performance should not be compromised</a:t>
          </a:r>
          <a:r>
            <a:rPr lang="en-IN" sz="1400" kern="1200" dirty="0"/>
            <a:t>.</a:t>
          </a:r>
          <a:endParaRPr lang="en-US" sz="1400" kern="1200" dirty="0"/>
        </a:p>
      </dsp:txBody>
      <dsp:txXfrm>
        <a:off x="4029202" y="1420511"/>
        <a:ext cx="1713867" cy="728393"/>
      </dsp:txXfrm>
    </dsp:sp>
    <dsp:sp modelId="{1EB77EA8-4E1A-4E0D-9CFD-DEF5F300A2E5}">
      <dsp:nvSpPr>
        <dsp:cNvPr id="0" name=""/>
        <dsp:cNvSpPr/>
      </dsp:nvSpPr>
      <dsp:spPr>
        <a:xfrm>
          <a:off x="1342716" y="2577371"/>
          <a:ext cx="1045458" cy="1045458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1681F6-0578-413F-8C4D-48B4BDFA0CBC}">
      <dsp:nvSpPr>
        <dsp:cNvPr id="0" name=""/>
        <dsp:cNvSpPr/>
      </dsp:nvSpPr>
      <dsp:spPr>
        <a:xfrm>
          <a:off x="1565518" y="2800174"/>
          <a:ext cx="599853" cy="59985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E0C40A-F785-4C3B-AB8F-5C0F47F56AD3}">
      <dsp:nvSpPr>
        <dsp:cNvPr id="0" name=""/>
        <dsp:cNvSpPr/>
      </dsp:nvSpPr>
      <dsp:spPr>
        <a:xfrm>
          <a:off x="1008511" y="3948465"/>
          <a:ext cx="1713867" cy="7283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800" kern="1200" dirty="0"/>
            <a:t>Quick and Responsive</a:t>
          </a:r>
          <a:endParaRPr lang="en-US" sz="1800" kern="1200" dirty="0"/>
        </a:p>
      </dsp:txBody>
      <dsp:txXfrm>
        <a:off x="1008511" y="3948465"/>
        <a:ext cx="1713867" cy="728393"/>
      </dsp:txXfrm>
    </dsp:sp>
    <dsp:sp modelId="{2C49AD2B-AD50-4079-ACF0-C239540960F2}">
      <dsp:nvSpPr>
        <dsp:cNvPr id="0" name=""/>
        <dsp:cNvSpPr/>
      </dsp:nvSpPr>
      <dsp:spPr>
        <a:xfrm>
          <a:off x="3356509" y="2577371"/>
          <a:ext cx="1045458" cy="1045458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E7606E-3DF1-4A72-988C-D14E5EA89EF4}">
      <dsp:nvSpPr>
        <dsp:cNvPr id="0" name=""/>
        <dsp:cNvSpPr/>
      </dsp:nvSpPr>
      <dsp:spPr>
        <a:xfrm>
          <a:off x="3579312" y="2800174"/>
          <a:ext cx="599853" cy="59985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A96615-5543-475F-AA92-2B1986FC111B}">
      <dsp:nvSpPr>
        <dsp:cNvPr id="0" name=""/>
        <dsp:cNvSpPr/>
      </dsp:nvSpPr>
      <dsp:spPr>
        <a:xfrm>
          <a:off x="3022305" y="3948465"/>
          <a:ext cx="1713867" cy="7283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800" kern="1200"/>
            <a:t>User-friendly and easy-to-use</a:t>
          </a:r>
          <a:endParaRPr lang="en-US" sz="1800" kern="1200"/>
        </a:p>
      </dsp:txBody>
      <dsp:txXfrm>
        <a:off x="3022305" y="3948465"/>
        <a:ext cx="1713867" cy="72839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F63ADA-F768-49C7-B237-2BC0C36C9F53}">
      <dsp:nvSpPr>
        <dsp:cNvPr id="0" name=""/>
        <dsp:cNvSpPr/>
      </dsp:nvSpPr>
      <dsp:spPr>
        <a:xfrm>
          <a:off x="43248" y="143769"/>
          <a:ext cx="767827" cy="76782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3E93B1-8B44-4872-B0E9-2C38FFF51034}">
      <dsp:nvSpPr>
        <dsp:cNvPr id="0" name=""/>
        <dsp:cNvSpPr/>
      </dsp:nvSpPr>
      <dsp:spPr>
        <a:xfrm>
          <a:off x="204492" y="305012"/>
          <a:ext cx="445339" cy="4453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C80101-F0D8-46FE-8EDD-C99CF54DF067}">
      <dsp:nvSpPr>
        <dsp:cNvPr id="0" name=""/>
        <dsp:cNvSpPr/>
      </dsp:nvSpPr>
      <dsp:spPr>
        <a:xfrm>
          <a:off x="975610" y="143769"/>
          <a:ext cx="1809878" cy="7678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ReactJS for front-end and UI</a:t>
          </a:r>
          <a:endParaRPr lang="en-US" sz="1800" kern="1200" dirty="0"/>
        </a:p>
      </dsp:txBody>
      <dsp:txXfrm>
        <a:off x="975610" y="143769"/>
        <a:ext cx="1809878" cy="767827"/>
      </dsp:txXfrm>
    </dsp:sp>
    <dsp:sp modelId="{98D34F26-DF5E-4D10-9C53-B4BFBB768AAB}">
      <dsp:nvSpPr>
        <dsp:cNvPr id="0" name=""/>
        <dsp:cNvSpPr/>
      </dsp:nvSpPr>
      <dsp:spPr>
        <a:xfrm>
          <a:off x="3100845" y="143769"/>
          <a:ext cx="767827" cy="76782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4BBB2F-19F6-4AE4-9178-BAC7D7E4E4A4}">
      <dsp:nvSpPr>
        <dsp:cNvPr id="0" name=""/>
        <dsp:cNvSpPr/>
      </dsp:nvSpPr>
      <dsp:spPr>
        <a:xfrm>
          <a:off x="3262089" y="305012"/>
          <a:ext cx="445339" cy="44533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9B96C0-4E83-4824-8BC5-BA73996C9DC3}">
      <dsp:nvSpPr>
        <dsp:cNvPr id="0" name=""/>
        <dsp:cNvSpPr/>
      </dsp:nvSpPr>
      <dsp:spPr>
        <a:xfrm>
          <a:off x="4033207" y="143769"/>
          <a:ext cx="1809878" cy="7678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MSSQL for database</a:t>
          </a:r>
          <a:endParaRPr lang="en-US" sz="1800" kern="1200" dirty="0"/>
        </a:p>
      </dsp:txBody>
      <dsp:txXfrm>
        <a:off x="4033207" y="143769"/>
        <a:ext cx="1809878" cy="767827"/>
      </dsp:txXfrm>
    </dsp:sp>
    <dsp:sp modelId="{243283B4-3FDE-4721-8FC0-09D035941E9D}">
      <dsp:nvSpPr>
        <dsp:cNvPr id="0" name=""/>
        <dsp:cNvSpPr/>
      </dsp:nvSpPr>
      <dsp:spPr>
        <a:xfrm>
          <a:off x="43248" y="1578979"/>
          <a:ext cx="767827" cy="76782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EB37F5-21CD-4DDF-8098-EC1D38EAF7FE}">
      <dsp:nvSpPr>
        <dsp:cNvPr id="0" name=""/>
        <dsp:cNvSpPr/>
      </dsp:nvSpPr>
      <dsp:spPr>
        <a:xfrm>
          <a:off x="204492" y="1740223"/>
          <a:ext cx="445339" cy="44533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2197BC-36AD-4077-8E31-C733324946C1}">
      <dsp:nvSpPr>
        <dsp:cNvPr id="0" name=""/>
        <dsp:cNvSpPr/>
      </dsp:nvSpPr>
      <dsp:spPr>
        <a:xfrm>
          <a:off x="975610" y="1578979"/>
          <a:ext cx="1809878" cy="7678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 err="1"/>
            <a:t>GraphQL</a:t>
          </a:r>
          <a:r>
            <a:rPr lang="en-IN" sz="1800" kern="1200" dirty="0"/>
            <a:t> for back-end </a:t>
          </a:r>
          <a:endParaRPr lang="en-US" sz="1800" kern="1200" dirty="0"/>
        </a:p>
      </dsp:txBody>
      <dsp:txXfrm>
        <a:off x="975610" y="1578979"/>
        <a:ext cx="1809878" cy="767827"/>
      </dsp:txXfrm>
    </dsp:sp>
    <dsp:sp modelId="{41BC2410-60C9-4423-8AD1-7688A5C8A3D7}">
      <dsp:nvSpPr>
        <dsp:cNvPr id="0" name=""/>
        <dsp:cNvSpPr/>
      </dsp:nvSpPr>
      <dsp:spPr>
        <a:xfrm>
          <a:off x="3100845" y="1578979"/>
          <a:ext cx="767827" cy="76782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953530-247F-4063-8CC5-5D322EF3DFC8}">
      <dsp:nvSpPr>
        <dsp:cNvPr id="0" name=""/>
        <dsp:cNvSpPr/>
      </dsp:nvSpPr>
      <dsp:spPr>
        <a:xfrm>
          <a:off x="3262089" y="1740223"/>
          <a:ext cx="445339" cy="44533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E89F83-A7BB-49F7-BDDD-495FE6DB1E23}">
      <dsp:nvSpPr>
        <dsp:cNvPr id="0" name=""/>
        <dsp:cNvSpPr/>
      </dsp:nvSpPr>
      <dsp:spPr>
        <a:xfrm>
          <a:off x="4033207" y="1578979"/>
          <a:ext cx="1809878" cy="7678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Apollo client for ReactJS and SQL interaction</a:t>
          </a:r>
          <a:endParaRPr lang="en-US" sz="1800" kern="1200" dirty="0"/>
        </a:p>
      </dsp:txBody>
      <dsp:txXfrm>
        <a:off x="4033207" y="1578979"/>
        <a:ext cx="1809878" cy="767827"/>
      </dsp:txXfrm>
    </dsp:sp>
    <dsp:sp modelId="{F9FF58E3-91D1-4BB6-9E03-5A624AC0842E}">
      <dsp:nvSpPr>
        <dsp:cNvPr id="0" name=""/>
        <dsp:cNvSpPr/>
      </dsp:nvSpPr>
      <dsp:spPr>
        <a:xfrm>
          <a:off x="43248" y="3014190"/>
          <a:ext cx="767827" cy="76782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F18E40-4730-4A9D-9AB2-A439C5BF1BD6}">
      <dsp:nvSpPr>
        <dsp:cNvPr id="0" name=""/>
        <dsp:cNvSpPr/>
      </dsp:nvSpPr>
      <dsp:spPr>
        <a:xfrm>
          <a:off x="204492" y="3175434"/>
          <a:ext cx="445339" cy="44533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B0F8C9-3F9A-45A6-8496-F5F57099B655}">
      <dsp:nvSpPr>
        <dsp:cNvPr id="0" name=""/>
        <dsp:cNvSpPr/>
      </dsp:nvSpPr>
      <dsp:spPr>
        <a:xfrm>
          <a:off x="975610" y="3014190"/>
          <a:ext cx="1809878" cy="7678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C# for coding</a:t>
          </a:r>
          <a:endParaRPr lang="en-US" sz="1800" kern="1200" dirty="0"/>
        </a:p>
      </dsp:txBody>
      <dsp:txXfrm>
        <a:off x="975610" y="3014190"/>
        <a:ext cx="1809878" cy="76782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7D50CB-726E-490A-AD51-EDFBF84C1DCB}">
      <dsp:nvSpPr>
        <dsp:cNvPr id="0" name=""/>
        <dsp:cNvSpPr/>
      </dsp:nvSpPr>
      <dsp:spPr>
        <a:xfrm>
          <a:off x="0" y="0"/>
          <a:ext cx="2963823" cy="305272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1071" tIns="330200" rIns="231071" bIns="330200" numCol="1" spcCol="1270" anchor="t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Adapting to new Technologies</a:t>
          </a:r>
        </a:p>
      </dsp:txBody>
      <dsp:txXfrm>
        <a:off x="0" y="1160035"/>
        <a:ext cx="2963823" cy="1831635"/>
      </dsp:txXfrm>
    </dsp:sp>
    <dsp:sp modelId="{53DB85F0-9ED2-4247-805F-B07F530C7EDA}">
      <dsp:nvSpPr>
        <dsp:cNvPr id="0" name=""/>
        <dsp:cNvSpPr/>
      </dsp:nvSpPr>
      <dsp:spPr>
        <a:xfrm>
          <a:off x="1024002" y="305272"/>
          <a:ext cx="915817" cy="9158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401" tIns="12700" rIns="71401" bIns="1270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1</a:t>
          </a:r>
        </a:p>
      </dsp:txBody>
      <dsp:txXfrm>
        <a:off x="1158120" y="439390"/>
        <a:ext cx="647581" cy="647581"/>
      </dsp:txXfrm>
    </dsp:sp>
    <dsp:sp modelId="{E83B46F1-B786-450E-ADE3-C52E79565716}">
      <dsp:nvSpPr>
        <dsp:cNvPr id="0" name=""/>
        <dsp:cNvSpPr/>
      </dsp:nvSpPr>
      <dsp:spPr>
        <a:xfrm>
          <a:off x="0" y="3052654"/>
          <a:ext cx="2963823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D2B052-26B4-46F7-8E97-69139D415217}">
      <dsp:nvSpPr>
        <dsp:cNvPr id="0" name=""/>
        <dsp:cNvSpPr/>
      </dsp:nvSpPr>
      <dsp:spPr>
        <a:xfrm>
          <a:off x="3260205" y="0"/>
          <a:ext cx="2963823" cy="305272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1071" tIns="330200" rIns="231071" bIns="330200" numCol="1" spcCol="1270" anchor="t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Keeping namespaces fixed</a:t>
          </a:r>
        </a:p>
      </dsp:txBody>
      <dsp:txXfrm>
        <a:off x="3260205" y="1160035"/>
        <a:ext cx="2963823" cy="1831635"/>
      </dsp:txXfrm>
    </dsp:sp>
    <dsp:sp modelId="{0088973A-AEC2-4418-872F-A3F20DCD6ACF}">
      <dsp:nvSpPr>
        <dsp:cNvPr id="0" name=""/>
        <dsp:cNvSpPr/>
      </dsp:nvSpPr>
      <dsp:spPr>
        <a:xfrm>
          <a:off x="4284208" y="305272"/>
          <a:ext cx="915817" cy="9158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401" tIns="12700" rIns="71401" bIns="1270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2</a:t>
          </a:r>
        </a:p>
      </dsp:txBody>
      <dsp:txXfrm>
        <a:off x="4418326" y="439390"/>
        <a:ext cx="647581" cy="647581"/>
      </dsp:txXfrm>
    </dsp:sp>
    <dsp:sp modelId="{483BA648-4FBF-46F5-80FA-042E20AD72E3}">
      <dsp:nvSpPr>
        <dsp:cNvPr id="0" name=""/>
        <dsp:cNvSpPr/>
      </dsp:nvSpPr>
      <dsp:spPr>
        <a:xfrm>
          <a:off x="3260205" y="3052654"/>
          <a:ext cx="2963823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CB2097-200F-428E-94BC-CA6E2A6CA811}">
      <dsp:nvSpPr>
        <dsp:cNvPr id="0" name=""/>
        <dsp:cNvSpPr/>
      </dsp:nvSpPr>
      <dsp:spPr>
        <a:xfrm>
          <a:off x="6520411" y="0"/>
          <a:ext cx="2963823" cy="305272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1071" tIns="330200" rIns="231071" bIns="330200" numCol="1" spcCol="1270" anchor="t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Managing the relationships of tables</a:t>
          </a:r>
        </a:p>
      </dsp:txBody>
      <dsp:txXfrm>
        <a:off x="6520411" y="1160035"/>
        <a:ext cx="2963823" cy="1831635"/>
      </dsp:txXfrm>
    </dsp:sp>
    <dsp:sp modelId="{13F8D013-E0C0-4E38-B568-E57A24B7D7E5}">
      <dsp:nvSpPr>
        <dsp:cNvPr id="0" name=""/>
        <dsp:cNvSpPr/>
      </dsp:nvSpPr>
      <dsp:spPr>
        <a:xfrm>
          <a:off x="7544414" y="305272"/>
          <a:ext cx="915817" cy="9158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401" tIns="12700" rIns="71401" bIns="1270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3</a:t>
          </a:r>
        </a:p>
      </dsp:txBody>
      <dsp:txXfrm>
        <a:off x="7678532" y="439390"/>
        <a:ext cx="647581" cy="647581"/>
      </dsp:txXfrm>
    </dsp:sp>
    <dsp:sp modelId="{66905C9F-66B9-4591-B4AE-9EEE55D517E0}">
      <dsp:nvSpPr>
        <dsp:cNvPr id="0" name=""/>
        <dsp:cNvSpPr/>
      </dsp:nvSpPr>
      <dsp:spPr>
        <a:xfrm>
          <a:off x="6520411" y="3052654"/>
          <a:ext cx="2963823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9C15E-D55B-B22D-6C41-697F388743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367C86-E27A-00C4-D8D4-A53F351BC0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30678-DB5D-643D-9307-047E0431B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1DAEB-8056-4A79-B0FB-B40098C388A5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82EC6D-0A81-CE0B-8380-097FE39AD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DD45A-61CA-8A97-19FB-35244F755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CDBF2-5F81-49FC-8CF4-6605D3F14B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2759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17207-F21F-34E7-65E4-5E93E99B5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55D45D-718B-018E-0E37-B1AAD99CEC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5F4229-B0BA-4AB5-2769-8AEE854C9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1DAEB-8056-4A79-B0FB-B40098C388A5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F41B6-DBAB-03FD-752C-7BF0C6B2D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244D91-002F-90FE-6B76-A31B0A3DB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CDBF2-5F81-49FC-8CF4-6605D3F14B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2698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DBC4D6-6CD4-596A-BA59-F730E396DA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169B48-9379-E378-72A6-E10FD9BB0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5A191-F96F-AD29-BC60-A3273E79C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1DAEB-8056-4A79-B0FB-B40098C388A5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791655-D231-1CF7-7FEA-F8B68E526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0CA102-D14A-83F7-2BA9-AAC4E5559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CDBF2-5F81-49FC-8CF4-6605D3F14B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4785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C308B-550C-6B6A-8E40-AAABF5190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363D3-F787-3213-5969-2E98C12D2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99401-DD3C-AE27-E4FE-1EF9223E5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1DAEB-8056-4A79-B0FB-B40098C388A5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92CC6-0770-3875-1D3A-DE902FF0E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B1053-2B29-6A2D-DCF4-D04E8BC3A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CDBF2-5F81-49FC-8CF4-6605D3F14B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2038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B2FC3-D094-89B9-25C4-8FB0EBB35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F90BA8-48C8-63CD-0FDC-BB8C73289B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55CB5B-31C1-FAE5-2297-0579013CB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1DAEB-8056-4A79-B0FB-B40098C388A5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C9C8C-21D5-F6A6-A4B2-2A4AEABB9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6B152-4897-EC47-50B4-DDE2050E4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CDBF2-5F81-49FC-8CF4-6605D3F14B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0221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F68F4-ACCA-E4E9-C60A-3BF30A915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690B2-3AA5-26D3-19EF-E2A777F109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9EE2E9-75B1-85CF-C9D6-7F858CF2D8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724F4C-2C58-DE68-DB24-F90C551CA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1DAEB-8056-4A79-B0FB-B40098C388A5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BD74C6-E5A1-CA02-24F4-2A53ED5B2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8380E8-E8F2-ECB6-913D-C62CEE59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CDBF2-5F81-49FC-8CF4-6605D3F14B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1208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1D6E9-4B8F-1DB2-DE79-A87F1019C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BFD79B-3D35-0BA7-EF43-42DCC7F7D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048A59-119D-6C06-F5FF-9961D481F9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35138F-687B-5D8B-625F-72A49101C3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B7F206-8468-F181-7891-76AC90080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9847D4-5813-5820-D5D7-612285FEB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1DAEB-8056-4A79-B0FB-B40098C388A5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26A36-0E6F-45BD-4FB3-C0B38B127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BAEB25-F823-9A82-0F0D-3F294EC8F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CDBF2-5F81-49FC-8CF4-6605D3F14B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8873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A1110-720C-2E66-1A68-FD5A474A2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960A3E-AB3F-FBD2-9F11-48F92565A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1DAEB-8056-4A79-B0FB-B40098C388A5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6ADDE3-86FB-2ABB-9678-3DCC37B7C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F9271-CF95-D0C1-D468-EB1CA1630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CDBF2-5F81-49FC-8CF4-6605D3F14B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3907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3ED642-384F-0321-2FEB-0D8E01511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1DAEB-8056-4A79-B0FB-B40098C388A5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858CD9-0CC9-423E-8900-14D4B46AE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9EC38C-77F9-E445-4E2C-B82F582D0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CDBF2-5F81-49FC-8CF4-6605D3F14B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7517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73383-C81C-124F-EC8C-B58E1AB02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C3905-A063-A3D0-C4B7-1F3B8B27C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A430F-C9EE-1081-AEEC-6BF8234F3F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1B8B06-D578-E6CA-BD89-3257F3D43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1DAEB-8056-4A79-B0FB-B40098C388A5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C3118F-C5C6-0EBE-EAA5-319796361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086C8F-0AA6-78C5-9135-4A1485070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CDBF2-5F81-49FC-8CF4-6605D3F14B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9900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962BC-008E-5BFB-38FF-69F16BE02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A6422B-1D84-9BD1-B90A-9C4720D744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BF0747-7330-D763-5CF6-FBD39D09F4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2391F7-E620-C9DC-C7BA-4AE4B0C4B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1DAEB-8056-4A79-B0FB-B40098C388A5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0811B4-2EFA-B6E4-CA14-232BA1A76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E19400-4A27-7C88-EF9B-7FB39E9DD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CDBF2-5F81-49FC-8CF4-6605D3F14B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0220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FF7638-AD1B-F7C3-8674-EFEE10C12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03E4AC-75C8-7A39-4D85-10CF04343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767A6-C2E5-5589-8403-9FA98B8A9E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1DAEB-8056-4A79-B0FB-B40098C388A5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515E6-AC32-0B3C-1CC6-E009B2B421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B68773-6AC6-6857-AF08-8F92A20355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5CDBF2-5F81-49FC-8CF4-6605D3F14B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1129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sv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" name="Rectangle 91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sky, plane, airplane, runway&#10;&#10;Description automatically generated">
            <a:extLst>
              <a:ext uri="{FF2B5EF4-FFF2-40B4-BE49-F238E27FC236}">
                <a16:creationId xmlns:a16="http://schemas.microsoft.com/office/drawing/2014/main" id="{D434D58A-98B8-456E-B588-2061A62124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6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4" name="Rectangle 93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CF92CC-DC62-DB10-6952-A969B77C53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532" y="1695576"/>
            <a:ext cx="8652938" cy="2857191"/>
          </a:xfrm>
        </p:spPr>
        <p:txBody>
          <a:bodyPr anchor="ctr">
            <a:noAutofit/>
          </a:bodyPr>
          <a:lstStyle/>
          <a:p>
            <a:r>
              <a:rPr lang="en-IN" sz="8000" b="1" dirty="0"/>
              <a:t>Aviation Fuel Management System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19417749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>
            <a:extLst>
              <a:ext uri="{FF2B5EF4-FFF2-40B4-BE49-F238E27FC236}">
                <a16:creationId xmlns:a16="http://schemas.microsoft.com/office/drawing/2014/main" id="{94714483-7072-431F-9DBE-87F44E4D4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95892E1-F4A5-4991-AC52-4F417B14A2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ACF597F8-76AA-44FA-8E6A-06223B66C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A6E12753-0A63-43EE-B28A-C989D033EA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B26FA385-76DA-40E9-9257-AA3E07FF6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262D75CA-F374-4878-8106-3EA5E970D6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938667A5-74E3-4EFD-8C45-F48F47427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31512EE2-F4CC-4E18-9CDA-B92C111224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B99E503B-9B4D-4EE3-A50F-15AC374F6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2" name="Rectangle 91">
            <a:extLst>
              <a:ext uri="{FF2B5EF4-FFF2-40B4-BE49-F238E27FC236}">
                <a16:creationId xmlns:a16="http://schemas.microsoft.com/office/drawing/2014/main" id="{E2683E3F-F855-4549-84F8-42064EC0F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8FC90B1E-0223-4440-AF22-8F32F6F0C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A2D2E879-0004-4D84-8137-1C09334038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43BE75A2-0D83-4F8E-84CC-D3BCD565B1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E90F7F49-1039-49EF-A9BD-153DB590B6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9E85F508-9EA4-4B4D-8171-648670650E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Rectangle 99">
            <a:extLst>
              <a:ext uri="{FF2B5EF4-FFF2-40B4-BE49-F238E27FC236}">
                <a16:creationId xmlns:a16="http://schemas.microsoft.com/office/drawing/2014/main" id="{832F3179-0CD5-40C8-9939-D8355006F7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11CE155D-684B-4F5E-B835-C52765E310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04F84AF8-E1A7-41D4-A102-8F87CAE37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4ED126F1-DB23-4314-B6C7-FE89E3C58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8ACB2B6F-8883-4A00-88DD-98CDDD46B8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3B9A2180-808A-4423-BB2B-6464B290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Graphic 11" descr="Handshake">
            <a:extLst>
              <a:ext uri="{FF2B5EF4-FFF2-40B4-BE49-F238E27FC236}">
                <a16:creationId xmlns:a16="http://schemas.microsoft.com/office/drawing/2014/main" id="{FE61FD25-9438-45BC-ADC8-0879BBFB319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bg1">
                <a:tint val="45000"/>
                <a:satMod val="400000"/>
              </a:schemeClr>
            </a:duotone>
            <a:alphaModFix amt="2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89074" y="256993"/>
            <a:ext cx="6013845" cy="60138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04B7940-3DB0-0502-F4D0-1E1D9DAE2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021" y="1306563"/>
            <a:ext cx="7315200" cy="2702018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9600" b="1" i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83953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16A431-292A-2AA2-2085-12082CA2C3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343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911460-8EEC-474D-93AD-08DD002D0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FFFFFF"/>
                </a:solidFill>
              </a:rPr>
              <a:t>Group Members :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193925F-96E0-F0DF-30CB-DC526E4E32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576467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774779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3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0D3CA0F-A433-1A98-747C-91CA954F18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b="6250"/>
          <a:stretch/>
        </p:blipFill>
        <p:spPr>
          <a:xfrm>
            <a:off x="0" y="2052"/>
            <a:ext cx="12192000" cy="68559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5D37AE-4DD4-CF80-54DF-63C0058AE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6600" b="1" dirty="0">
                <a:solidFill>
                  <a:srgbClr val="FFFFFF"/>
                </a:solidFill>
              </a:rPr>
              <a:t>Project Overview</a:t>
            </a:r>
          </a:p>
        </p:txBody>
      </p:sp>
      <p:sp>
        <p:nvSpPr>
          <p:cNvPr id="49" name="sketchy line">
            <a:extLst>
              <a:ext uri="{FF2B5EF4-FFF2-40B4-BE49-F238E27FC236}">
                <a16:creationId xmlns:a16="http://schemas.microsoft.com/office/drawing/2014/main" id="{7E2BE7F7-CA89-4002-ACCE-A478AEA24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" y="1681544"/>
            <a:ext cx="9692640" cy="18288"/>
          </a:xfrm>
          <a:custGeom>
            <a:avLst/>
            <a:gdLst>
              <a:gd name="connsiteX0" fmla="*/ 0 w 9692640"/>
              <a:gd name="connsiteY0" fmla="*/ 0 h 18288"/>
              <a:gd name="connsiteX1" fmla="*/ 401552 w 9692640"/>
              <a:gd name="connsiteY1" fmla="*/ 0 h 18288"/>
              <a:gd name="connsiteX2" fmla="*/ 996957 w 9692640"/>
              <a:gd name="connsiteY2" fmla="*/ 0 h 18288"/>
              <a:gd name="connsiteX3" fmla="*/ 1398509 w 9692640"/>
              <a:gd name="connsiteY3" fmla="*/ 0 h 18288"/>
              <a:gd name="connsiteX4" fmla="*/ 2090841 w 9692640"/>
              <a:gd name="connsiteY4" fmla="*/ 0 h 18288"/>
              <a:gd name="connsiteX5" fmla="*/ 2686246 w 9692640"/>
              <a:gd name="connsiteY5" fmla="*/ 0 h 18288"/>
              <a:gd name="connsiteX6" fmla="*/ 3475504 w 9692640"/>
              <a:gd name="connsiteY6" fmla="*/ 0 h 18288"/>
              <a:gd name="connsiteX7" fmla="*/ 4361688 w 9692640"/>
              <a:gd name="connsiteY7" fmla="*/ 0 h 18288"/>
              <a:gd name="connsiteX8" fmla="*/ 5054019 w 9692640"/>
              <a:gd name="connsiteY8" fmla="*/ 0 h 18288"/>
              <a:gd name="connsiteX9" fmla="*/ 5940204 w 9692640"/>
              <a:gd name="connsiteY9" fmla="*/ 0 h 18288"/>
              <a:gd name="connsiteX10" fmla="*/ 6632535 w 9692640"/>
              <a:gd name="connsiteY10" fmla="*/ 0 h 18288"/>
              <a:gd name="connsiteX11" fmla="*/ 7034087 w 9692640"/>
              <a:gd name="connsiteY11" fmla="*/ 0 h 18288"/>
              <a:gd name="connsiteX12" fmla="*/ 7532566 w 9692640"/>
              <a:gd name="connsiteY12" fmla="*/ 0 h 18288"/>
              <a:gd name="connsiteX13" fmla="*/ 8418750 w 9692640"/>
              <a:gd name="connsiteY13" fmla="*/ 0 h 18288"/>
              <a:gd name="connsiteX14" fmla="*/ 9692640 w 9692640"/>
              <a:gd name="connsiteY14" fmla="*/ 0 h 18288"/>
              <a:gd name="connsiteX15" fmla="*/ 9692640 w 9692640"/>
              <a:gd name="connsiteY15" fmla="*/ 18288 h 18288"/>
              <a:gd name="connsiteX16" fmla="*/ 9000309 w 9692640"/>
              <a:gd name="connsiteY16" fmla="*/ 18288 h 18288"/>
              <a:gd name="connsiteX17" fmla="*/ 8307977 w 9692640"/>
              <a:gd name="connsiteY17" fmla="*/ 18288 h 18288"/>
              <a:gd name="connsiteX18" fmla="*/ 7712572 w 9692640"/>
              <a:gd name="connsiteY18" fmla="*/ 18288 h 18288"/>
              <a:gd name="connsiteX19" fmla="*/ 7214093 w 9692640"/>
              <a:gd name="connsiteY19" fmla="*/ 18288 h 18288"/>
              <a:gd name="connsiteX20" fmla="*/ 6327909 w 9692640"/>
              <a:gd name="connsiteY20" fmla="*/ 18288 h 18288"/>
              <a:gd name="connsiteX21" fmla="*/ 5635578 w 9692640"/>
              <a:gd name="connsiteY21" fmla="*/ 18288 h 18288"/>
              <a:gd name="connsiteX22" fmla="*/ 4846320 w 9692640"/>
              <a:gd name="connsiteY22" fmla="*/ 18288 h 18288"/>
              <a:gd name="connsiteX23" fmla="*/ 4444768 w 9692640"/>
              <a:gd name="connsiteY23" fmla="*/ 18288 h 18288"/>
              <a:gd name="connsiteX24" fmla="*/ 3946289 w 9692640"/>
              <a:gd name="connsiteY24" fmla="*/ 18288 h 18288"/>
              <a:gd name="connsiteX25" fmla="*/ 3253958 w 9692640"/>
              <a:gd name="connsiteY25" fmla="*/ 18288 h 18288"/>
              <a:gd name="connsiteX26" fmla="*/ 2464700 w 9692640"/>
              <a:gd name="connsiteY26" fmla="*/ 18288 h 18288"/>
              <a:gd name="connsiteX27" fmla="*/ 2063148 w 9692640"/>
              <a:gd name="connsiteY27" fmla="*/ 18288 h 18288"/>
              <a:gd name="connsiteX28" fmla="*/ 1661595 w 9692640"/>
              <a:gd name="connsiteY28" fmla="*/ 18288 h 18288"/>
              <a:gd name="connsiteX29" fmla="*/ 969264 w 9692640"/>
              <a:gd name="connsiteY29" fmla="*/ 18288 h 18288"/>
              <a:gd name="connsiteX30" fmla="*/ 0 w 9692640"/>
              <a:gd name="connsiteY30" fmla="*/ 18288 h 18288"/>
              <a:gd name="connsiteX31" fmla="*/ 0 w 9692640"/>
              <a:gd name="connsiteY3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692640" h="18288" fill="none" extrusionOk="0">
                <a:moveTo>
                  <a:pt x="0" y="0"/>
                </a:moveTo>
                <a:cubicBezTo>
                  <a:pt x="142992" y="4732"/>
                  <a:pt x="265909" y="-3365"/>
                  <a:pt x="401552" y="0"/>
                </a:cubicBezTo>
                <a:cubicBezTo>
                  <a:pt x="537195" y="3365"/>
                  <a:pt x="738153" y="6482"/>
                  <a:pt x="996957" y="0"/>
                </a:cubicBezTo>
                <a:cubicBezTo>
                  <a:pt x="1255762" y="-6482"/>
                  <a:pt x="1280511" y="12509"/>
                  <a:pt x="1398509" y="0"/>
                </a:cubicBezTo>
                <a:cubicBezTo>
                  <a:pt x="1516507" y="-12509"/>
                  <a:pt x="1782573" y="-31523"/>
                  <a:pt x="2090841" y="0"/>
                </a:cubicBezTo>
                <a:cubicBezTo>
                  <a:pt x="2399109" y="31523"/>
                  <a:pt x="2488380" y="26286"/>
                  <a:pt x="2686246" y="0"/>
                </a:cubicBezTo>
                <a:cubicBezTo>
                  <a:pt x="2884112" y="-26286"/>
                  <a:pt x="3186024" y="-14734"/>
                  <a:pt x="3475504" y="0"/>
                </a:cubicBezTo>
                <a:cubicBezTo>
                  <a:pt x="3764984" y="14734"/>
                  <a:pt x="4053017" y="43292"/>
                  <a:pt x="4361688" y="0"/>
                </a:cubicBezTo>
                <a:cubicBezTo>
                  <a:pt x="4670359" y="-43292"/>
                  <a:pt x="4736164" y="-729"/>
                  <a:pt x="5054019" y="0"/>
                </a:cubicBezTo>
                <a:cubicBezTo>
                  <a:pt x="5371874" y="729"/>
                  <a:pt x="5543528" y="-22963"/>
                  <a:pt x="5940204" y="0"/>
                </a:cubicBezTo>
                <a:cubicBezTo>
                  <a:pt x="6336881" y="22963"/>
                  <a:pt x="6423838" y="6469"/>
                  <a:pt x="6632535" y="0"/>
                </a:cubicBezTo>
                <a:cubicBezTo>
                  <a:pt x="6841232" y="-6469"/>
                  <a:pt x="6852819" y="17036"/>
                  <a:pt x="7034087" y="0"/>
                </a:cubicBezTo>
                <a:cubicBezTo>
                  <a:pt x="7215355" y="-17036"/>
                  <a:pt x="7313136" y="11151"/>
                  <a:pt x="7532566" y="0"/>
                </a:cubicBezTo>
                <a:cubicBezTo>
                  <a:pt x="7751996" y="-11151"/>
                  <a:pt x="8015001" y="25614"/>
                  <a:pt x="8418750" y="0"/>
                </a:cubicBezTo>
                <a:cubicBezTo>
                  <a:pt x="8822499" y="-25614"/>
                  <a:pt x="9163239" y="48603"/>
                  <a:pt x="9692640" y="0"/>
                </a:cubicBezTo>
                <a:cubicBezTo>
                  <a:pt x="9691955" y="4437"/>
                  <a:pt x="9693170" y="10717"/>
                  <a:pt x="9692640" y="18288"/>
                </a:cubicBezTo>
                <a:cubicBezTo>
                  <a:pt x="9545125" y="42172"/>
                  <a:pt x="9164259" y="6706"/>
                  <a:pt x="9000309" y="18288"/>
                </a:cubicBezTo>
                <a:cubicBezTo>
                  <a:pt x="8836359" y="29870"/>
                  <a:pt x="8521035" y="-14108"/>
                  <a:pt x="8307977" y="18288"/>
                </a:cubicBezTo>
                <a:cubicBezTo>
                  <a:pt x="8094919" y="50684"/>
                  <a:pt x="7881757" y="11235"/>
                  <a:pt x="7712572" y="18288"/>
                </a:cubicBezTo>
                <a:cubicBezTo>
                  <a:pt x="7543387" y="25341"/>
                  <a:pt x="7358861" y="20625"/>
                  <a:pt x="7214093" y="18288"/>
                </a:cubicBezTo>
                <a:cubicBezTo>
                  <a:pt x="7069325" y="15951"/>
                  <a:pt x="6523705" y="52160"/>
                  <a:pt x="6327909" y="18288"/>
                </a:cubicBezTo>
                <a:cubicBezTo>
                  <a:pt x="6132113" y="-15584"/>
                  <a:pt x="5923847" y="21204"/>
                  <a:pt x="5635578" y="18288"/>
                </a:cubicBezTo>
                <a:cubicBezTo>
                  <a:pt x="5347309" y="15372"/>
                  <a:pt x="5114749" y="50642"/>
                  <a:pt x="4846320" y="18288"/>
                </a:cubicBezTo>
                <a:cubicBezTo>
                  <a:pt x="4577891" y="-14066"/>
                  <a:pt x="4576701" y="1487"/>
                  <a:pt x="4444768" y="18288"/>
                </a:cubicBezTo>
                <a:cubicBezTo>
                  <a:pt x="4312835" y="35089"/>
                  <a:pt x="4112575" y="15158"/>
                  <a:pt x="3946289" y="18288"/>
                </a:cubicBezTo>
                <a:cubicBezTo>
                  <a:pt x="3780003" y="21418"/>
                  <a:pt x="3396009" y="18797"/>
                  <a:pt x="3253958" y="18288"/>
                </a:cubicBezTo>
                <a:cubicBezTo>
                  <a:pt x="3111907" y="17779"/>
                  <a:pt x="2760272" y="57223"/>
                  <a:pt x="2464700" y="18288"/>
                </a:cubicBezTo>
                <a:cubicBezTo>
                  <a:pt x="2169128" y="-20647"/>
                  <a:pt x="2232262" y="7960"/>
                  <a:pt x="2063148" y="18288"/>
                </a:cubicBezTo>
                <a:cubicBezTo>
                  <a:pt x="1894034" y="28616"/>
                  <a:pt x="1799338" y="3019"/>
                  <a:pt x="1661595" y="18288"/>
                </a:cubicBezTo>
                <a:cubicBezTo>
                  <a:pt x="1523852" y="33557"/>
                  <a:pt x="1113928" y="-4352"/>
                  <a:pt x="969264" y="18288"/>
                </a:cubicBezTo>
                <a:cubicBezTo>
                  <a:pt x="824600" y="40928"/>
                  <a:pt x="356149" y="-3128"/>
                  <a:pt x="0" y="18288"/>
                </a:cubicBezTo>
                <a:cubicBezTo>
                  <a:pt x="-540" y="12521"/>
                  <a:pt x="894" y="7749"/>
                  <a:pt x="0" y="0"/>
                </a:cubicBezTo>
                <a:close/>
              </a:path>
              <a:path w="9692640" h="18288" stroke="0" extrusionOk="0">
                <a:moveTo>
                  <a:pt x="0" y="0"/>
                </a:moveTo>
                <a:cubicBezTo>
                  <a:pt x="162642" y="3864"/>
                  <a:pt x="346119" y="-18364"/>
                  <a:pt x="498479" y="0"/>
                </a:cubicBezTo>
                <a:cubicBezTo>
                  <a:pt x="650839" y="18364"/>
                  <a:pt x="712065" y="-9389"/>
                  <a:pt x="900031" y="0"/>
                </a:cubicBezTo>
                <a:cubicBezTo>
                  <a:pt x="1087997" y="9389"/>
                  <a:pt x="1177291" y="3685"/>
                  <a:pt x="1398509" y="0"/>
                </a:cubicBezTo>
                <a:cubicBezTo>
                  <a:pt x="1619727" y="-3685"/>
                  <a:pt x="1874008" y="-8897"/>
                  <a:pt x="2090841" y="0"/>
                </a:cubicBezTo>
                <a:cubicBezTo>
                  <a:pt x="2307674" y="8897"/>
                  <a:pt x="2573432" y="-313"/>
                  <a:pt x="2880099" y="0"/>
                </a:cubicBezTo>
                <a:cubicBezTo>
                  <a:pt x="3186766" y="313"/>
                  <a:pt x="3422577" y="10664"/>
                  <a:pt x="3766283" y="0"/>
                </a:cubicBezTo>
                <a:cubicBezTo>
                  <a:pt x="4109989" y="-10664"/>
                  <a:pt x="4342683" y="-32873"/>
                  <a:pt x="4652467" y="0"/>
                </a:cubicBezTo>
                <a:cubicBezTo>
                  <a:pt x="4962251" y="32873"/>
                  <a:pt x="5122120" y="29155"/>
                  <a:pt x="5247872" y="0"/>
                </a:cubicBezTo>
                <a:cubicBezTo>
                  <a:pt x="5373625" y="-29155"/>
                  <a:pt x="5749491" y="1706"/>
                  <a:pt x="6037130" y="0"/>
                </a:cubicBezTo>
                <a:cubicBezTo>
                  <a:pt x="6324769" y="-1706"/>
                  <a:pt x="6531407" y="1172"/>
                  <a:pt x="6729461" y="0"/>
                </a:cubicBezTo>
                <a:cubicBezTo>
                  <a:pt x="6927515" y="-1172"/>
                  <a:pt x="7096794" y="-1520"/>
                  <a:pt x="7324867" y="0"/>
                </a:cubicBezTo>
                <a:cubicBezTo>
                  <a:pt x="7552940" y="1520"/>
                  <a:pt x="7878827" y="-17110"/>
                  <a:pt x="8114124" y="0"/>
                </a:cubicBezTo>
                <a:cubicBezTo>
                  <a:pt x="8349421" y="17110"/>
                  <a:pt x="8334208" y="15114"/>
                  <a:pt x="8515677" y="0"/>
                </a:cubicBezTo>
                <a:cubicBezTo>
                  <a:pt x="8697146" y="-15114"/>
                  <a:pt x="9236164" y="22466"/>
                  <a:pt x="9692640" y="0"/>
                </a:cubicBezTo>
                <a:cubicBezTo>
                  <a:pt x="9692735" y="8251"/>
                  <a:pt x="9692514" y="12333"/>
                  <a:pt x="9692640" y="18288"/>
                </a:cubicBezTo>
                <a:cubicBezTo>
                  <a:pt x="9410102" y="47398"/>
                  <a:pt x="9172773" y="7109"/>
                  <a:pt x="9000309" y="18288"/>
                </a:cubicBezTo>
                <a:cubicBezTo>
                  <a:pt x="8827845" y="29467"/>
                  <a:pt x="8713608" y="28372"/>
                  <a:pt x="8501830" y="18288"/>
                </a:cubicBezTo>
                <a:cubicBezTo>
                  <a:pt x="8290052" y="8204"/>
                  <a:pt x="7893416" y="3561"/>
                  <a:pt x="7712572" y="18288"/>
                </a:cubicBezTo>
                <a:cubicBezTo>
                  <a:pt x="7531728" y="33015"/>
                  <a:pt x="7480716" y="17052"/>
                  <a:pt x="7311020" y="18288"/>
                </a:cubicBezTo>
                <a:cubicBezTo>
                  <a:pt x="7141324" y="19524"/>
                  <a:pt x="6962706" y="15975"/>
                  <a:pt x="6618688" y="18288"/>
                </a:cubicBezTo>
                <a:cubicBezTo>
                  <a:pt x="6274670" y="20601"/>
                  <a:pt x="6230664" y="-1692"/>
                  <a:pt x="6120210" y="18288"/>
                </a:cubicBezTo>
                <a:cubicBezTo>
                  <a:pt x="6009756" y="38268"/>
                  <a:pt x="5442516" y="28115"/>
                  <a:pt x="5234026" y="18288"/>
                </a:cubicBezTo>
                <a:cubicBezTo>
                  <a:pt x="5025536" y="8461"/>
                  <a:pt x="4953693" y="18182"/>
                  <a:pt x="4832473" y="18288"/>
                </a:cubicBezTo>
                <a:cubicBezTo>
                  <a:pt x="4711253" y="18394"/>
                  <a:pt x="4414565" y="-11251"/>
                  <a:pt x="4140142" y="18288"/>
                </a:cubicBezTo>
                <a:cubicBezTo>
                  <a:pt x="3865719" y="47827"/>
                  <a:pt x="3819081" y="16772"/>
                  <a:pt x="3738590" y="18288"/>
                </a:cubicBezTo>
                <a:cubicBezTo>
                  <a:pt x="3658099" y="19804"/>
                  <a:pt x="3427576" y="1385"/>
                  <a:pt x="3240111" y="18288"/>
                </a:cubicBezTo>
                <a:cubicBezTo>
                  <a:pt x="3052646" y="35191"/>
                  <a:pt x="2749652" y="-13914"/>
                  <a:pt x="2450853" y="18288"/>
                </a:cubicBezTo>
                <a:cubicBezTo>
                  <a:pt x="2152054" y="50490"/>
                  <a:pt x="1928331" y="61101"/>
                  <a:pt x="1564669" y="18288"/>
                </a:cubicBezTo>
                <a:cubicBezTo>
                  <a:pt x="1201007" y="-24525"/>
                  <a:pt x="1217828" y="-275"/>
                  <a:pt x="1066190" y="18288"/>
                </a:cubicBezTo>
                <a:cubicBezTo>
                  <a:pt x="914552" y="36851"/>
                  <a:pt x="418290" y="-14785"/>
                  <a:pt x="0" y="18288"/>
                </a:cubicBezTo>
                <a:cubicBezTo>
                  <a:pt x="641" y="14236"/>
                  <a:pt x="889" y="755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79846F90-01F8-55C5-13C8-7C373DBDD8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0683576"/>
              </p:ext>
            </p:extLst>
          </p:nvPr>
        </p:nvGraphicFramePr>
        <p:xfrm>
          <a:off x="838200" y="2004446"/>
          <a:ext cx="10515600" cy="41768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268401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28FF88A3-8EBC-4142-8CC2-EBE257ED6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42" descr="Background pattern&#10;&#10;Description automatically generated">
            <a:extLst>
              <a:ext uri="{FF2B5EF4-FFF2-40B4-BE49-F238E27FC236}">
                <a16:creationId xmlns:a16="http://schemas.microsoft.com/office/drawing/2014/main" id="{3BEB699C-1644-AEBD-E8F1-406D6F5A88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607" b="4643"/>
          <a:stretch/>
        </p:blipFill>
        <p:spPr>
          <a:xfrm>
            <a:off x="3" y="10"/>
            <a:ext cx="12191997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E1B5985-7E47-406C-3D5A-58FA3CBA4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0936" y="844486"/>
            <a:ext cx="9484225" cy="1461778"/>
          </a:xfrm>
        </p:spPr>
        <p:txBody>
          <a:bodyPr>
            <a:normAutofit/>
          </a:bodyPr>
          <a:lstStyle/>
          <a:p>
            <a:r>
              <a:rPr lang="en-IN" sz="4000" b="1"/>
              <a:t>Learning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27D8A815-1B1F-4DB5-A03C-F4987CF0C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327777" y="343106"/>
            <a:ext cx="1692092" cy="1852591"/>
            <a:chOff x="790870" y="911082"/>
            <a:chExt cx="2191635" cy="2442764"/>
          </a:xfrm>
        </p:grpSpPr>
        <p:sp>
          <p:nvSpPr>
            <p:cNvPr id="68" name="Freeform 5">
              <a:extLst>
                <a:ext uri="{FF2B5EF4-FFF2-40B4-BE49-F238E27FC236}">
                  <a16:creationId xmlns:a16="http://schemas.microsoft.com/office/drawing/2014/main" id="{261388EF-B4CE-4326-979A-2F53CED60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0870" y="2245586"/>
              <a:ext cx="1262906" cy="1108260"/>
            </a:xfrm>
            <a:custGeom>
              <a:avLst/>
              <a:gdLst>
                <a:gd name="T0" fmla="*/ 781 w 1099"/>
                <a:gd name="T1" fmla="*/ 0 h 968"/>
                <a:gd name="T2" fmla="*/ 318 w 1099"/>
                <a:gd name="T3" fmla="*/ 0 h 968"/>
                <a:gd name="T4" fmla="*/ 246 w 1099"/>
                <a:gd name="T5" fmla="*/ 42 h 968"/>
                <a:gd name="T6" fmla="*/ 15 w 1099"/>
                <a:gd name="T7" fmla="*/ 443 h 968"/>
                <a:gd name="T8" fmla="*/ 15 w 1099"/>
                <a:gd name="T9" fmla="*/ 525 h 968"/>
                <a:gd name="T10" fmla="*/ 246 w 1099"/>
                <a:gd name="T11" fmla="*/ 926 h 968"/>
                <a:gd name="T12" fmla="*/ 318 w 1099"/>
                <a:gd name="T13" fmla="*/ 968 h 968"/>
                <a:gd name="T14" fmla="*/ 781 w 1099"/>
                <a:gd name="T15" fmla="*/ 968 h 968"/>
                <a:gd name="T16" fmla="*/ 852 w 1099"/>
                <a:gd name="T17" fmla="*/ 926 h 968"/>
                <a:gd name="T18" fmla="*/ 1084 w 1099"/>
                <a:gd name="T19" fmla="*/ 525 h 968"/>
                <a:gd name="T20" fmla="*/ 1084 w 1099"/>
                <a:gd name="T21" fmla="*/ 443 h 968"/>
                <a:gd name="T22" fmla="*/ 852 w 1099"/>
                <a:gd name="T23" fmla="*/ 42 h 968"/>
                <a:gd name="T24" fmla="*/ 781 w 1099"/>
                <a:gd name="T2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9" h="968">
                  <a:moveTo>
                    <a:pt x="781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88" y="0"/>
                    <a:pt x="261" y="16"/>
                    <a:pt x="246" y="42"/>
                  </a:cubicBezTo>
                  <a:cubicBezTo>
                    <a:pt x="15" y="443"/>
                    <a:pt x="15" y="443"/>
                    <a:pt x="15" y="443"/>
                  </a:cubicBezTo>
                  <a:cubicBezTo>
                    <a:pt x="0" y="468"/>
                    <a:pt x="0" y="500"/>
                    <a:pt x="15" y="525"/>
                  </a:cubicBezTo>
                  <a:cubicBezTo>
                    <a:pt x="246" y="926"/>
                    <a:pt x="246" y="926"/>
                    <a:pt x="246" y="926"/>
                  </a:cubicBezTo>
                  <a:cubicBezTo>
                    <a:pt x="261" y="952"/>
                    <a:pt x="288" y="968"/>
                    <a:pt x="318" y="968"/>
                  </a:cubicBezTo>
                  <a:cubicBezTo>
                    <a:pt x="781" y="968"/>
                    <a:pt x="781" y="968"/>
                    <a:pt x="781" y="968"/>
                  </a:cubicBezTo>
                  <a:cubicBezTo>
                    <a:pt x="810" y="968"/>
                    <a:pt x="838" y="952"/>
                    <a:pt x="852" y="926"/>
                  </a:cubicBezTo>
                  <a:cubicBezTo>
                    <a:pt x="1084" y="525"/>
                    <a:pt x="1084" y="525"/>
                    <a:pt x="1084" y="525"/>
                  </a:cubicBezTo>
                  <a:cubicBezTo>
                    <a:pt x="1099" y="500"/>
                    <a:pt x="1099" y="468"/>
                    <a:pt x="1084" y="443"/>
                  </a:cubicBezTo>
                  <a:cubicBezTo>
                    <a:pt x="852" y="42"/>
                    <a:pt x="852" y="42"/>
                    <a:pt x="852" y="42"/>
                  </a:cubicBezTo>
                  <a:cubicBezTo>
                    <a:pt x="838" y="16"/>
                    <a:pt x="810" y="0"/>
                    <a:pt x="781" y="0"/>
                  </a:cubicBez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 w="635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5">
              <a:extLst>
                <a:ext uri="{FF2B5EF4-FFF2-40B4-BE49-F238E27FC236}">
                  <a16:creationId xmlns:a16="http://schemas.microsoft.com/office/drawing/2014/main" id="{33A25547-9075-4BDB-8F46-BA09E76AA3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3975" y="911082"/>
              <a:ext cx="2048530" cy="1797684"/>
            </a:xfrm>
            <a:custGeom>
              <a:avLst/>
              <a:gdLst>
                <a:gd name="T0" fmla="*/ 781 w 1099"/>
                <a:gd name="T1" fmla="*/ 0 h 968"/>
                <a:gd name="T2" fmla="*/ 318 w 1099"/>
                <a:gd name="T3" fmla="*/ 0 h 968"/>
                <a:gd name="T4" fmla="*/ 246 w 1099"/>
                <a:gd name="T5" fmla="*/ 42 h 968"/>
                <a:gd name="T6" fmla="*/ 15 w 1099"/>
                <a:gd name="T7" fmla="*/ 443 h 968"/>
                <a:gd name="T8" fmla="*/ 15 w 1099"/>
                <a:gd name="T9" fmla="*/ 525 h 968"/>
                <a:gd name="T10" fmla="*/ 246 w 1099"/>
                <a:gd name="T11" fmla="*/ 926 h 968"/>
                <a:gd name="T12" fmla="*/ 318 w 1099"/>
                <a:gd name="T13" fmla="*/ 968 h 968"/>
                <a:gd name="T14" fmla="*/ 781 w 1099"/>
                <a:gd name="T15" fmla="*/ 968 h 968"/>
                <a:gd name="T16" fmla="*/ 852 w 1099"/>
                <a:gd name="T17" fmla="*/ 926 h 968"/>
                <a:gd name="T18" fmla="*/ 1084 w 1099"/>
                <a:gd name="T19" fmla="*/ 525 h 968"/>
                <a:gd name="T20" fmla="*/ 1084 w 1099"/>
                <a:gd name="T21" fmla="*/ 443 h 968"/>
                <a:gd name="T22" fmla="*/ 852 w 1099"/>
                <a:gd name="T23" fmla="*/ 42 h 968"/>
                <a:gd name="T24" fmla="*/ 781 w 1099"/>
                <a:gd name="T2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9" h="968">
                  <a:moveTo>
                    <a:pt x="781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88" y="0"/>
                    <a:pt x="261" y="16"/>
                    <a:pt x="246" y="42"/>
                  </a:cubicBezTo>
                  <a:cubicBezTo>
                    <a:pt x="15" y="443"/>
                    <a:pt x="15" y="443"/>
                    <a:pt x="15" y="443"/>
                  </a:cubicBezTo>
                  <a:cubicBezTo>
                    <a:pt x="0" y="468"/>
                    <a:pt x="0" y="500"/>
                    <a:pt x="15" y="525"/>
                  </a:cubicBezTo>
                  <a:cubicBezTo>
                    <a:pt x="246" y="926"/>
                    <a:pt x="246" y="926"/>
                    <a:pt x="246" y="926"/>
                  </a:cubicBezTo>
                  <a:cubicBezTo>
                    <a:pt x="261" y="952"/>
                    <a:pt x="288" y="968"/>
                    <a:pt x="318" y="968"/>
                  </a:cubicBezTo>
                  <a:cubicBezTo>
                    <a:pt x="781" y="968"/>
                    <a:pt x="781" y="968"/>
                    <a:pt x="781" y="968"/>
                  </a:cubicBezTo>
                  <a:cubicBezTo>
                    <a:pt x="810" y="968"/>
                    <a:pt x="838" y="952"/>
                    <a:pt x="852" y="926"/>
                  </a:cubicBezTo>
                  <a:cubicBezTo>
                    <a:pt x="1084" y="525"/>
                    <a:pt x="1084" y="525"/>
                    <a:pt x="1084" y="525"/>
                  </a:cubicBezTo>
                  <a:cubicBezTo>
                    <a:pt x="1099" y="500"/>
                    <a:pt x="1099" y="468"/>
                    <a:pt x="1084" y="443"/>
                  </a:cubicBezTo>
                  <a:cubicBezTo>
                    <a:pt x="852" y="42"/>
                    <a:pt x="852" y="42"/>
                    <a:pt x="852" y="42"/>
                  </a:cubicBezTo>
                  <a:cubicBezTo>
                    <a:pt x="838" y="16"/>
                    <a:pt x="810" y="0"/>
                    <a:pt x="781" y="0"/>
                  </a:cubicBezTo>
                  <a:close/>
                </a:path>
              </a:pathLst>
            </a:custGeom>
            <a:noFill/>
            <a:ln w="63500" cap="flat">
              <a:solidFill>
                <a:schemeClr val="tx1">
                  <a:alpha val="6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Freeform 5">
              <a:extLst>
                <a:ext uri="{FF2B5EF4-FFF2-40B4-BE49-F238E27FC236}">
                  <a16:creationId xmlns:a16="http://schemas.microsoft.com/office/drawing/2014/main" id="{1D917FAD-3240-4D3F-91A0-9571F75DC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62936" y="1825453"/>
              <a:ext cx="799094" cy="701243"/>
            </a:xfrm>
            <a:custGeom>
              <a:avLst/>
              <a:gdLst>
                <a:gd name="T0" fmla="*/ 781 w 1099"/>
                <a:gd name="T1" fmla="*/ 0 h 968"/>
                <a:gd name="T2" fmla="*/ 318 w 1099"/>
                <a:gd name="T3" fmla="*/ 0 h 968"/>
                <a:gd name="T4" fmla="*/ 246 w 1099"/>
                <a:gd name="T5" fmla="*/ 42 h 968"/>
                <a:gd name="T6" fmla="*/ 15 w 1099"/>
                <a:gd name="T7" fmla="*/ 443 h 968"/>
                <a:gd name="T8" fmla="*/ 15 w 1099"/>
                <a:gd name="T9" fmla="*/ 525 h 968"/>
                <a:gd name="T10" fmla="*/ 246 w 1099"/>
                <a:gd name="T11" fmla="*/ 926 h 968"/>
                <a:gd name="T12" fmla="*/ 318 w 1099"/>
                <a:gd name="T13" fmla="*/ 968 h 968"/>
                <a:gd name="T14" fmla="*/ 781 w 1099"/>
                <a:gd name="T15" fmla="*/ 968 h 968"/>
                <a:gd name="T16" fmla="*/ 852 w 1099"/>
                <a:gd name="T17" fmla="*/ 926 h 968"/>
                <a:gd name="T18" fmla="*/ 1084 w 1099"/>
                <a:gd name="T19" fmla="*/ 525 h 968"/>
                <a:gd name="T20" fmla="*/ 1084 w 1099"/>
                <a:gd name="T21" fmla="*/ 443 h 968"/>
                <a:gd name="T22" fmla="*/ 852 w 1099"/>
                <a:gd name="T23" fmla="*/ 42 h 968"/>
                <a:gd name="T24" fmla="*/ 781 w 1099"/>
                <a:gd name="T2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9" h="968">
                  <a:moveTo>
                    <a:pt x="781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88" y="0"/>
                    <a:pt x="261" y="16"/>
                    <a:pt x="246" y="42"/>
                  </a:cubicBezTo>
                  <a:cubicBezTo>
                    <a:pt x="15" y="443"/>
                    <a:pt x="15" y="443"/>
                    <a:pt x="15" y="443"/>
                  </a:cubicBezTo>
                  <a:cubicBezTo>
                    <a:pt x="0" y="468"/>
                    <a:pt x="0" y="500"/>
                    <a:pt x="15" y="525"/>
                  </a:cubicBezTo>
                  <a:cubicBezTo>
                    <a:pt x="246" y="926"/>
                    <a:pt x="246" y="926"/>
                    <a:pt x="246" y="926"/>
                  </a:cubicBezTo>
                  <a:cubicBezTo>
                    <a:pt x="261" y="952"/>
                    <a:pt x="288" y="968"/>
                    <a:pt x="318" y="968"/>
                  </a:cubicBezTo>
                  <a:cubicBezTo>
                    <a:pt x="781" y="968"/>
                    <a:pt x="781" y="968"/>
                    <a:pt x="781" y="968"/>
                  </a:cubicBezTo>
                  <a:cubicBezTo>
                    <a:pt x="810" y="968"/>
                    <a:pt x="838" y="952"/>
                    <a:pt x="852" y="926"/>
                  </a:cubicBezTo>
                  <a:cubicBezTo>
                    <a:pt x="1084" y="525"/>
                    <a:pt x="1084" y="525"/>
                    <a:pt x="1084" y="525"/>
                  </a:cubicBezTo>
                  <a:cubicBezTo>
                    <a:pt x="1099" y="500"/>
                    <a:pt x="1099" y="468"/>
                    <a:pt x="1084" y="443"/>
                  </a:cubicBezTo>
                  <a:cubicBezTo>
                    <a:pt x="852" y="42"/>
                    <a:pt x="852" y="42"/>
                    <a:pt x="852" y="42"/>
                  </a:cubicBezTo>
                  <a:cubicBezTo>
                    <a:pt x="838" y="16"/>
                    <a:pt x="810" y="0"/>
                    <a:pt x="781" y="0"/>
                  </a:cubicBezTo>
                  <a:close/>
                </a:path>
              </a:pathLst>
            </a:custGeom>
            <a:solidFill>
              <a:schemeClr val="tx1">
                <a:alpha val="60000"/>
              </a:schemeClr>
            </a:solidFill>
            <a:ln w="635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C6D9D3-7FA6-4001-9266-48C4A608C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0936" y="2470248"/>
            <a:ext cx="9484235" cy="305272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/>
              <a:t>We had a great experience working on the various technologies we worked upon in the custom bootcamp which includes :</a:t>
            </a:r>
          </a:p>
          <a:p>
            <a:pPr marL="0" indent="0">
              <a:buNone/>
            </a:pPr>
            <a:endParaRPr lang="en-US" sz="24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err="1"/>
              <a:t>Graphql</a:t>
            </a:r>
            <a:r>
              <a:rPr lang="en-US" sz="2400" dirty="0"/>
              <a:t> for backend for query and mutation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C# for coding of </a:t>
            </a:r>
            <a:r>
              <a:rPr lang="en-US" sz="2400" dirty="0" err="1"/>
              <a:t>.Net</a:t>
            </a:r>
            <a:endParaRPr lang="en-US" sz="24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React </a:t>
            </a:r>
            <a:r>
              <a:rPr lang="en-US" sz="2400" dirty="0" err="1"/>
              <a:t>js</a:t>
            </a:r>
            <a:r>
              <a:rPr lang="en-US" sz="2400" dirty="0"/>
              <a:t> for frontend development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Integrating </a:t>
            </a:r>
            <a:r>
              <a:rPr lang="en-US" sz="2400" dirty="0" err="1"/>
              <a:t>graphql</a:t>
            </a:r>
            <a:r>
              <a:rPr lang="en-US" sz="2400" dirty="0"/>
              <a:t> with the react </a:t>
            </a:r>
            <a:r>
              <a:rPr lang="en-US" sz="2400" dirty="0" err="1"/>
              <a:t>js</a:t>
            </a:r>
            <a:r>
              <a:rPr lang="en-US" sz="2400" dirty="0"/>
              <a:t> app using Apollo Client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Working with </a:t>
            </a:r>
            <a:r>
              <a:rPr lang="en-US" sz="2400" dirty="0" err="1"/>
              <a:t>sql</a:t>
            </a:r>
            <a:r>
              <a:rPr lang="en-US" sz="2400" dirty="0"/>
              <a:t> database (we specifically used MSSQL in our database)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503337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1FA3038-CC09-EBB2-C2A8-8DBAF8CFBA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50" r="-1" b="13702"/>
          <a:stretch/>
        </p:blipFill>
        <p:spPr>
          <a:xfrm>
            <a:off x="20" y="3579"/>
            <a:ext cx="12188932" cy="6854421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681CD866-52B5-4280-A92B-56BDFD1E9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9648" y="0"/>
            <a:ext cx="6102351" cy="6858000"/>
          </a:xfrm>
          <a:prstGeom prst="rect">
            <a:avLst/>
          </a:prstGeom>
          <a:solidFill>
            <a:schemeClr val="bg1">
              <a:lumMod val="95000"/>
              <a:lumOff val="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6EEF187-8434-4B76-BE40-006EEBB263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2351" cy="6858000"/>
          </a:xfrm>
          <a:prstGeom prst="rect">
            <a:avLst/>
          </a:prstGeom>
          <a:solidFill>
            <a:schemeClr val="bg1">
              <a:lumMod val="95000"/>
              <a:lumOff val="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549E03-F2E0-4582-815D-0AFC73507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620" y="1748771"/>
            <a:ext cx="3498979" cy="33604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Target Audience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2C00C17-2506-48FB-ADA0-38A54F8A7D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29" r="7" b="19360"/>
          <a:stretch/>
        </p:blipFill>
        <p:spPr>
          <a:xfrm>
            <a:off x="6883401" y="803191"/>
            <a:ext cx="4516920" cy="238591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418DA77-0BE2-4C72-9E65-68EBBE3CC6E2}"/>
              </a:ext>
            </a:extLst>
          </p:cNvPr>
          <p:cNvSpPr txBox="1"/>
          <p:nvPr/>
        </p:nvSpPr>
        <p:spPr>
          <a:xfrm>
            <a:off x="6883400" y="3676052"/>
            <a:ext cx="4838429" cy="23757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 dirty="0"/>
              <a:t>Target audience are the airlines which require aviation fuel in bulk for daily passenger flight operations.</a:t>
            </a:r>
          </a:p>
        </p:txBody>
      </p:sp>
    </p:spTree>
    <p:extLst>
      <p:ext uri="{BB962C8B-B14F-4D97-AF65-F5344CB8AC3E}">
        <p14:creationId xmlns:p14="http://schemas.microsoft.com/office/powerpoint/2010/main" val="11376594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90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352FCEC6-AA56-3299-942B-98BF1C5759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6496" b="1850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B0B709A-7AB6-BA79-2025-BF339608A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5400" b="1" dirty="0">
                <a:solidFill>
                  <a:srgbClr val="FFFFFF"/>
                </a:solidFill>
              </a:rPr>
              <a:t>Functional Requirements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DFA4DD4-78BF-5FF4-83F5-112E154A90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022312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718161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9D4C590E-9AC3-5313-C127-4FB2F4A73B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5605" r="-2" b="-2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7B56802-E646-86E3-4E0F-570A444D5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en-IN" sz="4000">
                <a:solidFill>
                  <a:srgbClr val="FFFFFF"/>
                </a:solidFill>
                <a:cs typeface="Calibri Light"/>
              </a:rPr>
              <a:t>Non-Functional Requirements</a:t>
            </a:r>
            <a:endParaRPr lang="en-IN" sz="4000">
              <a:solidFill>
                <a:srgbClr val="FFFFFF"/>
              </a:solidFill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394F5876-3CF5-1BBB-A5DB-FD853133BD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1777110"/>
              </p:ext>
            </p:extLst>
          </p:nvPr>
        </p:nvGraphicFramePr>
        <p:xfrm>
          <a:off x="5155379" y="1065862"/>
          <a:ext cx="5744685" cy="4726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011040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47BF4-2CF3-341D-B499-1DD5902AB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4330" y="803325"/>
            <a:ext cx="5314536" cy="1325563"/>
          </a:xfrm>
        </p:spPr>
        <p:txBody>
          <a:bodyPr>
            <a:normAutofit/>
          </a:bodyPr>
          <a:lstStyle/>
          <a:p>
            <a:r>
              <a:rPr lang="en-IN" b="1" dirty="0"/>
              <a:t>Technology Domain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7857B6C-3C42-2002-4AA0-6C462BD340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97" r="14870" b="2"/>
          <a:stretch/>
        </p:blipFill>
        <p:spPr>
          <a:xfrm>
            <a:off x="2" y="-2"/>
            <a:ext cx="5441859" cy="5654940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0" y="0"/>
                </a:moveTo>
                <a:lnTo>
                  <a:pt x="4400491" y="0"/>
                </a:lnTo>
                <a:lnTo>
                  <a:pt x="4484766" y="76595"/>
                </a:lnTo>
                <a:cubicBezTo>
                  <a:pt x="5076107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73871B5-CC0F-B3CD-96C1-FE50038F15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9350922"/>
              </p:ext>
            </p:extLst>
          </p:nvPr>
        </p:nvGraphicFramePr>
        <p:xfrm>
          <a:off x="5957216" y="2294258"/>
          <a:ext cx="5886334" cy="3925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855220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28FF88A3-8EBC-4142-8CC2-EBE257ED6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42" descr="Background pattern&#10;&#10;Description automatically generated">
            <a:extLst>
              <a:ext uri="{FF2B5EF4-FFF2-40B4-BE49-F238E27FC236}">
                <a16:creationId xmlns:a16="http://schemas.microsoft.com/office/drawing/2014/main" id="{3BEB699C-1644-AEBD-E8F1-406D6F5A88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607" b="464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E1B5985-7E47-406C-3D5A-58FA3CBA4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9998" y="832334"/>
            <a:ext cx="9484225" cy="1461778"/>
          </a:xfrm>
        </p:spPr>
        <p:txBody>
          <a:bodyPr>
            <a:normAutofit/>
          </a:bodyPr>
          <a:lstStyle/>
          <a:p>
            <a:r>
              <a:rPr lang="en-IN" sz="4800" b="1" dirty="0"/>
              <a:t>Challenges Faced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7D8A815-1B1F-4DB5-A03C-F4987CF0C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327777" y="343106"/>
            <a:ext cx="1692092" cy="1852591"/>
            <a:chOff x="790870" y="911082"/>
            <a:chExt cx="2191635" cy="2442764"/>
          </a:xfrm>
        </p:grpSpPr>
        <p:sp>
          <p:nvSpPr>
            <p:cNvPr id="56" name="Freeform 5">
              <a:extLst>
                <a:ext uri="{FF2B5EF4-FFF2-40B4-BE49-F238E27FC236}">
                  <a16:creationId xmlns:a16="http://schemas.microsoft.com/office/drawing/2014/main" id="{261388EF-B4CE-4326-979A-2F53CED60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0870" y="2245586"/>
              <a:ext cx="1262906" cy="1108260"/>
            </a:xfrm>
            <a:custGeom>
              <a:avLst/>
              <a:gdLst>
                <a:gd name="T0" fmla="*/ 781 w 1099"/>
                <a:gd name="T1" fmla="*/ 0 h 968"/>
                <a:gd name="T2" fmla="*/ 318 w 1099"/>
                <a:gd name="T3" fmla="*/ 0 h 968"/>
                <a:gd name="T4" fmla="*/ 246 w 1099"/>
                <a:gd name="T5" fmla="*/ 42 h 968"/>
                <a:gd name="T6" fmla="*/ 15 w 1099"/>
                <a:gd name="T7" fmla="*/ 443 h 968"/>
                <a:gd name="T8" fmla="*/ 15 w 1099"/>
                <a:gd name="T9" fmla="*/ 525 h 968"/>
                <a:gd name="T10" fmla="*/ 246 w 1099"/>
                <a:gd name="T11" fmla="*/ 926 h 968"/>
                <a:gd name="T12" fmla="*/ 318 w 1099"/>
                <a:gd name="T13" fmla="*/ 968 h 968"/>
                <a:gd name="T14" fmla="*/ 781 w 1099"/>
                <a:gd name="T15" fmla="*/ 968 h 968"/>
                <a:gd name="T16" fmla="*/ 852 w 1099"/>
                <a:gd name="T17" fmla="*/ 926 h 968"/>
                <a:gd name="T18" fmla="*/ 1084 w 1099"/>
                <a:gd name="T19" fmla="*/ 525 h 968"/>
                <a:gd name="T20" fmla="*/ 1084 w 1099"/>
                <a:gd name="T21" fmla="*/ 443 h 968"/>
                <a:gd name="T22" fmla="*/ 852 w 1099"/>
                <a:gd name="T23" fmla="*/ 42 h 968"/>
                <a:gd name="T24" fmla="*/ 781 w 1099"/>
                <a:gd name="T2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9" h="968">
                  <a:moveTo>
                    <a:pt x="781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88" y="0"/>
                    <a:pt x="261" y="16"/>
                    <a:pt x="246" y="42"/>
                  </a:cubicBezTo>
                  <a:cubicBezTo>
                    <a:pt x="15" y="443"/>
                    <a:pt x="15" y="443"/>
                    <a:pt x="15" y="443"/>
                  </a:cubicBezTo>
                  <a:cubicBezTo>
                    <a:pt x="0" y="468"/>
                    <a:pt x="0" y="500"/>
                    <a:pt x="15" y="525"/>
                  </a:cubicBezTo>
                  <a:cubicBezTo>
                    <a:pt x="246" y="926"/>
                    <a:pt x="246" y="926"/>
                    <a:pt x="246" y="926"/>
                  </a:cubicBezTo>
                  <a:cubicBezTo>
                    <a:pt x="261" y="952"/>
                    <a:pt x="288" y="968"/>
                    <a:pt x="318" y="968"/>
                  </a:cubicBezTo>
                  <a:cubicBezTo>
                    <a:pt x="781" y="968"/>
                    <a:pt x="781" y="968"/>
                    <a:pt x="781" y="968"/>
                  </a:cubicBezTo>
                  <a:cubicBezTo>
                    <a:pt x="810" y="968"/>
                    <a:pt x="838" y="952"/>
                    <a:pt x="852" y="926"/>
                  </a:cubicBezTo>
                  <a:cubicBezTo>
                    <a:pt x="1084" y="525"/>
                    <a:pt x="1084" y="525"/>
                    <a:pt x="1084" y="525"/>
                  </a:cubicBezTo>
                  <a:cubicBezTo>
                    <a:pt x="1099" y="500"/>
                    <a:pt x="1099" y="468"/>
                    <a:pt x="1084" y="443"/>
                  </a:cubicBezTo>
                  <a:cubicBezTo>
                    <a:pt x="852" y="42"/>
                    <a:pt x="852" y="42"/>
                    <a:pt x="852" y="42"/>
                  </a:cubicBezTo>
                  <a:cubicBezTo>
                    <a:pt x="838" y="16"/>
                    <a:pt x="810" y="0"/>
                    <a:pt x="781" y="0"/>
                  </a:cubicBez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 w="635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id="{33A25547-9075-4BDB-8F46-BA09E76AA3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3975" y="911082"/>
              <a:ext cx="2048530" cy="1797684"/>
            </a:xfrm>
            <a:custGeom>
              <a:avLst/>
              <a:gdLst>
                <a:gd name="T0" fmla="*/ 781 w 1099"/>
                <a:gd name="T1" fmla="*/ 0 h 968"/>
                <a:gd name="T2" fmla="*/ 318 w 1099"/>
                <a:gd name="T3" fmla="*/ 0 h 968"/>
                <a:gd name="T4" fmla="*/ 246 w 1099"/>
                <a:gd name="T5" fmla="*/ 42 h 968"/>
                <a:gd name="T6" fmla="*/ 15 w 1099"/>
                <a:gd name="T7" fmla="*/ 443 h 968"/>
                <a:gd name="T8" fmla="*/ 15 w 1099"/>
                <a:gd name="T9" fmla="*/ 525 h 968"/>
                <a:gd name="T10" fmla="*/ 246 w 1099"/>
                <a:gd name="T11" fmla="*/ 926 h 968"/>
                <a:gd name="T12" fmla="*/ 318 w 1099"/>
                <a:gd name="T13" fmla="*/ 968 h 968"/>
                <a:gd name="T14" fmla="*/ 781 w 1099"/>
                <a:gd name="T15" fmla="*/ 968 h 968"/>
                <a:gd name="T16" fmla="*/ 852 w 1099"/>
                <a:gd name="T17" fmla="*/ 926 h 968"/>
                <a:gd name="T18" fmla="*/ 1084 w 1099"/>
                <a:gd name="T19" fmla="*/ 525 h 968"/>
                <a:gd name="T20" fmla="*/ 1084 w 1099"/>
                <a:gd name="T21" fmla="*/ 443 h 968"/>
                <a:gd name="T22" fmla="*/ 852 w 1099"/>
                <a:gd name="T23" fmla="*/ 42 h 968"/>
                <a:gd name="T24" fmla="*/ 781 w 1099"/>
                <a:gd name="T2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9" h="968">
                  <a:moveTo>
                    <a:pt x="781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88" y="0"/>
                    <a:pt x="261" y="16"/>
                    <a:pt x="246" y="42"/>
                  </a:cubicBezTo>
                  <a:cubicBezTo>
                    <a:pt x="15" y="443"/>
                    <a:pt x="15" y="443"/>
                    <a:pt x="15" y="443"/>
                  </a:cubicBezTo>
                  <a:cubicBezTo>
                    <a:pt x="0" y="468"/>
                    <a:pt x="0" y="500"/>
                    <a:pt x="15" y="525"/>
                  </a:cubicBezTo>
                  <a:cubicBezTo>
                    <a:pt x="246" y="926"/>
                    <a:pt x="246" y="926"/>
                    <a:pt x="246" y="926"/>
                  </a:cubicBezTo>
                  <a:cubicBezTo>
                    <a:pt x="261" y="952"/>
                    <a:pt x="288" y="968"/>
                    <a:pt x="318" y="968"/>
                  </a:cubicBezTo>
                  <a:cubicBezTo>
                    <a:pt x="781" y="968"/>
                    <a:pt x="781" y="968"/>
                    <a:pt x="781" y="968"/>
                  </a:cubicBezTo>
                  <a:cubicBezTo>
                    <a:pt x="810" y="968"/>
                    <a:pt x="838" y="952"/>
                    <a:pt x="852" y="926"/>
                  </a:cubicBezTo>
                  <a:cubicBezTo>
                    <a:pt x="1084" y="525"/>
                    <a:pt x="1084" y="525"/>
                    <a:pt x="1084" y="525"/>
                  </a:cubicBezTo>
                  <a:cubicBezTo>
                    <a:pt x="1099" y="500"/>
                    <a:pt x="1099" y="468"/>
                    <a:pt x="1084" y="443"/>
                  </a:cubicBezTo>
                  <a:cubicBezTo>
                    <a:pt x="852" y="42"/>
                    <a:pt x="852" y="42"/>
                    <a:pt x="852" y="42"/>
                  </a:cubicBezTo>
                  <a:cubicBezTo>
                    <a:pt x="838" y="16"/>
                    <a:pt x="810" y="0"/>
                    <a:pt x="781" y="0"/>
                  </a:cubicBezTo>
                  <a:close/>
                </a:path>
              </a:pathLst>
            </a:custGeom>
            <a:noFill/>
            <a:ln w="63500" cap="flat">
              <a:solidFill>
                <a:schemeClr val="tx1">
                  <a:alpha val="6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1D917FAD-3240-4D3F-91A0-9571F75DC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62936" y="1825453"/>
              <a:ext cx="799094" cy="701243"/>
            </a:xfrm>
            <a:custGeom>
              <a:avLst/>
              <a:gdLst>
                <a:gd name="T0" fmla="*/ 781 w 1099"/>
                <a:gd name="T1" fmla="*/ 0 h 968"/>
                <a:gd name="T2" fmla="*/ 318 w 1099"/>
                <a:gd name="T3" fmla="*/ 0 h 968"/>
                <a:gd name="T4" fmla="*/ 246 w 1099"/>
                <a:gd name="T5" fmla="*/ 42 h 968"/>
                <a:gd name="T6" fmla="*/ 15 w 1099"/>
                <a:gd name="T7" fmla="*/ 443 h 968"/>
                <a:gd name="T8" fmla="*/ 15 w 1099"/>
                <a:gd name="T9" fmla="*/ 525 h 968"/>
                <a:gd name="T10" fmla="*/ 246 w 1099"/>
                <a:gd name="T11" fmla="*/ 926 h 968"/>
                <a:gd name="T12" fmla="*/ 318 w 1099"/>
                <a:gd name="T13" fmla="*/ 968 h 968"/>
                <a:gd name="T14" fmla="*/ 781 w 1099"/>
                <a:gd name="T15" fmla="*/ 968 h 968"/>
                <a:gd name="T16" fmla="*/ 852 w 1099"/>
                <a:gd name="T17" fmla="*/ 926 h 968"/>
                <a:gd name="T18" fmla="*/ 1084 w 1099"/>
                <a:gd name="T19" fmla="*/ 525 h 968"/>
                <a:gd name="T20" fmla="*/ 1084 w 1099"/>
                <a:gd name="T21" fmla="*/ 443 h 968"/>
                <a:gd name="T22" fmla="*/ 852 w 1099"/>
                <a:gd name="T23" fmla="*/ 42 h 968"/>
                <a:gd name="T24" fmla="*/ 781 w 1099"/>
                <a:gd name="T2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9" h="968">
                  <a:moveTo>
                    <a:pt x="781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88" y="0"/>
                    <a:pt x="261" y="16"/>
                    <a:pt x="246" y="42"/>
                  </a:cubicBezTo>
                  <a:cubicBezTo>
                    <a:pt x="15" y="443"/>
                    <a:pt x="15" y="443"/>
                    <a:pt x="15" y="443"/>
                  </a:cubicBezTo>
                  <a:cubicBezTo>
                    <a:pt x="0" y="468"/>
                    <a:pt x="0" y="500"/>
                    <a:pt x="15" y="525"/>
                  </a:cubicBezTo>
                  <a:cubicBezTo>
                    <a:pt x="246" y="926"/>
                    <a:pt x="246" y="926"/>
                    <a:pt x="246" y="926"/>
                  </a:cubicBezTo>
                  <a:cubicBezTo>
                    <a:pt x="261" y="952"/>
                    <a:pt x="288" y="968"/>
                    <a:pt x="318" y="968"/>
                  </a:cubicBezTo>
                  <a:cubicBezTo>
                    <a:pt x="781" y="968"/>
                    <a:pt x="781" y="968"/>
                    <a:pt x="781" y="968"/>
                  </a:cubicBezTo>
                  <a:cubicBezTo>
                    <a:pt x="810" y="968"/>
                    <a:pt x="838" y="952"/>
                    <a:pt x="852" y="926"/>
                  </a:cubicBezTo>
                  <a:cubicBezTo>
                    <a:pt x="1084" y="525"/>
                    <a:pt x="1084" y="525"/>
                    <a:pt x="1084" y="525"/>
                  </a:cubicBezTo>
                  <a:cubicBezTo>
                    <a:pt x="1099" y="500"/>
                    <a:pt x="1099" y="468"/>
                    <a:pt x="1084" y="443"/>
                  </a:cubicBezTo>
                  <a:cubicBezTo>
                    <a:pt x="852" y="42"/>
                    <a:pt x="852" y="42"/>
                    <a:pt x="852" y="42"/>
                  </a:cubicBezTo>
                  <a:cubicBezTo>
                    <a:pt x="838" y="16"/>
                    <a:pt x="810" y="0"/>
                    <a:pt x="781" y="0"/>
                  </a:cubicBezTo>
                  <a:close/>
                </a:path>
              </a:pathLst>
            </a:custGeom>
            <a:solidFill>
              <a:schemeClr val="tx1">
                <a:alpha val="60000"/>
              </a:schemeClr>
            </a:solidFill>
            <a:ln w="635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aphicFrame>
        <p:nvGraphicFramePr>
          <p:cNvPr id="64" name="Content Placeholder 3">
            <a:extLst>
              <a:ext uri="{FF2B5EF4-FFF2-40B4-BE49-F238E27FC236}">
                <a16:creationId xmlns:a16="http://schemas.microsoft.com/office/drawing/2014/main" id="{0636E279-3581-9230-5E0F-AE1019B113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0718300"/>
              </p:ext>
            </p:extLst>
          </p:nvPr>
        </p:nvGraphicFramePr>
        <p:xfrm>
          <a:off x="2298485" y="2557797"/>
          <a:ext cx="9484235" cy="30527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019370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29D4931E7790043B0DFC456768052DC" ma:contentTypeVersion="9" ma:contentTypeDescription="Create a new document." ma:contentTypeScope="" ma:versionID="8c21e87af0afc267c9d96b296eaf8392">
  <xsd:schema xmlns:xsd="http://www.w3.org/2001/XMLSchema" xmlns:xs="http://www.w3.org/2001/XMLSchema" xmlns:p="http://schemas.microsoft.com/office/2006/metadata/properties" xmlns:ns3="6d808672-249d-475e-bd8a-33e3b3d88c14" xmlns:ns4="f9278df0-c304-4303-8812-d268599ca932" targetNamespace="http://schemas.microsoft.com/office/2006/metadata/properties" ma:root="true" ma:fieldsID="f139b89158dcbd8bc2ec20fb1916d7eb" ns3:_="" ns4:_="">
    <xsd:import namespace="6d808672-249d-475e-bd8a-33e3b3d88c14"/>
    <xsd:import namespace="f9278df0-c304-4303-8812-d268599ca93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808672-249d-475e-bd8a-33e3b3d88c1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internalName="MediaServiceDateTaken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278df0-c304-4303-8812-d268599ca9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9B24164-082D-49A0-AF9C-ACD097EF0B9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d808672-249d-475e-bd8a-33e3b3d88c14"/>
    <ds:schemaRef ds:uri="f9278df0-c304-4303-8812-d268599ca9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A949297-BFE4-46E5-B668-F35CE01839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ED808FA-B02F-4566-8A03-E8AA976DC987}">
  <ds:schemaRefs>
    <ds:schemaRef ds:uri="http://schemas.microsoft.com/office/2006/metadata/properties"/>
    <ds:schemaRef ds:uri="http://purl.org/dc/terms/"/>
    <ds:schemaRef ds:uri="http://schemas.microsoft.com/office/2006/documentManagement/types"/>
    <ds:schemaRef ds:uri="6d808672-249d-475e-bd8a-33e3b3d88c14"/>
    <ds:schemaRef ds:uri="http://www.w3.org/XML/1998/namespace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f9278df0-c304-4303-8812-d268599ca932"/>
    <ds:schemaRef ds:uri="http://purl.org/dc/dcmitype/"/>
  </ds:schemaRefs>
</ds:datastoreItem>
</file>

<file path=docMetadata/LabelInfo.xml><?xml version="1.0" encoding="utf-8"?>
<clbl:labelList xmlns:clbl="http://schemas.microsoft.com/office/2020/mipLabelMetadata">
  <clbl:label id="{db1e96a8-a3da-442a-930b-235cac24cd5c}" enabled="0" method="" siteId="{db1e96a8-a3da-442a-930b-235cac24cd5c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261</Words>
  <Application>Microsoft Office PowerPoint</Application>
  <PresentationFormat>Widescreen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Aviation Fuel Management System</vt:lpstr>
      <vt:lpstr>Group Members :</vt:lpstr>
      <vt:lpstr>Project Overview</vt:lpstr>
      <vt:lpstr>Learning</vt:lpstr>
      <vt:lpstr>Target Audience</vt:lpstr>
      <vt:lpstr>Functional Requirements</vt:lpstr>
      <vt:lpstr>Non-Functional Requirements</vt:lpstr>
      <vt:lpstr>Technology Domain</vt:lpstr>
      <vt:lpstr>Challenges Faced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Aviation Fuel Management System</dc:title>
  <dc:creator>chhavi dixit</dc:creator>
  <cp:lastModifiedBy>Mehrotra, Muskan SBOBNG-PTIY/BGD</cp:lastModifiedBy>
  <cp:revision>16</cp:revision>
  <dcterms:created xsi:type="dcterms:W3CDTF">2022-09-18T18:18:40Z</dcterms:created>
  <dcterms:modified xsi:type="dcterms:W3CDTF">2022-09-29T13:31:53Z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0x010100729D4931E7790043B0DFC456768052DC</vt:lpwstr>
  </property>
</Properties>
</file>