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0" r:id="rId5"/>
    <p:sldId id="261" r:id="rId6"/>
    <p:sldId id="733" r:id="rId7"/>
    <p:sldId id="742" r:id="rId8"/>
    <p:sldId id="723" r:id="rId9"/>
    <p:sldId id="743" r:id="rId10"/>
    <p:sldId id="725" r:id="rId11"/>
    <p:sldId id="727" r:id="rId12"/>
    <p:sldId id="730" r:id="rId13"/>
    <p:sldId id="731" r:id="rId14"/>
    <p:sldId id="735" r:id="rId15"/>
    <p:sldId id="7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7F7F7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5652" autoAdjust="0"/>
  </p:normalViewPr>
  <p:slideViewPr>
    <p:cSldViewPr snapToGrid="0">
      <p:cViewPr varScale="1">
        <p:scale>
          <a:sx n="74" d="100"/>
          <a:sy n="74" d="100"/>
        </p:scale>
        <p:origin x="726" y="60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A7E97-5D94-49A5-863C-B9364640A3F0}" type="doc">
      <dgm:prSet loTypeId="urn:microsoft.com/office/officeart/2005/8/layout/matrix2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48DC8-2F24-4853-897D-08B01428B2A3}">
      <dgm:prSet phldrT="[Text]" custT="1"/>
      <dgm:spPr/>
      <dgm:t>
        <a:bodyPr/>
        <a:lstStyle/>
        <a:p>
          <a:r>
            <a:rPr lang="en-US" sz="2800" dirty="0"/>
            <a:t>Personalized music recommendation system</a:t>
          </a:r>
          <a:r>
            <a:rPr lang="en-US" sz="3200" dirty="0"/>
            <a:t>.</a:t>
          </a:r>
        </a:p>
      </dgm:t>
    </dgm:pt>
    <dgm:pt modelId="{B417C16F-1DE8-43A4-AE86-ACAC3C054E3D}" type="parTrans" cxnId="{E5BC0DBE-D387-42C5-846D-E74594962F21}">
      <dgm:prSet/>
      <dgm:spPr/>
      <dgm:t>
        <a:bodyPr/>
        <a:lstStyle/>
        <a:p>
          <a:endParaRPr lang="en-US"/>
        </a:p>
      </dgm:t>
    </dgm:pt>
    <dgm:pt modelId="{F652A7A2-4DD7-413E-B777-9D58EC063994}" type="sibTrans" cxnId="{E5BC0DBE-D387-42C5-846D-E74594962F21}">
      <dgm:prSet/>
      <dgm:spPr/>
      <dgm:t>
        <a:bodyPr/>
        <a:lstStyle/>
        <a:p>
          <a:endParaRPr lang="en-US"/>
        </a:p>
      </dgm:t>
    </dgm:pt>
    <dgm:pt modelId="{157D0B7C-F845-4C7C-80F0-AEC923D9B249}">
      <dgm:prSet phldrT="[Text]" custT="1"/>
      <dgm:spPr/>
      <dgm:t>
        <a:bodyPr/>
        <a:lstStyle/>
        <a:p>
          <a:r>
            <a:rPr lang="en-US" sz="2800" dirty="0"/>
            <a:t>Integrate this algorithms into a webpage.</a:t>
          </a:r>
        </a:p>
      </dgm:t>
    </dgm:pt>
    <dgm:pt modelId="{CC52C957-C624-4818-AF3B-B5EC0C456A9A}" type="parTrans" cxnId="{CC1AD094-7ECA-4903-8570-D9AFDEFAF573}">
      <dgm:prSet/>
      <dgm:spPr/>
      <dgm:t>
        <a:bodyPr/>
        <a:lstStyle/>
        <a:p>
          <a:endParaRPr lang="en-US"/>
        </a:p>
      </dgm:t>
    </dgm:pt>
    <dgm:pt modelId="{A3B25095-8F54-4B3D-8C87-72EB603542D0}" type="sibTrans" cxnId="{CC1AD094-7ECA-4903-8570-D9AFDEFAF573}">
      <dgm:prSet/>
      <dgm:spPr/>
      <dgm:t>
        <a:bodyPr/>
        <a:lstStyle/>
        <a:p>
          <a:endParaRPr lang="en-US"/>
        </a:p>
      </dgm:t>
    </dgm:pt>
    <dgm:pt modelId="{F8155FF2-6EC1-4F06-9163-C33479ABF838}">
      <dgm:prSet phldrT="[Text]"/>
      <dgm:spPr/>
      <dgm:t>
        <a:bodyPr/>
        <a:lstStyle/>
        <a:p>
          <a:r>
            <a:rPr lang="en-US" dirty="0"/>
            <a:t>To improve overall efficiency by optimizing algorithms.</a:t>
          </a:r>
        </a:p>
      </dgm:t>
    </dgm:pt>
    <dgm:pt modelId="{043DA8C9-4A36-4761-898B-84D7EC8FF8A6}" type="parTrans" cxnId="{B7ABF761-1753-4C63-B78C-5CEFCA6E9885}">
      <dgm:prSet/>
      <dgm:spPr/>
      <dgm:t>
        <a:bodyPr/>
        <a:lstStyle/>
        <a:p>
          <a:endParaRPr lang="en-US"/>
        </a:p>
      </dgm:t>
    </dgm:pt>
    <dgm:pt modelId="{609C448E-220A-47B4-97CA-3350A21EF648}" type="sibTrans" cxnId="{B7ABF761-1753-4C63-B78C-5CEFCA6E9885}">
      <dgm:prSet/>
      <dgm:spPr/>
      <dgm:t>
        <a:bodyPr/>
        <a:lstStyle/>
        <a:p>
          <a:endParaRPr lang="en-US"/>
        </a:p>
      </dgm:t>
    </dgm:pt>
    <dgm:pt modelId="{938EAA25-DE2C-42F1-BF0B-F566FB93CC42}">
      <dgm:prSet phldrT="[Text]"/>
      <dgm:spPr/>
      <dgm:t>
        <a:bodyPr/>
        <a:lstStyle/>
        <a:p>
          <a:r>
            <a:rPr lang="en-US" dirty="0"/>
            <a:t>Measure the precision and recall of different algorithms. </a:t>
          </a:r>
        </a:p>
      </dgm:t>
    </dgm:pt>
    <dgm:pt modelId="{4AAF947D-CFBA-462A-84ED-30BE45CC0075}" type="parTrans" cxnId="{C242A7ED-5056-4193-9131-612F4AA6DFDF}">
      <dgm:prSet/>
      <dgm:spPr/>
      <dgm:t>
        <a:bodyPr/>
        <a:lstStyle/>
        <a:p>
          <a:endParaRPr lang="en-US"/>
        </a:p>
      </dgm:t>
    </dgm:pt>
    <dgm:pt modelId="{05006F41-A706-4374-97B4-AD2973F860DD}" type="sibTrans" cxnId="{C242A7ED-5056-4193-9131-612F4AA6DFDF}">
      <dgm:prSet/>
      <dgm:spPr/>
      <dgm:t>
        <a:bodyPr/>
        <a:lstStyle/>
        <a:p>
          <a:endParaRPr lang="en-US"/>
        </a:p>
      </dgm:t>
    </dgm:pt>
    <dgm:pt modelId="{554E86EA-39E2-441C-B8E3-C46C57FB346A}" type="pres">
      <dgm:prSet presAssocID="{9CBA7E97-5D94-49A5-863C-B9364640A3F0}" presName="matrix" presStyleCnt="0">
        <dgm:presLayoutVars>
          <dgm:chMax val="1"/>
          <dgm:dir/>
          <dgm:resizeHandles val="exact"/>
        </dgm:presLayoutVars>
      </dgm:prSet>
      <dgm:spPr/>
    </dgm:pt>
    <dgm:pt modelId="{86CCD8E4-8F15-4595-9C7C-9FB69B54972B}" type="pres">
      <dgm:prSet presAssocID="{9CBA7E97-5D94-49A5-863C-B9364640A3F0}" presName="axisShape" presStyleLbl="bgShp" presStyleIdx="0" presStyleCnt="1"/>
      <dgm:spPr/>
    </dgm:pt>
    <dgm:pt modelId="{548178D4-6A23-48F8-95BC-F8B1DD33F14B}" type="pres">
      <dgm:prSet presAssocID="{9CBA7E97-5D94-49A5-863C-B9364640A3F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E18C66E-B46E-4E8A-946E-044565233F56}" type="pres">
      <dgm:prSet presAssocID="{9CBA7E97-5D94-49A5-863C-B9364640A3F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EA339A8-4F5B-4DFD-9683-8462E72D20EA}" type="pres">
      <dgm:prSet presAssocID="{9CBA7E97-5D94-49A5-863C-B9364640A3F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A5AEED-8728-46B2-B5DC-BC3DF88CB2D2}" type="pres">
      <dgm:prSet presAssocID="{9CBA7E97-5D94-49A5-863C-B9364640A3F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3D8C14-10D4-4A16-A4E9-A0ECF464EFE7}" type="presOf" srcId="{157D0B7C-F845-4C7C-80F0-AEC923D9B249}" destId="{9E18C66E-B46E-4E8A-946E-044565233F56}" srcOrd="0" destOrd="0" presId="urn:microsoft.com/office/officeart/2005/8/layout/matrix2"/>
    <dgm:cxn modelId="{E60BF021-2D2D-4849-B41F-CA1BF0B4CD6C}" type="presOf" srcId="{9CBA7E97-5D94-49A5-863C-B9364640A3F0}" destId="{554E86EA-39E2-441C-B8E3-C46C57FB346A}" srcOrd="0" destOrd="0" presId="urn:microsoft.com/office/officeart/2005/8/layout/matrix2"/>
    <dgm:cxn modelId="{26AB7F35-1BA5-4AB9-8128-F762D2292A81}" type="presOf" srcId="{7BE48DC8-2F24-4853-897D-08B01428B2A3}" destId="{548178D4-6A23-48F8-95BC-F8B1DD33F14B}" srcOrd="0" destOrd="0" presId="urn:microsoft.com/office/officeart/2005/8/layout/matrix2"/>
    <dgm:cxn modelId="{B7ABF761-1753-4C63-B78C-5CEFCA6E9885}" srcId="{9CBA7E97-5D94-49A5-863C-B9364640A3F0}" destId="{F8155FF2-6EC1-4F06-9163-C33479ABF838}" srcOrd="2" destOrd="0" parTransId="{043DA8C9-4A36-4761-898B-84D7EC8FF8A6}" sibTransId="{609C448E-220A-47B4-97CA-3350A21EF648}"/>
    <dgm:cxn modelId="{CB3A0F6F-88C8-422E-9727-B3E1F13E1003}" type="presOf" srcId="{938EAA25-DE2C-42F1-BF0B-F566FB93CC42}" destId="{66A5AEED-8728-46B2-B5DC-BC3DF88CB2D2}" srcOrd="0" destOrd="0" presId="urn:microsoft.com/office/officeart/2005/8/layout/matrix2"/>
    <dgm:cxn modelId="{ED85F753-C689-4FEB-9C6C-7CF4824ED082}" type="presOf" srcId="{F8155FF2-6EC1-4F06-9163-C33479ABF838}" destId="{5EA339A8-4F5B-4DFD-9683-8462E72D20EA}" srcOrd="0" destOrd="0" presId="urn:microsoft.com/office/officeart/2005/8/layout/matrix2"/>
    <dgm:cxn modelId="{CC1AD094-7ECA-4903-8570-D9AFDEFAF573}" srcId="{9CBA7E97-5D94-49A5-863C-B9364640A3F0}" destId="{157D0B7C-F845-4C7C-80F0-AEC923D9B249}" srcOrd="1" destOrd="0" parTransId="{CC52C957-C624-4818-AF3B-B5EC0C456A9A}" sibTransId="{A3B25095-8F54-4B3D-8C87-72EB603542D0}"/>
    <dgm:cxn modelId="{E5BC0DBE-D387-42C5-846D-E74594962F21}" srcId="{9CBA7E97-5D94-49A5-863C-B9364640A3F0}" destId="{7BE48DC8-2F24-4853-897D-08B01428B2A3}" srcOrd="0" destOrd="0" parTransId="{B417C16F-1DE8-43A4-AE86-ACAC3C054E3D}" sibTransId="{F652A7A2-4DD7-413E-B777-9D58EC063994}"/>
    <dgm:cxn modelId="{C242A7ED-5056-4193-9131-612F4AA6DFDF}" srcId="{9CBA7E97-5D94-49A5-863C-B9364640A3F0}" destId="{938EAA25-DE2C-42F1-BF0B-F566FB93CC42}" srcOrd="3" destOrd="0" parTransId="{4AAF947D-CFBA-462A-84ED-30BE45CC0075}" sibTransId="{05006F41-A706-4374-97B4-AD2973F860DD}"/>
    <dgm:cxn modelId="{544BA925-9058-484E-B8E7-5D31343BC444}" type="presParOf" srcId="{554E86EA-39E2-441C-B8E3-C46C57FB346A}" destId="{86CCD8E4-8F15-4595-9C7C-9FB69B54972B}" srcOrd="0" destOrd="0" presId="urn:microsoft.com/office/officeart/2005/8/layout/matrix2"/>
    <dgm:cxn modelId="{6295DD4A-2EDA-4347-A04A-16710E5C9CBA}" type="presParOf" srcId="{554E86EA-39E2-441C-B8E3-C46C57FB346A}" destId="{548178D4-6A23-48F8-95BC-F8B1DD33F14B}" srcOrd="1" destOrd="0" presId="urn:microsoft.com/office/officeart/2005/8/layout/matrix2"/>
    <dgm:cxn modelId="{E44AFE21-844E-4AF9-A3E6-30817C1FD532}" type="presParOf" srcId="{554E86EA-39E2-441C-B8E3-C46C57FB346A}" destId="{9E18C66E-B46E-4E8A-946E-044565233F56}" srcOrd="2" destOrd="0" presId="urn:microsoft.com/office/officeart/2005/8/layout/matrix2"/>
    <dgm:cxn modelId="{BB70BDA5-1050-44AA-9A8A-815067956E19}" type="presParOf" srcId="{554E86EA-39E2-441C-B8E3-C46C57FB346A}" destId="{5EA339A8-4F5B-4DFD-9683-8462E72D20EA}" srcOrd="3" destOrd="0" presId="urn:microsoft.com/office/officeart/2005/8/layout/matrix2"/>
    <dgm:cxn modelId="{B2B9B362-A827-49A3-A466-FA45C239EEB6}" type="presParOf" srcId="{554E86EA-39E2-441C-B8E3-C46C57FB346A}" destId="{66A5AEED-8728-46B2-B5DC-BC3DF88CB2D2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5CCA6-46C5-4888-AF71-F1F3089FC3B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FDDAA-BC94-4174-BDC6-E9CE8E0BE366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Algorithms</a:t>
          </a:r>
        </a:p>
        <a:p>
          <a:endParaRPr lang="en-US" dirty="0"/>
        </a:p>
      </dgm:t>
    </dgm:pt>
    <dgm:pt modelId="{31B855B1-18A2-426D-96E2-7D73CA45F234}" type="parTrans" cxnId="{DFD4FF26-93F1-45AA-A9CA-602681EC3F0B}">
      <dgm:prSet/>
      <dgm:spPr/>
      <dgm:t>
        <a:bodyPr/>
        <a:lstStyle/>
        <a:p>
          <a:endParaRPr lang="en-US"/>
        </a:p>
      </dgm:t>
    </dgm:pt>
    <dgm:pt modelId="{CA5626E2-403A-4FB5-92C7-38779FF9A5FC}" type="sibTrans" cxnId="{DFD4FF26-93F1-45AA-A9CA-602681EC3F0B}">
      <dgm:prSet/>
      <dgm:spPr/>
      <dgm:t>
        <a:bodyPr/>
        <a:lstStyle/>
        <a:p>
          <a:endParaRPr lang="en-US"/>
        </a:p>
      </dgm:t>
    </dgm:pt>
    <dgm:pt modelId="{54AAF816-ABBE-4D0A-826B-002BDCC3ABB3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ED964778-B1D3-4354-A96E-D608D1DA6013}" type="parTrans" cxnId="{D3D1D1CF-6E65-4387-8197-B1ACD7087D54}">
      <dgm:prSet/>
      <dgm:spPr/>
      <dgm:t>
        <a:bodyPr/>
        <a:lstStyle/>
        <a:p>
          <a:endParaRPr lang="en-US"/>
        </a:p>
      </dgm:t>
    </dgm:pt>
    <dgm:pt modelId="{7B0088B7-DD68-4D41-B850-13FEFB2E8BE9}" type="sibTrans" cxnId="{D3D1D1CF-6E65-4387-8197-B1ACD7087D54}">
      <dgm:prSet/>
      <dgm:spPr/>
      <dgm:t>
        <a:bodyPr/>
        <a:lstStyle/>
        <a:p>
          <a:endParaRPr lang="en-US"/>
        </a:p>
      </dgm:t>
    </dgm:pt>
    <dgm:pt modelId="{E88AE79D-3A55-4926-9B81-286E2A77BDD2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91A9A230-4F09-4059-BB36-C8FE9F0B3BDA}" type="parTrans" cxnId="{5314B6C2-77DF-43AA-B2D5-7E1ECA84E3A2}">
      <dgm:prSet/>
      <dgm:spPr/>
      <dgm:t>
        <a:bodyPr/>
        <a:lstStyle/>
        <a:p>
          <a:endParaRPr lang="en-US"/>
        </a:p>
      </dgm:t>
    </dgm:pt>
    <dgm:pt modelId="{2D67D22B-BDEF-41F4-822B-C416A9E54CCA}" type="sibTrans" cxnId="{5314B6C2-77DF-43AA-B2D5-7E1ECA84E3A2}">
      <dgm:prSet/>
      <dgm:spPr/>
      <dgm:t>
        <a:bodyPr/>
        <a:lstStyle/>
        <a:p>
          <a:endParaRPr lang="en-US"/>
        </a:p>
      </dgm:t>
    </dgm:pt>
    <dgm:pt modelId="{A9AD52D4-298F-4722-9179-8AA2967DE1FD}">
      <dgm:prSet custT="1"/>
      <dgm:spPr/>
      <dgm:t>
        <a:bodyPr/>
        <a:lstStyle/>
        <a:p>
          <a:r>
            <a:rPr lang="en-US" sz="2000" dirty="0"/>
            <a:t>Algorithms</a:t>
          </a:r>
          <a:r>
            <a:rPr lang="en-US" sz="1500" dirty="0"/>
            <a:t> for music recommendations using user’s listening history and music information </a:t>
          </a:r>
        </a:p>
      </dgm:t>
    </dgm:pt>
    <dgm:pt modelId="{2B8EB176-26F5-49CF-82F1-E43A28E42AC4}" type="parTrans" cxnId="{4DCF97EC-EBC8-4496-9720-12E14C0830DF}">
      <dgm:prSet/>
      <dgm:spPr/>
      <dgm:t>
        <a:bodyPr/>
        <a:lstStyle/>
        <a:p>
          <a:endParaRPr lang="en-US"/>
        </a:p>
      </dgm:t>
    </dgm:pt>
    <dgm:pt modelId="{4F3BE1FF-CD8B-4096-87A1-0FB5F7748CA7}" type="sibTrans" cxnId="{4DCF97EC-EBC8-4496-9720-12E14C0830DF}">
      <dgm:prSet/>
      <dgm:spPr/>
      <dgm:t>
        <a:bodyPr/>
        <a:lstStyle/>
        <a:p>
          <a:endParaRPr lang="en-US"/>
        </a:p>
      </dgm:t>
    </dgm:pt>
    <dgm:pt modelId="{6BD3802E-41FA-4850-97CE-0A740228864F}">
      <dgm:prSet/>
      <dgm:spPr/>
      <dgm:t>
        <a:bodyPr/>
        <a:lstStyle/>
        <a:p>
          <a:endParaRPr lang="en-US" sz="1500" dirty="0"/>
        </a:p>
      </dgm:t>
    </dgm:pt>
    <dgm:pt modelId="{D6BA7142-1144-41FE-AC7F-56C3C2DB4739}" type="parTrans" cxnId="{749E0EC3-4313-48CE-893F-BEE4215C230F}">
      <dgm:prSet/>
      <dgm:spPr/>
      <dgm:t>
        <a:bodyPr/>
        <a:lstStyle/>
        <a:p>
          <a:endParaRPr lang="en-US"/>
        </a:p>
      </dgm:t>
    </dgm:pt>
    <dgm:pt modelId="{98960A77-A931-4E0A-BE3C-D198AF7CD102}" type="sibTrans" cxnId="{749E0EC3-4313-48CE-893F-BEE4215C230F}">
      <dgm:prSet/>
      <dgm:spPr/>
      <dgm:t>
        <a:bodyPr/>
        <a:lstStyle/>
        <a:p>
          <a:endParaRPr lang="en-US"/>
        </a:p>
      </dgm:t>
    </dgm:pt>
    <dgm:pt modelId="{288DC1DB-03ED-4167-B2D6-03D62FA3815E}">
      <dgm:prSet/>
      <dgm:spPr/>
      <dgm:t>
        <a:bodyPr/>
        <a:lstStyle/>
        <a:p>
          <a:r>
            <a:rPr lang="en-US" dirty="0"/>
            <a:t>Extensive testing for bugs &amp; reliability</a:t>
          </a:r>
        </a:p>
      </dgm:t>
    </dgm:pt>
    <dgm:pt modelId="{9B7FADF7-4E80-4EA6-9A48-0DF26CC5EC97}" type="parTrans" cxnId="{9508E378-A334-4AAE-9EDC-F81D351B5A11}">
      <dgm:prSet/>
      <dgm:spPr/>
      <dgm:t>
        <a:bodyPr/>
        <a:lstStyle/>
        <a:p>
          <a:endParaRPr lang="en-US"/>
        </a:p>
      </dgm:t>
    </dgm:pt>
    <dgm:pt modelId="{8F7330C9-D4FB-461D-B795-907EB194935F}" type="sibTrans" cxnId="{9508E378-A334-4AAE-9EDC-F81D351B5A11}">
      <dgm:prSet/>
      <dgm:spPr/>
      <dgm:t>
        <a:bodyPr/>
        <a:lstStyle/>
        <a:p>
          <a:endParaRPr lang="en-US"/>
        </a:p>
      </dgm:t>
    </dgm:pt>
    <dgm:pt modelId="{D74EB9DD-22E8-4B2F-8849-CF58907AC75E}">
      <dgm:prSet/>
      <dgm:spPr/>
      <dgm:t>
        <a:bodyPr/>
        <a:lstStyle/>
        <a:p>
          <a:r>
            <a:rPr lang="en-US" dirty="0"/>
            <a:t>Web Application  for  accessing the product and its features</a:t>
          </a:r>
        </a:p>
      </dgm:t>
    </dgm:pt>
    <dgm:pt modelId="{C25D5BFC-6308-4721-8AAA-99611BBB9BA1}" type="parTrans" cxnId="{2A306E0D-2E80-4244-891A-3BED2564064A}">
      <dgm:prSet/>
      <dgm:spPr/>
      <dgm:t>
        <a:bodyPr/>
        <a:lstStyle/>
        <a:p>
          <a:endParaRPr lang="en-US"/>
        </a:p>
      </dgm:t>
    </dgm:pt>
    <dgm:pt modelId="{61043141-4FC0-4B31-AB84-48852CEC2A52}" type="sibTrans" cxnId="{2A306E0D-2E80-4244-891A-3BED2564064A}">
      <dgm:prSet/>
      <dgm:spPr/>
      <dgm:t>
        <a:bodyPr/>
        <a:lstStyle/>
        <a:p>
          <a:endParaRPr lang="en-US"/>
        </a:p>
      </dgm:t>
    </dgm:pt>
    <dgm:pt modelId="{8B46B199-137A-4307-9131-51CE667BC764}" type="pres">
      <dgm:prSet presAssocID="{9E95CCA6-46C5-4888-AF71-F1F3089FC3B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4A74699-23C6-47ED-ACAF-E6FAC636ABE9}" type="pres">
      <dgm:prSet presAssocID="{E88AE79D-3A55-4926-9B81-286E2A77BDD2}" presName="Accent3" presStyleCnt="0"/>
      <dgm:spPr/>
    </dgm:pt>
    <dgm:pt modelId="{D0865885-6D56-47F1-B8F8-56B75703FCB4}" type="pres">
      <dgm:prSet presAssocID="{E88AE79D-3A55-4926-9B81-286E2A77BDD2}" presName="Accent" presStyleLbl="node1" presStyleIdx="0" presStyleCnt="3"/>
      <dgm:spPr/>
    </dgm:pt>
    <dgm:pt modelId="{DCB95F4B-F8A0-408D-812A-77EEDA5F2B67}" type="pres">
      <dgm:prSet presAssocID="{E88AE79D-3A55-4926-9B81-286E2A77BDD2}" presName="ParentBackground3" presStyleCnt="0"/>
      <dgm:spPr/>
    </dgm:pt>
    <dgm:pt modelId="{20F7A2AA-9479-4F7D-9422-222C25A280DC}" type="pres">
      <dgm:prSet presAssocID="{E88AE79D-3A55-4926-9B81-286E2A77BDD2}" presName="ParentBackground" presStyleLbl="fgAcc1" presStyleIdx="0" presStyleCnt="3"/>
      <dgm:spPr/>
    </dgm:pt>
    <dgm:pt modelId="{064858A7-0AE1-4C91-996E-4A976ADC75BB}" type="pres">
      <dgm:prSet presAssocID="{E88AE79D-3A55-4926-9B81-286E2A77BDD2}" presName="Child3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CC11909-CD9A-489E-BDAE-0C10F18D553B}" type="pres">
      <dgm:prSet presAssocID="{E88AE79D-3A55-4926-9B81-286E2A77BDD2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B7E206B-88E3-4AAE-8D02-C6DD1E59C5CB}" type="pres">
      <dgm:prSet presAssocID="{54AAF816-ABBE-4D0A-826B-002BDCC3ABB3}" presName="Accent2" presStyleCnt="0"/>
      <dgm:spPr/>
    </dgm:pt>
    <dgm:pt modelId="{E90F5A92-7DB8-4D0B-BB7A-562DAFF89135}" type="pres">
      <dgm:prSet presAssocID="{54AAF816-ABBE-4D0A-826B-002BDCC3ABB3}" presName="Accent" presStyleLbl="node1" presStyleIdx="1" presStyleCnt="3"/>
      <dgm:spPr/>
    </dgm:pt>
    <dgm:pt modelId="{4693C14B-31B9-4DD5-8F18-963FFA82B014}" type="pres">
      <dgm:prSet presAssocID="{54AAF816-ABBE-4D0A-826B-002BDCC3ABB3}" presName="ParentBackground2" presStyleCnt="0"/>
      <dgm:spPr/>
    </dgm:pt>
    <dgm:pt modelId="{2F8CC493-AFA1-4B3C-A746-5B0D8C7EE8F5}" type="pres">
      <dgm:prSet presAssocID="{54AAF816-ABBE-4D0A-826B-002BDCC3ABB3}" presName="ParentBackground" presStyleLbl="fgAcc1" presStyleIdx="1" presStyleCnt="3"/>
      <dgm:spPr/>
    </dgm:pt>
    <dgm:pt modelId="{50734031-6465-472B-B7F8-062B53560BCE}" type="pres">
      <dgm:prSet presAssocID="{54AAF816-ABBE-4D0A-826B-002BDCC3ABB3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D9B1E04-1E5A-479C-B53F-1E2645267032}" type="pres">
      <dgm:prSet presAssocID="{54AAF816-ABBE-4D0A-826B-002BDCC3ABB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D2366B4-30C5-4BA0-B676-1B09548B8D06}" type="pres">
      <dgm:prSet presAssocID="{EB9FDDAA-BC94-4174-BDC6-E9CE8E0BE366}" presName="Accent1" presStyleCnt="0"/>
      <dgm:spPr/>
    </dgm:pt>
    <dgm:pt modelId="{A990C206-26B7-462C-9566-F0C72B79F33B}" type="pres">
      <dgm:prSet presAssocID="{EB9FDDAA-BC94-4174-BDC6-E9CE8E0BE366}" presName="Accent" presStyleLbl="node1" presStyleIdx="2" presStyleCnt="3"/>
      <dgm:spPr/>
    </dgm:pt>
    <dgm:pt modelId="{1FA1EA39-718A-4EF8-BF5E-AACB52A131AA}" type="pres">
      <dgm:prSet presAssocID="{EB9FDDAA-BC94-4174-BDC6-E9CE8E0BE366}" presName="ParentBackground1" presStyleCnt="0"/>
      <dgm:spPr/>
    </dgm:pt>
    <dgm:pt modelId="{752650C7-A1B7-489C-9F14-A9C356D39420}" type="pres">
      <dgm:prSet presAssocID="{EB9FDDAA-BC94-4174-BDC6-E9CE8E0BE366}" presName="ParentBackground" presStyleLbl="fgAcc1" presStyleIdx="2" presStyleCnt="3"/>
      <dgm:spPr/>
    </dgm:pt>
    <dgm:pt modelId="{C4688633-44D9-4995-8F9D-3BE5E1B75875}" type="pres">
      <dgm:prSet presAssocID="{EB9FDDAA-BC94-4174-BDC6-E9CE8E0BE366}" presName="Child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C82D547-54AE-4EF3-9FC9-8F223FC14680}" type="pres">
      <dgm:prSet presAssocID="{EB9FDDAA-BC94-4174-BDC6-E9CE8E0BE366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35BB804-BFA8-4112-A63F-180D716256C9}" type="presOf" srcId="{54AAF816-ABBE-4D0A-826B-002BDCC3ABB3}" destId="{2F8CC493-AFA1-4B3C-A746-5B0D8C7EE8F5}" srcOrd="0" destOrd="0" presId="urn:microsoft.com/office/officeart/2011/layout/CircleProcess"/>
    <dgm:cxn modelId="{2A306E0D-2E80-4244-891A-3BED2564064A}" srcId="{54AAF816-ABBE-4D0A-826B-002BDCC3ABB3}" destId="{D74EB9DD-22E8-4B2F-8849-CF58907AC75E}" srcOrd="0" destOrd="0" parTransId="{C25D5BFC-6308-4721-8AAA-99611BBB9BA1}" sibTransId="{61043141-4FC0-4B31-AB84-48852CEC2A52}"/>
    <dgm:cxn modelId="{6AEC2E17-BD94-40C0-B138-08FC42413BA5}" type="presOf" srcId="{D74EB9DD-22E8-4B2F-8849-CF58907AC75E}" destId="{50734031-6465-472B-B7F8-062B53560BCE}" srcOrd="0" destOrd="0" presId="urn:microsoft.com/office/officeart/2011/layout/CircleProcess"/>
    <dgm:cxn modelId="{C0185F18-7E99-4FEF-9B85-DBE8A362BC4B}" type="presOf" srcId="{A9AD52D4-298F-4722-9179-8AA2967DE1FD}" destId="{C4688633-44D9-4995-8F9D-3BE5E1B75875}" srcOrd="0" destOrd="0" presId="urn:microsoft.com/office/officeart/2011/layout/CircleProcess"/>
    <dgm:cxn modelId="{DFD4FF26-93F1-45AA-A9CA-602681EC3F0B}" srcId="{9E95CCA6-46C5-4888-AF71-F1F3089FC3B0}" destId="{EB9FDDAA-BC94-4174-BDC6-E9CE8E0BE366}" srcOrd="0" destOrd="0" parTransId="{31B855B1-18A2-426D-96E2-7D73CA45F234}" sibTransId="{CA5626E2-403A-4FB5-92C7-38779FF9A5FC}"/>
    <dgm:cxn modelId="{F65E823D-D3F7-4391-A208-2B6F5FC8F5D4}" type="presOf" srcId="{E88AE79D-3A55-4926-9B81-286E2A77BDD2}" destId="{20F7A2AA-9479-4F7D-9422-222C25A280DC}" srcOrd="0" destOrd="0" presId="urn:microsoft.com/office/officeart/2011/layout/CircleProcess"/>
    <dgm:cxn modelId="{8B7C055B-548A-42ED-9D15-BC7D268362DD}" type="presOf" srcId="{6BD3802E-41FA-4850-97CE-0A740228864F}" destId="{C4688633-44D9-4995-8F9D-3BE5E1B75875}" srcOrd="0" destOrd="1" presId="urn:microsoft.com/office/officeart/2011/layout/CircleProcess"/>
    <dgm:cxn modelId="{92C06F44-0E90-4434-8FA4-F6CD4FB3734A}" type="presOf" srcId="{9E95CCA6-46C5-4888-AF71-F1F3089FC3B0}" destId="{8B46B199-137A-4307-9131-51CE667BC764}" srcOrd="0" destOrd="0" presId="urn:microsoft.com/office/officeart/2011/layout/CircleProcess"/>
    <dgm:cxn modelId="{158F3E70-178A-45D3-8629-EF4DD5BBF479}" type="presOf" srcId="{EB9FDDAA-BC94-4174-BDC6-E9CE8E0BE366}" destId="{752650C7-A1B7-489C-9F14-A9C356D39420}" srcOrd="0" destOrd="0" presId="urn:microsoft.com/office/officeart/2011/layout/CircleProcess"/>
    <dgm:cxn modelId="{02EC5052-D1D5-4547-BC7A-8B14AB71882C}" type="presOf" srcId="{EB9FDDAA-BC94-4174-BDC6-E9CE8E0BE366}" destId="{2C82D547-54AE-4EF3-9FC9-8F223FC14680}" srcOrd="1" destOrd="0" presId="urn:microsoft.com/office/officeart/2011/layout/CircleProcess"/>
    <dgm:cxn modelId="{9508E378-A334-4AAE-9EDC-F81D351B5A11}" srcId="{E88AE79D-3A55-4926-9B81-286E2A77BDD2}" destId="{288DC1DB-03ED-4167-B2D6-03D62FA3815E}" srcOrd="0" destOrd="0" parTransId="{9B7FADF7-4E80-4EA6-9A48-0DF26CC5EC97}" sibTransId="{8F7330C9-D4FB-461D-B795-907EB194935F}"/>
    <dgm:cxn modelId="{1EC25996-7C49-4456-B63C-DFDDE9C1EF30}" type="presOf" srcId="{E88AE79D-3A55-4926-9B81-286E2A77BDD2}" destId="{DCC11909-CD9A-489E-BDAE-0C10F18D553B}" srcOrd="1" destOrd="0" presId="urn:microsoft.com/office/officeart/2011/layout/CircleProcess"/>
    <dgm:cxn modelId="{105C23C2-8F32-4BE2-9BD2-72D7AAB6EA33}" type="presOf" srcId="{54AAF816-ABBE-4D0A-826B-002BDCC3ABB3}" destId="{BD9B1E04-1E5A-479C-B53F-1E2645267032}" srcOrd="1" destOrd="0" presId="urn:microsoft.com/office/officeart/2011/layout/CircleProcess"/>
    <dgm:cxn modelId="{5314B6C2-77DF-43AA-B2D5-7E1ECA84E3A2}" srcId="{9E95CCA6-46C5-4888-AF71-F1F3089FC3B0}" destId="{E88AE79D-3A55-4926-9B81-286E2A77BDD2}" srcOrd="2" destOrd="0" parTransId="{91A9A230-4F09-4059-BB36-C8FE9F0B3BDA}" sibTransId="{2D67D22B-BDEF-41F4-822B-C416A9E54CCA}"/>
    <dgm:cxn modelId="{749E0EC3-4313-48CE-893F-BEE4215C230F}" srcId="{EB9FDDAA-BC94-4174-BDC6-E9CE8E0BE366}" destId="{6BD3802E-41FA-4850-97CE-0A740228864F}" srcOrd="1" destOrd="0" parTransId="{D6BA7142-1144-41FE-AC7F-56C3C2DB4739}" sibTransId="{98960A77-A931-4E0A-BE3C-D198AF7CD102}"/>
    <dgm:cxn modelId="{D3D1D1CF-6E65-4387-8197-B1ACD7087D54}" srcId="{9E95CCA6-46C5-4888-AF71-F1F3089FC3B0}" destId="{54AAF816-ABBE-4D0A-826B-002BDCC3ABB3}" srcOrd="1" destOrd="0" parTransId="{ED964778-B1D3-4354-A96E-D608D1DA6013}" sibTransId="{7B0088B7-DD68-4D41-B850-13FEFB2E8BE9}"/>
    <dgm:cxn modelId="{4DCF97EC-EBC8-4496-9720-12E14C0830DF}" srcId="{EB9FDDAA-BC94-4174-BDC6-E9CE8E0BE366}" destId="{A9AD52D4-298F-4722-9179-8AA2967DE1FD}" srcOrd="0" destOrd="0" parTransId="{2B8EB176-26F5-49CF-82F1-E43A28E42AC4}" sibTransId="{4F3BE1FF-CD8B-4096-87A1-0FB5F7748CA7}"/>
    <dgm:cxn modelId="{22D0C3FC-3524-4AAB-AE9D-326A5B9096B9}" type="presOf" srcId="{288DC1DB-03ED-4167-B2D6-03D62FA3815E}" destId="{064858A7-0AE1-4C91-996E-4A976ADC75BB}" srcOrd="0" destOrd="0" presId="urn:microsoft.com/office/officeart/2011/layout/CircleProcess"/>
    <dgm:cxn modelId="{E0B52480-70BC-4D3D-825B-C6D87F8FE8B7}" type="presParOf" srcId="{8B46B199-137A-4307-9131-51CE667BC764}" destId="{F4A74699-23C6-47ED-ACAF-E6FAC636ABE9}" srcOrd="0" destOrd="0" presId="urn:microsoft.com/office/officeart/2011/layout/CircleProcess"/>
    <dgm:cxn modelId="{729D9D6E-1FCA-4A37-B6A9-4924A37CFF36}" type="presParOf" srcId="{F4A74699-23C6-47ED-ACAF-E6FAC636ABE9}" destId="{D0865885-6D56-47F1-B8F8-56B75703FCB4}" srcOrd="0" destOrd="0" presId="urn:microsoft.com/office/officeart/2011/layout/CircleProcess"/>
    <dgm:cxn modelId="{CD7A2877-D1A0-45FD-845D-F9F6451ECA30}" type="presParOf" srcId="{8B46B199-137A-4307-9131-51CE667BC764}" destId="{DCB95F4B-F8A0-408D-812A-77EEDA5F2B67}" srcOrd="1" destOrd="0" presId="urn:microsoft.com/office/officeart/2011/layout/CircleProcess"/>
    <dgm:cxn modelId="{F30A05BE-E753-4B55-B7BC-3E0BCECEAA82}" type="presParOf" srcId="{DCB95F4B-F8A0-408D-812A-77EEDA5F2B67}" destId="{20F7A2AA-9479-4F7D-9422-222C25A280DC}" srcOrd="0" destOrd="0" presId="urn:microsoft.com/office/officeart/2011/layout/CircleProcess"/>
    <dgm:cxn modelId="{22ED8334-D1A5-437D-9ED9-0793C007F88D}" type="presParOf" srcId="{8B46B199-137A-4307-9131-51CE667BC764}" destId="{064858A7-0AE1-4C91-996E-4A976ADC75BB}" srcOrd="2" destOrd="0" presId="urn:microsoft.com/office/officeart/2011/layout/CircleProcess"/>
    <dgm:cxn modelId="{30BB8EA2-FB55-4F1A-8417-4143FCD3A5DF}" type="presParOf" srcId="{8B46B199-137A-4307-9131-51CE667BC764}" destId="{DCC11909-CD9A-489E-BDAE-0C10F18D553B}" srcOrd="3" destOrd="0" presId="urn:microsoft.com/office/officeart/2011/layout/CircleProcess"/>
    <dgm:cxn modelId="{6490410F-6C56-40C2-854B-372DC386A959}" type="presParOf" srcId="{8B46B199-137A-4307-9131-51CE667BC764}" destId="{BB7E206B-88E3-4AAE-8D02-C6DD1E59C5CB}" srcOrd="4" destOrd="0" presId="urn:microsoft.com/office/officeart/2011/layout/CircleProcess"/>
    <dgm:cxn modelId="{781DF93C-4611-47C1-B876-3ACD2307D634}" type="presParOf" srcId="{BB7E206B-88E3-4AAE-8D02-C6DD1E59C5CB}" destId="{E90F5A92-7DB8-4D0B-BB7A-562DAFF89135}" srcOrd="0" destOrd="0" presId="urn:microsoft.com/office/officeart/2011/layout/CircleProcess"/>
    <dgm:cxn modelId="{135AD038-7EC7-4EBF-A5D6-ADB38E077A8D}" type="presParOf" srcId="{8B46B199-137A-4307-9131-51CE667BC764}" destId="{4693C14B-31B9-4DD5-8F18-963FFA82B014}" srcOrd="5" destOrd="0" presId="urn:microsoft.com/office/officeart/2011/layout/CircleProcess"/>
    <dgm:cxn modelId="{71CD0497-8047-4BF2-97C9-D18CF76C99CD}" type="presParOf" srcId="{4693C14B-31B9-4DD5-8F18-963FFA82B014}" destId="{2F8CC493-AFA1-4B3C-A746-5B0D8C7EE8F5}" srcOrd="0" destOrd="0" presId="urn:microsoft.com/office/officeart/2011/layout/CircleProcess"/>
    <dgm:cxn modelId="{40EB9656-6991-425B-8B35-C8B126C89BA7}" type="presParOf" srcId="{8B46B199-137A-4307-9131-51CE667BC764}" destId="{50734031-6465-472B-B7F8-062B53560BCE}" srcOrd="6" destOrd="0" presId="urn:microsoft.com/office/officeart/2011/layout/CircleProcess"/>
    <dgm:cxn modelId="{F975A2B3-8183-4DC3-A138-77178C09912C}" type="presParOf" srcId="{8B46B199-137A-4307-9131-51CE667BC764}" destId="{BD9B1E04-1E5A-479C-B53F-1E2645267032}" srcOrd="7" destOrd="0" presId="urn:microsoft.com/office/officeart/2011/layout/CircleProcess"/>
    <dgm:cxn modelId="{C7CA3CAD-40E7-410E-AFBE-0766C09BA330}" type="presParOf" srcId="{8B46B199-137A-4307-9131-51CE667BC764}" destId="{3D2366B4-30C5-4BA0-B676-1B09548B8D06}" srcOrd="8" destOrd="0" presId="urn:microsoft.com/office/officeart/2011/layout/CircleProcess"/>
    <dgm:cxn modelId="{FB1B3AE8-125C-4507-90CA-BD7CBBE9FC4D}" type="presParOf" srcId="{3D2366B4-30C5-4BA0-B676-1B09548B8D06}" destId="{A990C206-26B7-462C-9566-F0C72B79F33B}" srcOrd="0" destOrd="0" presId="urn:microsoft.com/office/officeart/2011/layout/CircleProcess"/>
    <dgm:cxn modelId="{8FFC06CE-E966-4D34-A8D8-CB2010A85459}" type="presParOf" srcId="{8B46B199-137A-4307-9131-51CE667BC764}" destId="{1FA1EA39-718A-4EF8-BF5E-AACB52A131AA}" srcOrd="9" destOrd="0" presId="urn:microsoft.com/office/officeart/2011/layout/CircleProcess"/>
    <dgm:cxn modelId="{B6A85E8F-BD02-4CCD-984B-05F37692E971}" type="presParOf" srcId="{1FA1EA39-718A-4EF8-BF5E-AACB52A131AA}" destId="{752650C7-A1B7-489C-9F14-A9C356D39420}" srcOrd="0" destOrd="0" presId="urn:microsoft.com/office/officeart/2011/layout/CircleProcess"/>
    <dgm:cxn modelId="{A9B6157D-6767-438B-B12E-00A90A1B8945}" type="presParOf" srcId="{8B46B199-137A-4307-9131-51CE667BC764}" destId="{C4688633-44D9-4995-8F9D-3BE5E1B75875}" srcOrd="10" destOrd="0" presId="urn:microsoft.com/office/officeart/2011/layout/CircleProcess"/>
    <dgm:cxn modelId="{D46EC87A-C82E-4D2E-A057-374FF343E99D}" type="presParOf" srcId="{8B46B199-137A-4307-9131-51CE667BC764}" destId="{2C82D547-54AE-4EF3-9FC9-8F223FC1468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3D2F0-CEAD-4CAF-A481-41C99976F8BE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FCD1EF-9850-4F9E-8140-45E99ED25783}">
      <dgm:prSet phldrT="[Text]"/>
      <dgm:spPr/>
      <dgm:t>
        <a:bodyPr/>
        <a:lstStyle/>
        <a:p>
          <a:r>
            <a:rPr lang="en-US" dirty="0"/>
            <a:t>Working Software prototype.</a:t>
          </a:r>
        </a:p>
      </dgm:t>
    </dgm:pt>
    <dgm:pt modelId="{85769647-3373-4AB5-9C99-F448978939B6}" type="parTrans" cxnId="{1E49F27E-1CF0-49F3-826F-C591F5ACC48F}">
      <dgm:prSet/>
      <dgm:spPr/>
      <dgm:t>
        <a:bodyPr/>
        <a:lstStyle/>
        <a:p>
          <a:endParaRPr lang="en-US"/>
        </a:p>
      </dgm:t>
    </dgm:pt>
    <dgm:pt modelId="{22019BF0-4815-4F81-BCED-424C7E7E34BE}" type="sibTrans" cxnId="{1E49F27E-1CF0-49F3-826F-C591F5ACC48F}">
      <dgm:prSet/>
      <dgm:spPr/>
      <dgm:t>
        <a:bodyPr/>
        <a:lstStyle/>
        <a:p>
          <a:endParaRPr lang="en-US"/>
        </a:p>
      </dgm:t>
    </dgm:pt>
    <dgm:pt modelId="{40BCBA86-D519-4B5F-81F4-8217933A9BEC}">
      <dgm:prSet phldrT="[Text]"/>
      <dgm:spPr/>
      <dgm:t>
        <a:bodyPr/>
        <a:lstStyle/>
        <a:p>
          <a:r>
            <a:rPr lang="en-US" dirty="0"/>
            <a:t>Accurate recommendation.</a:t>
          </a:r>
        </a:p>
      </dgm:t>
    </dgm:pt>
    <dgm:pt modelId="{78708E27-ABD7-406A-A1F0-0F5D9F5EB42A}" type="parTrans" cxnId="{D460E300-3B0B-44B9-B853-8630AA7F5A72}">
      <dgm:prSet/>
      <dgm:spPr/>
      <dgm:t>
        <a:bodyPr/>
        <a:lstStyle/>
        <a:p>
          <a:endParaRPr lang="en-US"/>
        </a:p>
      </dgm:t>
    </dgm:pt>
    <dgm:pt modelId="{C35AA938-F138-4964-BC60-3BDABED7C3CA}" type="sibTrans" cxnId="{D460E300-3B0B-44B9-B853-8630AA7F5A72}">
      <dgm:prSet/>
      <dgm:spPr/>
      <dgm:t>
        <a:bodyPr/>
        <a:lstStyle/>
        <a:p>
          <a:endParaRPr lang="en-US"/>
        </a:p>
      </dgm:t>
    </dgm:pt>
    <dgm:pt modelId="{4A936F46-B672-4F5B-9398-34B6423B30A6}">
      <dgm:prSet phldrT="[Text]"/>
      <dgm:spPr/>
      <dgm:t>
        <a:bodyPr/>
        <a:lstStyle/>
        <a:p>
          <a:r>
            <a:rPr lang="en-US" dirty="0"/>
            <a:t>User friendly Web application.</a:t>
          </a:r>
        </a:p>
      </dgm:t>
    </dgm:pt>
    <dgm:pt modelId="{D40C438D-C83A-4BA3-81DE-37B29CFA75CF}" type="parTrans" cxnId="{0FE6F96E-74E3-4326-A242-CBBE22592F33}">
      <dgm:prSet/>
      <dgm:spPr/>
      <dgm:t>
        <a:bodyPr/>
        <a:lstStyle/>
        <a:p>
          <a:endParaRPr lang="en-US"/>
        </a:p>
      </dgm:t>
    </dgm:pt>
    <dgm:pt modelId="{C778B5C4-8174-44B5-A57E-CFB2E903D566}" type="sibTrans" cxnId="{0FE6F96E-74E3-4326-A242-CBBE22592F33}">
      <dgm:prSet/>
      <dgm:spPr/>
      <dgm:t>
        <a:bodyPr/>
        <a:lstStyle/>
        <a:p>
          <a:endParaRPr lang="en-US"/>
        </a:p>
      </dgm:t>
    </dgm:pt>
    <dgm:pt modelId="{99302572-2E8A-425A-841B-C5029DD91EE8}" type="pres">
      <dgm:prSet presAssocID="{4E53D2F0-CEAD-4CAF-A481-41C99976F8BE}" presName="Name0" presStyleCnt="0">
        <dgm:presLayoutVars>
          <dgm:chMax val="7"/>
          <dgm:chPref val="7"/>
          <dgm:dir/>
        </dgm:presLayoutVars>
      </dgm:prSet>
      <dgm:spPr/>
    </dgm:pt>
    <dgm:pt modelId="{1308D19B-9F46-4AB7-A0B7-EA81204CBA66}" type="pres">
      <dgm:prSet presAssocID="{4E53D2F0-CEAD-4CAF-A481-41C99976F8BE}" presName="Name1" presStyleCnt="0"/>
      <dgm:spPr/>
    </dgm:pt>
    <dgm:pt modelId="{12176D99-B073-4641-A9A7-45D167D615F7}" type="pres">
      <dgm:prSet presAssocID="{4E53D2F0-CEAD-4CAF-A481-41C99976F8BE}" presName="cycle" presStyleCnt="0"/>
      <dgm:spPr/>
    </dgm:pt>
    <dgm:pt modelId="{FBAB62E3-9AF0-4A77-83FD-FA8EECEF5F8A}" type="pres">
      <dgm:prSet presAssocID="{4E53D2F0-CEAD-4CAF-A481-41C99976F8BE}" presName="srcNode" presStyleLbl="node1" presStyleIdx="0" presStyleCnt="3"/>
      <dgm:spPr/>
    </dgm:pt>
    <dgm:pt modelId="{C4BC8624-0007-4A91-825F-B22F2BD43C7D}" type="pres">
      <dgm:prSet presAssocID="{4E53D2F0-CEAD-4CAF-A481-41C99976F8BE}" presName="conn" presStyleLbl="parChTrans1D2" presStyleIdx="0" presStyleCnt="1"/>
      <dgm:spPr/>
    </dgm:pt>
    <dgm:pt modelId="{B5BBFCA7-0250-407B-862D-97E9730AE94F}" type="pres">
      <dgm:prSet presAssocID="{4E53D2F0-CEAD-4CAF-A481-41C99976F8BE}" presName="extraNode" presStyleLbl="node1" presStyleIdx="0" presStyleCnt="3"/>
      <dgm:spPr/>
    </dgm:pt>
    <dgm:pt modelId="{D7376680-B995-4CE2-B32A-541994FF1F5B}" type="pres">
      <dgm:prSet presAssocID="{4E53D2F0-CEAD-4CAF-A481-41C99976F8BE}" presName="dstNode" presStyleLbl="node1" presStyleIdx="0" presStyleCnt="3"/>
      <dgm:spPr/>
    </dgm:pt>
    <dgm:pt modelId="{6F77F50A-DF1A-4658-93B4-8CAC2BA65ECF}" type="pres">
      <dgm:prSet presAssocID="{86FCD1EF-9850-4F9E-8140-45E99ED25783}" presName="text_1" presStyleLbl="node1" presStyleIdx="0" presStyleCnt="3">
        <dgm:presLayoutVars>
          <dgm:bulletEnabled val="1"/>
        </dgm:presLayoutVars>
      </dgm:prSet>
      <dgm:spPr/>
    </dgm:pt>
    <dgm:pt modelId="{9B4F502F-B8F5-46FF-90F0-830167287129}" type="pres">
      <dgm:prSet presAssocID="{86FCD1EF-9850-4F9E-8140-45E99ED25783}" presName="accent_1" presStyleCnt="0"/>
      <dgm:spPr/>
    </dgm:pt>
    <dgm:pt modelId="{7CC4625B-C4BA-4CDF-A974-B22AF4418B83}" type="pres">
      <dgm:prSet presAssocID="{86FCD1EF-9850-4F9E-8140-45E99ED25783}" presName="accentRepeatNode" presStyleLbl="solidFgAcc1" presStyleIdx="0" presStyleCnt="3"/>
      <dgm:spPr/>
    </dgm:pt>
    <dgm:pt modelId="{4434A12F-63A7-4F01-BC33-2C97AAD18CD7}" type="pres">
      <dgm:prSet presAssocID="{40BCBA86-D519-4B5F-81F4-8217933A9BEC}" presName="text_2" presStyleLbl="node1" presStyleIdx="1" presStyleCnt="3">
        <dgm:presLayoutVars>
          <dgm:bulletEnabled val="1"/>
        </dgm:presLayoutVars>
      </dgm:prSet>
      <dgm:spPr/>
    </dgm:pt>
    <dgm:pt modelId="{D859937D-1919-4AE6-9F81-CA8AF65A6518}" type="pres">
      <dgm:prSet presAssocID="{40BCBA86-D519-4B5F-81F4-8217933A9BEC}" presName="accent_2" presStyleCnt="0"/>
      <dgm:spPr/>
    </dgm:pt>
    <dgm:pt modelId="{A9B36653-457B-4A0F-91D0-E7E71646056D}" type="pres">
      <dgm:prSet presAssocID="{40BCBA86-D519-4B5F-81F4-8217933A9BEC}" presName="accentRepeatNode" presStyleLbl="solidFgAcc1" presStyleIdx="1" presStyleCnt="3"/>
      <dgm:spPr/>
    </dgm:pt>
    <dgm:pt modelId="{6A76014A-8536-4B92-AD15-6439CB6EA783}" type="pres">
      <dgm:prSet presAssocID="{4A936F46-B672-4F5B-9398-34B6423B30A6}" presName="text_3" presStyleLbl="node1" presStyleIdx="2" presStyleCnt="3">
        <dgm:presLayoutVars>
          <dgm:bulletEnabled val="1"/>
        </dgm:presLayoutVars>
      </dgm:prSet>
      <dgm:spPr/>
    </dgm:pt>
    <dgm:pt modelId="{32ACC3B8-C028-4A57-AFA2-8CF1660FFAAD}" type="pres">
      <dgm:prSet presAssocID="{4A936F46-B672-4F5B-9398-34B6423B30A6}" presName="accent_3" presStyleCnt="0"/>
      <dgm:spPr/>
    </dgm:pt>
    <dgm:pt modelId="{E5E73322-1B6D-4F6A-99B6-0A327F95404B}" type="pres">
      <dgm:prSet presAssocID="{4A936F46-B672-4F5B-9398-34B6423B30A6}" presName="accentRepeatNode" presStyleLbl="solidFgAcc1" presStyleIdx="2" presStyleCnt="3"/>
      <dgm:spPr/>
    </dgm:pt>
  </dgm:ptLst>
  <dgm:cxnLst>
    <dgm:cxn modelId="{D460E300-3B0B-44B9-B853-8630AA7F5A72}" srcId="{4E53D2F0-CEAD-4CAF-A481-41C99976F8BE}" destId="{40BCBA86-D519-4B5F-81F4-8217933A9BEC}" srcOrd="1" destOrd="0" parTransId="{78708E27-ABD7-406A-A1F0-0F5D9F5EB42A}" sibTransId="{C35AA938-F138-4964-BC60-3BDABED7C3CA}"/>
    <dgm:cxn modelId="{9BA8DA0F-7D38-4B9B-96C2-0C514BB2923E}" type="presOf" srcId="{4A936F46-B672-4F5B-9398-34B6423B30A6}" destId="{6A76014A-8536-4B92-AD15-6439CB6EA783}" srcOrd="0" destOrd="0" presId="urn:microsoft.com/office/officeart/2008/layout/VerticalCurvedList"/>
    <dgm:cxn modelId="{0FE6F96E-74E3-4326-A242-CBBE22592F33}" srcId="{4E53D2F0-CEAD-4CAF-A481-41C99976F8BE}" destId="{4A936F46-B672-4F5B-9398-34B6423B30A6}" srcOrd="2" destOrd="0" parTransId="{D40C438D-C83A-4BA3-81DE-37B29CFA75CF}" sibTransId="{C778B5C4-8174-44B5-A57E-CFB2E903D566}"/>
    <dgm:cxn modelId="{1E49F27E-1CF0-49F3-826F-C591F5ACC48F}" srcId="{4E53D2F0-CEAD-4CAF-A481-41C99976F8BE}" destId="{86FCD1EF-9850-4F9E-8140-45E99ED25783}" srcOrd="0" destOrd="0" parTransId="{85769647-3373-4AB5-9C99-F448978939B6}" sibTransId="{22019BF0-4815-4F81-BCED-424C7E7E34BE}"/>
    <dgm:cxn modelId="{851099BA-F50C-44A0-B93D-FF204F108C3C}" type="presOf" srcId="{4E53D2F0-CEAD-4CAF-A481-41C99976F8BE}" destId="{99302572-2E8A-425A-841B-C5029DD91EE8}" srcOrd="0" destOrd="0" presId="urn:microsoft.com/office/officeart/2008/layout/VerticalCurvedList"/>
    <dgm:cxn modelId="{4B3211CD-837C-4182-80C3-76E527C44D97}" type="presOf" srcId="{40BCBA86-D519-4B5F-81F4-8217933A9BEC}" destId="{4434A12F-63A7-4F01-BC33-2C97AAD18CD7}" srcOrd="0" destOrd="0" presId="urn:microsoft.com/office/officeart/2008/layout/VerticalCurvedList"/>
    <dgm:cxn modelId="{4C6900DF-2D31-47D8-B24F-B8D45266344C}" type="presOf" srcId="{86FCD1EF-9850-4F9E-8140-45E99ED25783}" destId="{6F77F50A-DF1A-4658-93B4-8CAC2BA65ECF}" srcOrd="0" destOrd="0" presId="urn:microsoft.com/office/officeart/2008/layout/VerticalCurvedList"/>
    <dgm:cxn modelId="{FED4FFF6-E963-45CE-AE94-7F6148EC8497}" type="presOf" srcId="{22019BF0-4815-4F81-BCED-424C7E7E34BE}" destId="{C4BC8624-0007-4A91-825F-B22F2BD43C7D}" srcOrd="0" destOrd="0" presId="urn:microsoft.com/office/officeart/2008/layout/VerticalCurvedList"/>
    <dgm:cxn modelId="{F5E6E3AB-EF9D-4C6B-8902-96D79789FA59}" type="presParOf" srcId="{99302572-2E8A-425A-841B-C5029DD91EE8}" destId="{1308D19B-9F46-4AB7-A0B7-EA81204CBA66}" srcOrd="0" destOrd="0" presId="urn:microsoft.com/office/officeart/2008/layout/VerticalCurvedList"/>
    <dgm:cxn modelId="{AB119FE7-386C-44DC-827E-D721DB62DB16}" type="presParOf" srcId="{1308D19B-9F46-4AB7-A0B7-EA81204CBA66}" destId="{12176D99-B073-4641-A9A7-45D167D615F7}" srcOrd="0" destOrd="0" presId="urn:microsoft.com/office/officeart/2008/layout/VerticalCurvedList"/>
    <dgm:cxn modelId="{C35EE263-9085-4DB8-AE53-B3B3A9CE1140}" type="presParOf" srcId="{12176D99-B073-4641-A9A7-45D167D615F7}" destId="{FBAB62E3-9AF0-4A77-83FD-FA8EECEF5F8A}" srcOrd="0" destOrd="0" presId="urn:microsoft.com/office/officeart/2008/layout/VerticalCurvedList"/>
    <dgm:cxn modelId="{E2278F48-493A-4695-A1DE-47D25B330ED3}" type="presParOf" srcId="{12176D99-B073-4641-A9A7-45D167D615F7}" destId="{C4BC8624-0007-4A91-825F-B22F2BD43C7D}" srcOrd="1" destOrd="0" presId="urn:microsoft.com/office/officeart/2008/layout/VerticalCurvedList"/>
    <dgm:cxn modelId="{F3FF7CDB-F0AA-48DD-9F7A-1817A470ECA8}" type="presParOf" srcId="{12176D99-B073-4641-A9A7-45D167D615F7}" destId="{B5BBFCA7-0250-407B-862D-97E9730AE94F}" srcOrd="2" destOrd="0" presId="urn:microsoft.com/office/officeart/2008/layout/VerticalCurvedList"/>
    <dgm:cxn modelId="{A16DE8C2-3E72-4C17-AD8D-8E564EC5BC29}" type="presParOf" srcId="{12176D99-B073-4641-A9A7-45D167D615F7}" destId="{D7376680-B995-4CE2-B32A-541994FF1F5B}" srcOrd="3" destOrd="0" presId="urn:microsoft.com/office/officeart/2008/layout/VerticalCurvedList"/>
    <dgm:cxn modelId="{8A0C2F03-54C3-4C18-A5CD-ADBB9348D852}" type="presParOf" srcId="{1308D19B-9F46-4AB7-A0B7-EA81204CBA66}" destId="{6F77F50A-DF1A-4658-93B4-8CAC2BA65ECF}" srcOrd="1" destOrd="0" presId="urn:microsoft.com/office/officeart/2008/layout/VerticalCurvedList"/>
    <dgm:cxn modelId="{BC2A29FC-2F03-4371-ABB1-07C0038E93E1}" type="presParOf" srcId="{1308D19B-9F46-4AB7-A0B7-EA81204CBA66}" destId="{9B4F502F-B8F5-46FF-90F0-830167287129}" srcOrd="2" destOrd="0" presId="urn:microsoft.com/office/officeart/2008/layout/VerticalCurvedList"/>
    <dgm:cxn modelId="{CE010D8A-17E9-4566-ADD5-C8F47FC5F5FE}" type="presParOf" srcId="{9B4F502F-B8F5-46FF-90F0-830167287129}" destId="{7CC4625B-C4BA-4CDF-A974-B22AF4418B83}" srcOrd="0" destOrd="0" presId="urn:microsoft.com/office/officeart/2008/layout/VerticalCurvedList"/>
    <dgm:cxn modelId="{6060C1A9-EF9C-409D-903B-3CD7D65AB2D8}" type="presParOf" srcId="{1308D19B-9F46-4AB7-A0B7-EA81204CBA66}" destId="{4434A12F-63A7-4F01-BC33-2C97AAD18CD7}" srcOrd="3" destOrd="0" presId="urn:microsoft.com/office/officeart/2008/layout/VerticalCurvedList"/>
    <dgm:cxn modelId="{8E1D2D3D-8E6B-4B13-8D45-38502F5C9BA3}" type="presParOf" srcId="{1308D19B-9F46-4AB7-A0B7-EA81204CBA66}" destId="{D859937D-1919-4AE6-9F81-CA8AF65A6518}" srcOrd="4" destOrd="0" presId="urn:microsoft.com/office/officeart/2008/layout/VerticalCurvedList"/>
    <dgm:cxn modelId="{D3597115-0268-4C20-886F-2A7127BBCC52}" type="presParOf" srcId="{D859937D-1919-4AE6-9F81-CA8AF65A6518}" destId="{A9B36653-457B-4A0F-91D0-E7E71646056D}" srcOrd="0" destOrd="0" presId="urn:microsoft.com/office/officeart/2008/layout/VerticalCurvedList"/>
    <dgm:cxn modelId="{4DF52DF9-AD14-4304-9C24-78C62C40DBEA}" type="presParOf" srcId="{1308D19B-9F46-4AB7-A0B7-EA81204CBA66}" destId="{6A76014A-8536-4B92-AD15-6439CB6EA783}" srcOrd="5" destOrd="0" presId="urn:microsoft.com/office/officeart/2008/layout/VerticalCurvedList"/>
    <dgm:cxn modelId="{93225A2B-6427-449A-B084-55ABBECB8739}" type="presParOf" srcId="{1308D19B-9F46-4AB7-A0B7-EA81204CBA66}" destId="{32ACC3B8-C028-4A57-AFA2-8CF1660FFAAD}" srcOrd="6" destOrd="0" presId="urn:microsoft.com/office/officeart/2008/layout/VerticalCurvedList"/>
    <dgm:cxn modelId="{417CD878-00E1-4D32-8213-C7666442027F}" type="presParOf" srcId="{32ACC3B8-C028-4A57-AFA2-8CF1660FFAAD}" destId="{E5E73322-1B6D-4F6A-99B6-0A327F9540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CD8E4-8F15-4595-9C7C-9FB69B54972B}">
      <dsp:nvSpPr>
        <dsp:cNvPr id="0" name=""/>
        <dsp:cNvSpPr/>
      </dsp:nvSpPr>
      <dsp:spPr>
        <a:xfrm>
          <a:off x="1652483" y="0"/>
          <a:ext cx="6166266" cy="616626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178D4-6A23-48F8-95BC-F8B1DD33F14B}">
      <dsp:nvSpPr>
        <dsp:cNvPr id="0" name=""/>
        <dsp:cNvSpPr/>
      </dsp:nvSpPr>
      <dsp:spPr>
        <a:xfrm>
          <a:off x="2053290" y="400807"/>
          <a:ext cx="2466506" cy="2466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Personalized music recommendation system</a:t>
          </a:r>
          <a:r>
            <a:rPr lang="en-US" sz="3200" kern="1200" dirty="0"/>
            <a:t>.</a:t>
          </a:r>
        </a:p>
      </dsp:txBody>
      <dsp:txXfrm>
        <a:off x="2173695" y="521212"/>
        <a:ext cx="2225696" cy="2225696"/>
      </dsp:txXfrm>
    </dsp:sp>
    <dsp:sp modelId="{9E18C66E-B46E-4E8A-946E-044565233F56}">
      <dsp:nvSpPr>
        <dsp:cNvPr id="0" name=""/>
        <dsp:cNvSpPr/>
      </dsp:nvSpPr>
      <dsp:spPr>
        <a:xfrm>
          <a:off x="4951435" y="400807"/>
          <a:ext cx="2466506" cy="2466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this algorithms into a webpage.</a:t>
          </a:r>
        </a:p>
      </dsp:txBody>
      <dsp:txXfrm>
        <a:off x="5071840" y="521212"/>
        <a:ext cx="2225696" cy="2225696"/>
      </dsp:txXfrm>
    </dsp:sp>
    <dsp:sp modelId="{5EA339A8-4F5B-4DFD-9683-8462E72D20EA}">
      <dsp:nvSpPr>
        <dsp:cNvPr id="0" name=""/>
        <dsp:cNvSpPr/>
      </dsp:nvSpPr>
      <dsp:spPr>
        <a:xfrm>
          <a:off x="2053290" y="3298952"/>
          <a:ext cx="2466506" cy="2466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improve overall efficiency by optimizing algorithms.</a:t>
          </a:r>
        </a:p>
      </dsp:txBody>
      <dsp:txXfrm>
        <a:off x="2173695" y="3419357"/>
        <a:ext cx="2225696" cy="2225696"/>
      </dsp:txXfrm>
    </dsp:sp>
    <dsp:sp modelId="{66A5AEED-8728-46B2-B5DC-BC3DF88CB2D2}">
      <dsp:nvSpPr>
        <dsp:cNvPr id="0" name=""/>
        <dsp:cNvSpPr/>
      </dsp:nvSpPr>
      <dsp:spPr>
        <a:xfrm>
          <a:off x="4951435" y="3298952"/>
          <a:ext cx="2466506" cy="2466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Measure the precision and recall of different algorithms. </a:t>
          </a:r>
        </a:p>
      </dsp:txBody>
      <dsp:txXfrm>
        <a:off x="5071840" y="3419357"/>
        <a:ext cx="2225696" cy="2225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65885-6D56-47F1-B8F8-56B75703FCB4}">
      <dsp:nvSpPr>
        <dsp:cNvPr id="0" name=""/>
        <dsp:cNvSpPr/>
      </dsp:nvSpPr>
      <dsp:spPr>
        <a:xfrm>
          <a:off x="5616630" y="1050362"/>
          <a:ext cx="2440358" cy="2440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7A2AA-9479-4F7D-9422-222C25A280DC}">
      <dsp:nvSpPr>
        <dsp:cNvPr id="0" name=""/>
        <dsp:cNvSpPr/>
      </dsp:nvSpPr>
      <dsp:spPr>
        <a:xfrm>
          <a:off x="5697657" y="1131736"/>
          <a:ext cx="2278303" cy="227806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Testing</a:t>
          </a:r>
        </a:p>
      </dsp:txBody>
      <dsp:txXfrm>
        <a:off x="6023356" y="1457235"/>
        <a:ext cx="1626905" cy="1627063"/>
      </dsp:txXfrm>
    </dsp:sp>
    <dsp:sp modelId="{064858A7-0AE1-4C91-996E-4A976ADC75BB}">
      <dsp:nvSpPr>
        <dsp:cNvPr id="0" name=""/>
        <dsp:cNvSpPr/>
      </dsp:nvSpPr>
      <dsp:spPr>
        <a:xfrm>
          <a:off x="5697657" y="3536142"/>
          <a:ext cx="2278303" cy="1337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Extensive testing for bugs &amp; reliability</a:t>
          </a:r>
        </a:p>
      </dsp:txBody>
      <dsp:txXfrm>
        <a:off x="5697657" y="3536142"/>
        <a:ext cx="2278303" cy="1337969"/>
      </dsp:txXfrm>
    </dsp:sp>
    <dsp:sp modelId="{E90F5A92-7DB8-4D0B-BB7A-562DAFF89135}">
      <dsp:nvSpPr>
        <dsp:cNvPr id="0" name=""/>
        <dsp:cNvSpPr/>
      </dsp:nvSpPr>
      <dsp:spPr>
        <a:xfrm rot="2700000">
          <a:off x="3097389" y="1053312"/>
          <a:ext cx="2434480" cy="243448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CC493-AFA1-4B3C-A746-5B0D8C7EE8F5}">
      <dsp:nvSpPr>
        <dsp:cNvPr id="0" name=""/>
        <dsp:cNvSpPr/>
      </dsp:nvSpPr>
      <dsp:spPr>
        <a:xfrm>
          <a:off x="3175477" y="1131736"/>
          <a:ext cx="2278303" cy="227806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Application</a:t>
          </a:r>
        </a:p>
      </dsp:txBody>
      <dsp:txXfrm>
        <a:off x="3501176" y="1457235"/>
        <a:ext cx="1626905" cy="1627063"/>
      </dsp:txXfrm>
    </dsp:sp>
    <dsp:sp modelId="{50734031-6465-472B-B7F8-062B53560BCE}">
      <dsp:nvSpPr>
        <dsp:cNvPr id="0" name=""/>
        <dsp:cNvSpPr/>
      </dsp:nvSpPr>
      <dsp:spPr>
        <a:xfrm>
          <a:off x="3175477" y="3536142"/>
          <a:ext cx="2278303" cy="1337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Web Application  for  accessing the product and its features</a:t>
          </a:r>
        </a:p>
      </dsp:txBody>
      <dsp:txXfrm>
        <a:off x="3175477" y="3536142"/>
        <a:ext cx="2278303" cy="1337969"/>
      </dsp:txXfrm>
    </dsp:sp>
    <dsp:sp modelId="{A990C206-26B7-462C-9566-F0C72B79F33B}">
      <dsp:nvSpPr>
        <dsp:cNvPr id="0" name=""/>
        <dsp:cNvSpPr/>
      </dsp:nvSpPr>
      <dsp:spPr>
        <a:xfrm rot="2700000">
          <a:off x="575208" y="1053312"/>
          <a:ext cx="2434480" cy="243448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650C7-A1B7-489C-9F14-A9C356D39420}">
      <dsp:nvSpPr>
        <dsp:cNvPr id="0" name=""/>
        <dsp:cNvSpPr/>
      </dsp:nvSpPr>
      <dsp:spPr>
        <a:xfrm>
          <a:off x="653297" y="1131736"/>
          <a:ext cx="2278303" cy="227806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Algorithms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978996" y="1457235"/>
        <a:ext cx="1626905" cy="1627063"/>
      </dsp:txXfrm>
    </dsp:sp>
    <dsp:sp modelId="{C4688633-44D9-4995-8F9D-3BE5E1B75875}">
      <dsp:nvSpPr>
        <dsp:cNvPr id="0" name=""/>
        <dsp:cNvSpPr/>
      </dsp:nvSpPr>
      <dsp:spPr>
        <a:xfrm>
          <a:off x="653297" y="3536142"/>
          <a:ext cx="2278303" cy="1337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Algorithms</a:t>
          </a:r>
          <a:r>
            <a:rPr lang="en-US" sz="1500" kern="1200" dirty="0"/>
            <a:t> for music recommendations using user’s listening history and music information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653297" y="3536142"/>
        <a:ext cx="2278303" cy="1337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C8624-0007-4A91-825F-B22F2BD43C7D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77F50A-DF1A-4658-93B4-8CAC2BA65ECF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Working Software prototype.</a:t>
          </a:r>
        </a:p>
      </dsp:txBody>
      <dsp:txXfrm>
        <a:off x="752110" y="541866"/>
        <a:ext cx="7301111" cy="1083733"/>
      </dsp:txXfrm>
    </dsp:sp>
    <dsp:sp modelId="{7CC4625B-C4BA-4CDF-A974-B22AF4418B83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34A12F-63A7-4F01-BC33-2C97AAD18CD7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Accurate recommendation.</a:t>
          </a:r>
        </a:p>
      </dsp:txBody>
      <dsp:txXfrm>
        <a:off x="1146048" y="2167466"/>
        <a:ext cx="6907174" cy="1083733"/>
      </dsp:txXfrm>
    </dsp:sp>
    <dsp:sp modelId="{A9B36653-457B-4A0F-91D0-E7E71646056D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76014A-8536-4B92-AD15-6439CB6EA783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User friendly Web application.</a:t>
          </a:r>
        </a:p>
      </dsp:txBody>
      <dsp:txXfrm>
        <a:off x="752110" y="3793066"/>
        <a:ext cx="7301111" cy="1083733"/>
      </dsp:txXfrm>
    </dsp:sp>
    <dsp:sp modelId="{E5E73322-1B6D-4F6A-99B6-0A327F95404B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200" b="0" i="0" strike="noStrike" spc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id-ID" sz="8000" b="0" i="0" strike="noStrike" spc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73467" y="4658381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YOUR COFFEE SHOP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84FE5-1584-4AD1-BED2-595329CA7C47}"/>
              </a:ext>
            </a:extLst>
          </p:cNvPr>
          <p:cNvSpPr txBox="1"/>
          <p:nvPr/>
        </p:nvSpPr>
        <p:spPr>
          <a:xfrm>
            <a:off x="2705593" y="2955019"/>
            <a:ext cx="678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Symphony – As you like it 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EECF2-7732-4B89-8A7A-752D03DB1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053B13-03A0-4230-B9E2-1FFD4E277F71}"/>
              </a:ext>
            </a:extLst>
          </p:cNvPr>
          <p:cNvSpPr txBox="1"/>
          <p:nvPr/>
        </p:nvSpPr>
        <p:spPr>
          <a:xfrm>
            <a:off x="95003" y="1757548"/>
            <a:ext cx="5272644" cy="15696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Symphony</a:t>
            </a:r>
          </a:p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As you like it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A467C-FB2A-4729-B62B-A069A42F54DA}"/>
              </a:ext>
            </a:extLst>
          </p:cNvPr>
          <p:cNvSpPr txBox="1"/>
          <p:nvPr/>
        </p:nvSpPr>
        <p:spPr>
          <a:xfrm>
            <a:off x="7341325" y="4365993"/>
            <a:ext cx="5095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roadway" panose="04040905080B02020502" pitchFamily="82" charset="0"/>
              </a:rPr>
              <a:t>Music Recommendation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Work Plan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59648"/>
              </p:ext>
            </p:extLst>
          </p:nvPr>
        </p:nvGraphicFramePr>
        <p:xfrm>
          <a:off x="840737" y="2285030"/>
          <a:ext cx="10432509" cy="347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9221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2673655231"/>
                    </a:ext>
                  </a:extLst>
                </a:gridCol>
                <a:gridCol w="1425160">
                  <a:extLst>
                    <a:ext uri="{9D8B030D-6E8A-4147-A177-3AD203B41FA5}">
                      <a16:colId xmlns:a16="http://schemas.microsoft.com/office/drawing/2014/main" val="108331466"/>
                    </a:ext>
                  </a:extLst>
                </a:gridCol>
              </a:tblGrid>
              <a:tr h="69461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Identification, formulation and planning of project.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Study of various algorithms.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Testing of algorithms on dataset.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Design Optimization.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Front end development.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492151" y="2500448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9291" y="1797568"/>
            <a:ext cx="939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February</a:t>
            </a:r>
            <a:endParaRPr lang="en-US" sz="1400" b="1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3446" y="1788853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March-April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3272" y="179283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Aug-Sept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84731" y="3148905"/>
            <a:ext cx="996241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0" y="3857725"/>
            <a:ext cx="1893618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41867" y="4480242"/>
            <a:ext cx="89064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80267" y="5266641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E75F1A-CC60-41AA-AAC6-C79822A4D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31579"/>
              </p:ext>
            </p:extLst>
          </p:nvPr>
        </p:nvGraphicFramePr>
        <p:xfrm>
          <a:off x="866863" y="5758182"/>
          <a:ext cx="10419446" cy="54061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07857">
                  <a:extLst>
                    <a:ext uri="{9D8B030D-6E8A-4147-A177-3AD203B41FA5}">
                      <a16:colId xmlns:a16="http://schemas.microsoft.com/office/drawing/2014/main" val="370971724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773098863"/>
                    </a:ext>
                  </a:extLst>
                </a:gridCol>
                <a:gridCol w="1869174">
                  <a:extLst>
                    <a:ext uri="{9D8B030D-6E8A-4147-A177-3AD203B41FA5}">
                      <a16:colId xmlns:a16="http://schemas.microsoft.com/office/drawing/2014/main" val="1839209419"/>
                    </a:ext>
                  </a:extLst>
                </a:gridCol>
                <a:gridCol w="1888177">
                  <a:extLst>
                    <a:ext uri="{9D8B030D-6E8A-4147-A177-3AD203B41FA5}">
                      <a16:colId xmlns:a16="http://schemas.microsoft.com/office/drawing/2014/main" val="1465945625"/>
                    </a:ext>
                  </a:extLst>
                </a:gridCol>
                <a:gridCol w="1676798">
                  <a:extLst>
                    <a:ext uri="{9D8B030D-6E8A-4147-A177-3AD203B41FA5}">
                      <a16:colId xmlns:a16="http://schemas.microsoft.com/office/drawing/2014/main" val="2836882719"/>
                    </a:ext>
                  </a:extLst>
                </a:gridCol>
              </a:tblGrid>
              <a:tr h="54061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Lato" panose="020F0502020204030203"/>
                        </a:rPr>
                        <a:t>Result Evaluation.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noFill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9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09428E-6522-4C17-84E2-DC898F88FA85}"/>
              </a:ext>
            </a:extLst>
          </p:cNvPr>
          <p:cNvSpPr txBox="1"/>
          <p:nvPr/>
        </p:nvSpPr>
        <p:spPr>
          <a:xfrm>
            <a:off x="6140509" y="179756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/>
              </a:rPr>
              <a:t>May-July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ABE00F-1A80-4FC0-BAD0-A64EF3346510}"/>
              </a:ext>
            </a:extLst>
          </p:cNvPr>
          <p:cNvSpPr/>
          <p:nvPr/>
        </p:nvSpPr>
        <p:spPr>
          <a:xfrm>
            <a:off x="9809909" y="5882874"/>
            <a:ext cx="1132411" cy="3245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3BC6E-6596-494C-A99F-AF37615CB5B8}"/>
              </a:ext>
            </a:extLst>
          </p:cNvPr>
          <p:cNvSpPr txBox="1"/>
          <p:nvPr/>
        </p:nvSpPr>
        <p:spPr>
          <a:xfrm>
            <a:off x="10835115" y="1742687"/>
            <a:ext cx="169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Lato" panose="020F0502020204030203"/>
              </a:rPr>
              <a:t>Dec</a:t>
            </a:r>
            <a:r>
              <a:rPr lang="en-US" sz="1600" b="1" dirty="0">
                <a:solidFill>
                  <a:schemeClr val="accent1"/>
                </a:solidFill>
                <a:latin typeface="Lato" panose="020F0502020204030203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C8599-13CB-416C-9D64-A71B69EB1060}"/>
              </a:ext>
            </a:extLst>
          </p:cNvPr>
          <p:cNvSpPr txBox="1"/>
          <p:nvPr/>
        </p:nvSpPr>
        <p:spPr>
          <a:xfrm>
            <a:off x="9345088" y="1727298"/>
            <a:ext cx="10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Oct-Nov</a:t>
            </a:r>
          </a:p>
        </p:txBody>
      </p:sp>
    </p:spTree>
    <p:extLst>
      <p:ext uri="{BB962C8B-B14F-4D97-AF65-F5344CB8AC3E}">
        <p14:creationId xmlns:p14="http://schemas.microsoft.com/office/powerpoint/2010/main" val="311651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4" grpId="0" animBg="1"/>
      <p:bldP spid="5" grpId="0"/>
      <p:bldP spid="13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98566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Individual Roles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5D462D-9D22-4C6D-AD78-73552C493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95994"/>
              </p:ext>
            </p:extLst>
          </p:nvPr>
        </p:nvGraphicFramePr>
        <p:xfrm>
          <a:off x="1679302" y="1607939"/>
          <a:ext cx="8561978" cy="37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989">
                  <a:extLst>
                    <a:ext uri="{9D8B030D-6E8A-4147-A177-3AD203B41FA5}">
                      <a16:colId xmlns:a16="http://schemas.microsoft.com/office/drawing/2014/main" val="2722303272"/>
                    </a:ext>
                  </a:extLst>
                </a:gridCol>
                <a:gridCol w="4280989">
                  <a:extLst>
                    <a:ext uri="{9D8B030D-6E8A-4147-A177-3AD203B41FA5}">
                      <a16:colId xmlns:a16="http://schemas.microsoft.com/office/drawing/2014/main" val="3815375921"/>
                    </a:ext>
                  </a:extLst>
                </a:gridCol>
              </a:tblGrid>
              <a:tr h="93369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       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Team Member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                          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Role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03438"/>
                  </a:ext>
                </a:extLst>
              </a:tr>
              <a:tr h="93369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Abhimanyu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and implementation of the various algorithms.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48745"/>
                  </a:ext>
                </a:extLst>
              </a:tr>
              <a:tr h="93369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Amandeep Singh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Optimizing the algorithms, Web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12258"/>
                  </a:ext>
                </a:extLst>
              </a:tr>
              <a:tr h="93369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Harnoor Singh Bedi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Study of statistics and linear algebra behind the mathematics used in algorithms.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0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836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95314" y="1424589"/>
            <a:ext cx="460137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6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12" name="Shape 5099"/>
          <p:cNvSpPr/>
          <p:nvPr/>
        </p:nvSpPr>
        <p:spPr>
          <a:xfrm>
            <a:off x="2146626" y="3543124"/>
            <a:ext cx="254834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5104"/>
          <p:cNvSpPr/>
          <p:nvPr/>
        </p:nvSpPr>
        <p:spPr>
          <a:xfrm>
            <a:off x="2146626" y="4119620"/>
            <a:ext cx="254834" cy="157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5124"/>
          <p:cNvSpPr/>
          <p:nvPr/>
        </p:nvSpPr>
        <p:spPr>
          <a:xfrm>
            <a:off x="2196231" y="4610500"/>
            <a:ext cx="155623" cy="268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73748" y="2971949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 US AT: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2848" y="3533981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Abhimanyu Sharma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2848" y="4052776"/>
            <a:ext cx="2829569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sharmaabhimanyu07@gmail.com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92847" y="4567463"/>
            <a:ext cx="2829569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8196910026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5A082-4B81-4190-9E5B-E9B3D4A2DDDB}"/>
              </a:ext>
            </a:extLst>
          </p:cNvPr>
          <p:cNvSpPr txBox="1"/>
          <p:nvPr/>
        </p:nvSpPr>
        <p:spPr>
          <a:xfrm>
            <a:off x="4270796" y="2390349"/>
            <a:ext cx="3070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b="1" u="sng" dirty="0">
                <a:solidFill>
                  <a:schemeClr val="accent1"/>
                </a:solidFill>
              </a:rPr>
              <a:t>Mentors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E24C4-FFE1-469B-B61F-1F0FB1A61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95" y="1896460"/>
            <a:ext cx="1913139" cy="20034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0FDE47-66CC-40F4-8D33-569AEE85C7B5}"/>
              </a:ext>
            </a:extLst>
          </p:cNvPr>
          <p:cNvSpPr txBox="1"/>
          <p:nvPr/>
        </p:nvSpPr>
        <p:spPr>
          <a:xfrm>
            <a:off x="9099251" y="4638187"/>
            <a:ext cx="1686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Sanjeev Rao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10941-A8E4-424E-8145-C30F1CCC829E}"/>
              </a:ext>
            </a:extLst>
          </p:cNvPr>
          <p:cNvSpPr txBox="1"/>
          <p:nvPr/>
        </p:nvSpPr>
        <p:spPr>
          <a:xfrm>
            <a:off x="1360053" y="4638188"/>
            <a:ext cx="199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 Vineeta Bassi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9DB764-7B54-4FE4-8CBC-1253D316F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28" y="1896460"/>
            <a:ext cx="1640304" cy="19373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4FBE072-0EDC-4A1F-B495-2F8F0CABF0D1}"/>
              </a:ext>
            </a:extLst>
          </p:cNvPr>
          <p:cNvSpPr/>
          <p:nvPr/>
        </p:nvSpPr>
        <p:spPr>
          <a:xfrm>
            <a:off x="1509506" y="1813662"/>
            <a:ext cx="1801726" cy="206956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7D4981-78EC-438F-91EB-C59D3B8824C8}"/>
              </a:ext>
            </a:extLst>
          </p:cNvPr>
          <p:cNvSpPr/>
          <p:nvPr/>
        </p:nvSpPr>
        <p:spPr>
          <a:xfrm>
            <a:off x="8407729" y="1813662"/>
            <a:ext cx="2074880" cy="214094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1406066" y="2229025"/>
            <a:ext cx="2156108" cy="215610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61110" y="1872189"/>
            <a:ext cx="2869780" cy="28697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29826" y="2229025"/>
            <a:ext cx="2156108" cy="215610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96523" y="5181600"/>
            <a:ext cx="1156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Member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1658" y="5430633"/>
            <a:ext cx="1384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Harnoor Bedi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101503086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74163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7713" y="5181600"/>
            <a:ext cx="103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20608" y="5430633"/>
            <a:ext cx="1950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Abhimanyu Sharma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101503004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286042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20278" y="5181600"/>
            <a:ext cx="1156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Member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40499" y="5430633"/>
            <a:ext cx="1734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Amandeep Singh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101503023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897922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50A0AB9-2AA2-4F2B-9FA6-E6A2A99EC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6" y="2315688"/>
            <a:ext cx="1923803" cy="19322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B2802-A931-49A3-9B13-00656241A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8" y="2315688"/>
            <a:ext cx="1939885" cy="20179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556FAD-766E-426F-9452-662B8587B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52" y="1983180"/>
            <a:ext cx="2666401" cy="26217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  <p:bldP spid="23" grpId="0"/>
      <p:bldP spid="36" grpId="0"/>
      <p:bldP spid="37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5652" y="302895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Overview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5469" y="1325195"/>
            <a:ext cx="529588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2" name="AutoShape 2" descr="C:\Users\Abhimanyu\Desktop\3025426-poster-beatsmusicapp.webp">
            <a:extLst>
              <a:ext uri="{FF2B5EF4-FFF2-40B4-BE49-F238E27FC236}">
                <a16:creationId xmlns:a16="http://schemas.microsoft.com/office/drawing/2014/main" id="{804DB704-47D2-4FA3-955F-E4F1B4F7C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7301" y="1125227"/>
            <a:ext cx="2345377" cy="23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D20C1-4203-4AFA-9085-9563BF8F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35" y="1505406"/>
            <a:ext cx="5636490" cy="422736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chemeClr val="accent1">
                <a:alpha val="59000"/>
              </a:schemeClr>
            </a:glow>
            <a:outerShdw blurRad="50800" dir="5400000" algn="ctr" rotWithShape="0">
              <a:srgbClr val="000000">
                <a:alpha val="43137"/>
              </a:srgbClr>
            </a:outerShdw>
            <a:softEdge rad="698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06F1E-0D65-4186-827B-DB3EE8075007}"/>
              </a:ext>
            </a:extLst>
          </p:cNvPr>
          <p:cNvSpPr txBox="1"/>
          <p:nvPr/>
        </p:nvSpPr>
        <p:spPr>
          <a:xfrm>
            <a:off x="425652" y="1384459"/>
            <a:ext cx="54656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accent1"/>
                </a:solidFill>
              </a:rPr>
              <a:t>Symphony </a:t>
            </a:r>
            <a:r>
              <a:rPr lang="en-US" sz="2200" dirty="0"/>
              <a:t>is a music recommendation system which learns from the users past listening history and recommends them songs which they would probably like to hear in future.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/>
              <a:t>Firstly, it involves implementation of Non-Personalized popularity based model.</a:t>
            </a:r>
          </a:p>
          <a:p>
            <a:pPr algn="just"/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/>
              <a:t>Provides the user with the greatest hits of the artist that the user has already listened to.</a:t>
            </a:r>
          </a:p>
          <a:p>
            <a:pPr algn="just"/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/>
              <a:t>Collaborative filtering algorithms which predict (filtering) taste of a user by collecting preferences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687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546265" y="86976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Need Analysis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FD8F1F-5005-496D-A416-93B5F480681D}"/>
              </a:ext>
            </a:extLst>
          </p:cNvPr>
          <p:cNvSpPr txBox="1"/>
          <p:nvPr/>
        </p:nvSpPr>
        <p:spPr>
          <a:xfrm>
            <a:off x="546265" y="1995055"/>
            <a:ext cx="112815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millions of songs to choose from, people sometimes feel overwhelmed. Thus, an efficient music recommender system is necessary in the interest of both music service providers and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will have no more pain to make decisions on what to listen while music companies can maintain their user group and attract new users by improving users’ satisfaction.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In the academic field, the domain of user centric music recommendation has always been ignored due to the lack of publicly available, open and transparent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Million Song Dataset Challenge provides data which is open and largescale which facilitates academic research in user centric music recommender system which hasn’t been studied a lot. </a:t>
            </a:r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688769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Objectives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9928804-0C28-4497-AF54-4AD22FFB3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972982"/>
              </p:ext>
            </p:extLst>
          </p:nvPr>
        </p:nvGraphicFramePr>
        <p:xfrm>
          <a:off x="2031999" y="691734"/>
          <a:ext cx="9471232" cy="616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839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Graphic spid="1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772886" y="246248"/>
            <a:ext cx="6099463" cy="49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Execution Plan </a:t>
            </a:r>
            <a:endParaRPr lang="en-US" sz="32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905E2F-E4DE-4959-9960-9B7E58A85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4927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034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498566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Requirements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35299" y="1724527"/>
            <a:ext cx="3266127" cy="471428"/>
            <a:chOff x="935299" y="1724527"/>
            <a:chExt cx="3266127" cy="471428"/>
          </a:xfrm>
        </p:grpSpPr>
        <p:sp>
          <p:nvSpPr>
            <p:cNvPr id="5" name="Rectangle 4"/>
            <p:cNvSpPr/>
            <p:nvPr/>
          </p:nvSpPr>
          <p:spPr>
            <a:xfrm>
              <a:off x="935299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0131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Tools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5299" y="2195955"/>
            <a:ext cx="3266127" cy="4253183"/>
            <a:chOff x="935299" y="2195955"/>
            <a:chExt cx="3266127" cy="3161406"/>
          </a:xfrm>
        </p:grpSpPr>
        <p:sp>
          <p:nvSpPr>
            <p:cNvPr id="51" name="Rectangle 50"/>
            <p:cNvSpPr/>
            <p:nvPr/>
          </p:nvSpPr>
          <p:spPr>
            <a:xfrm>
              <a:off x="935299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0131" y="2310373"/>
              <a:ext cx="3056463" cy="281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Python, Django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Lato" panose="020F0502020204030203"/>
                </a:rPr>
                <a:t>HTML,CSS,PHP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Lato" panose="020F0502020204030203"/>
                </a:rPr>
                <a:t>JavaScript, jQuery 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Lato" panose="020F0502020204030203"/>
                </a:rPr>
                <a:t>MySQL</a:t>
              </a:r>
              <a:r>
                <a:rPr lang="en-US" sz="2000" dirty="0"/>
                <a:t>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Lato" panose="020F0502020204030203"/>
                </a:rPr>
                <a:t>numpy 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62937" y="1724527"/>
            <a:ext cx="3266127" cy="471428"/>
            <a:chOff x="4462937" y="1724527"/>
            <a:chExt cx="3266127" cy="471428"/>
          </a:xfrm>
        </p:grpSpPr>
        <p:sp>
          <p:nvSpPr>
            <p:cNvPr id="48" name="Rectangle 47"/>
            <p:cNvSpPr/>
            <p:nvPr/>
          </p:nvSpPr>
          <p:spPr>
            <a:xfrm>
              <a:off x="4462937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67769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Dataset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62937" y="2195955"/>
            <a:ext cx="3266127" cy="4207846"/>
            <a:chOff x="4462937" y="2195955"/>
            <a:chExt cx="3266127" cy="4207846"/>
          </a:xfrm>
        </p:grpSpPr>
        <p:sp>
          <p:nvSpPr>
            <p:cNvPr id="50" name="Rectangle 49"/>
            <p:cNvSpPr/>
            <p:nvPr/>
          </p:nvSpPr>
          <p:spPr>
            <a:xfrm>
              <a:off x="4462937" y="2195955"/>
              <a:ext cx="3266127" cy="4207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67769" y="2310373"/>
              <a:ext cx="3056463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/>
                <a:t>Data provided by Million Song Data Challenge hosted by Kaggle. </a:t>
              </a:r>
            </a:p>
            <a:p>
              <a:pPr marL="171450" indent="-1714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/>
                <a:t>It was released by Columbia University Laboratory for the Recognition and Organization of Speech and Audio. </a:t>
              </a:r>
            </a:p>
            <a:p>
              <a:pPr marL="171450" indent="-1714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/>
                <a:t>The data is open, meta-data, audio content analysis, etc. are available for all the songs</a:t>
              </a:r>
              <a:r>
                <a:rPr lang="en-US" sz="1200" dirty="0"/>
                <a:t>.</a:t>
              </a:r>
              <a:endParaRPr lang="en-US" sz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0575" y="1724527"/>
            <a:ext cx="3266127" cy="471428"/>
            <a:chOff x="7990575" y="1724527"/>
            <a:chExt cx="3266127" cy="471428"/>
          </a:xfrm>
        </p:grpSpPr>
        <p:sp>
          <p:nvSpPr>
            <p:cNvPr id="81" name="Rectangle 80"/>
            <p:cNvSpPr/>
            <p:nvPr/>
          </p:nvSpPr>
          <p:spPr>
            <a:xfrm>
              <a:off x="7990575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95407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Platform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90575" y="2195954"/>
            <a:ext cx="3266127" cy="4207845"/>
            <a:chOff x="7990575" y="2195955"/>
            <a:chExt cx="3266127" cy="3161406"/>
          </a:xfrm>
        </p:grpSpPr>
        <p:sp>
          <p:nvSpPr>
            <p:cNvPr id="82" name="Rectangle 81"/>
            <p:cNvSpPr/>
            <p:nvPr/>
          </p:nvSpPr>
          <p:spPr>
            <a:xfrm>
              <a:off x="7990575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95407" y="2310373"/>
              <a:ext cx="3056463" cy="184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Windows 10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Linux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MacOS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72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-455023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Outcomes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5166F-84E1-4769-A412-363E93162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9164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28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 Shop Business Pitch Deck" id="{DC3D4A70-E800-4C21-B572-75CCA82695CD}" vid="{45DC29CB-C6FD-4AFA-9C79-6C65DB4D22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7" ma:contentTypeDescription="Create a new document." ma:contentTypeScope="" ma:versionID="2e6b4392e6a60142131b061c79ad0e94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3e0c474f61fa017686f1489b30c34ab9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7BF27-CA4E-4D28-8C8C-649FEE679D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73E150-6BC3-467B-9B51-FF3AEE6AB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AE9A0-2915-4C09-A615-115A89D2E2EB}">
  <ds:schemaRefs>
    <ds:schemaRef ds:uri="http://schemas.microsoft.com/office/infopath/2007/PartnerControls"/>
    <ds:schemaRef ds:uri="ef88797d-310b-4d46-ad9c-0c23fa0c8d45"/>
    <ds:schemaRef ds:uri="876de33e-aaa5-4507-9b92-b84e676ded0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tf16401884</Template>
  <TotalTime>953</TotalTime>
  <Words>509</Words>
  <Application>Microsoft Office PowerPoint</Application>
  <PresentationFormat>Widescreen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Broadway</vt:lpstr>
      <vt:lpstr>Calibri</vt:lpstr>
      <vt:lpstr>Lato</vt:lpstr>
      <vt:lpstr>Lato Black</vt:lpstr>
      <vt:lpstr>Roboto</vt:lpstr>
      <vt:lpstr>Roboto Condensed Light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Sharma</dc:creator>
  <cp:lastModifiedBy>Abhimanyu Sharma</cp:lastModifiedBy>
  <cp:revision>38</cp:revision>
  <dcterms:created xsi:type="dcterms:W3CDTF">2018-02-19T08:08:18Z</dcterms:created>
  <dcterms:modified xsi:type="dcterms:W3CDTF">2018-05-29T23:55:22Z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v-prabic@microsoft.com</vt:lpwstr>
  </property>
  <property fmtid="{D5CDD505-2E9C-101B-9397-08002B2CF9AE}" pid="6" name="MSIP_Label_f42aa342-8706-4288-bd11-ebb85995028c_SetDate">
    <vt:lpwstr>2018-01-11T00:31:06.4918337Z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