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2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390" y="-9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480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6039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027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480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6039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027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480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6039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027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480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6039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6027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0480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6039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6602760" y="43664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49800" y="43664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4800" y="43664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0"/>
            <a:ext cx="10079640" cy="4251600"/>
          </a:xfrm>
          <a:custGeom>
            <a:avLst/>
            <a:gdLst/>
            <a:ahLst/>
            <a:cxnLst/>
            <a:rect l="l" t="t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/>
            <a:ahLst/>
            <a:cxnLst/>
            <a:rect l="l" t="t" r="r" b="b"/>
            <a:pathLst>
              <a:path w="24953" h="3559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Freeform 39"/>
          <p:cNvSpPr/>
          <p:nvPr/>
        </p:nvSpPr>
        <p:spPr>
          <a:xfrm>
            <a:off x="0" y="0"/>
            <a:ext cx="10079640" cy="1508760"/>
          </a:xfrm>
          <a:custGeom>
            <a:avLst/>
            <a:gdLst/>
            <a:ahLst/>
            <a:cxnLst/>
            <a:rect l="l" t="t" r="r" b="b"/>
            <a:pathLst>
              <a:path w="28001" h="4193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/>
            <a:ahLst/>
            <a:cxnLst/>
            <a:rect l="l" t="t" r="r" b="b"/>
            <a:pathLst>
              <a:path w="24953" h="3559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Freeform 79"/>
          <p:cNvSpPr/>
          <p:nvPr/>
        </p:nvSpPr>
        <p:spPr>
          <a:xfrm>
            <a:off x="0" y="411120"/>
            <a:ext cx="10079640" cy="5258160"/>
          </a:xfrm>
          <a:custGeom>
            <a:avLst/>
            <a:gdLst/>
            <a:ahLst/>
            <a:cxnLst/>
            <a:rect l="l" t="t" r="r" b="b"/>
            <a:pathLst>
              <a:path w="28001" h="14608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Freeform 80"/>
          <p:cNvSpPr/>
          <p:nvPr/>
        </p:nvSpPr>
        <p:spPr>
          <a:xfrm>
            <a:off x="0" y="0"/>
            <a:ext cx="10080000" cy="1714320"/>
          </a:xfrm>
          <a:custGeom>
            <a:avLst/>
            <a:gdLst/>
            <a:ahLst/>
            <a:cxnLst/>
            <a:rect l="l" t="t" r="r" b="b"/>
            <a:pathLst>
              <a:path w="28002" h="4764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19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/>
            <a:ahLst/>
            <a:cxnLst/>
            <a:rect l="l" t="t" r="r" b="b"/>
            <a:pathLst>
              <a:path w="24953" h="3559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Freeform 120"/>
          <p:cNvSpPr/>
          <p:nvPr/>
        </p:nvSpPr>
        <p:spPr>
          <a:xfrm>
            <a:off x="0" y="411120"/>
            <a:ext cx="10079640" cy="5258160"/>
          </a:xfrm>
          <a:custGeom>
            <a:avLst/>
            <a:gdLst/>
            <a:ahLst/>
            <a:cxnLst/>
            <a:rect l="l" t="t" r="r" b="b"/>
            <a:pathLst>
              <a:path w="28001" h="14608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Freeform 121"/>
          <p:cNvSpPr/>
          <p:nvPr/>
        </p:nvSpPr>
        <p:spPr>
          <a:xfrm>
            <a:off x="0" y="0"/>
            <a:ext cx="10080000" cy="1714320"/>
          </a:xfrm>
          <a:custGeom>
            <a:avLst/>
            <a:gdLst/>
            <a:ahLst/>
            <a:cxnLst/>
            <a:rect l="l" t="t" r="r" b="b"/>
            <a:pathLst>
              <a:path w="28002" h="4764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4327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49800" y="2648880"/>
            <a:ext cx="4327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161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/>
            <a:ahLst/>
            <a:cxnLst/>
            <a:rect l="l" t="t" r="r" b="b"/>
            <a:pathLst>
              <a:path w="24102" h="3558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Freeform 162"/>
          <p:cNvSpPr/>
          <p:nvPr/>
        </p:nvSpPr>
        <p:spPr>
          <a:xfrm>
            <a:off x="0" y="0"/>
            <a:ext cx="10079640" cy="2400120"/>
          </a:xfrm>
          <a:custGeom>
            <a:avLst/>
            <a:gdLst/>
            <a:ahLst/>
            <a:cxnLst/>
            <a:rect l="l" t="t" r="r" b="b"/>
            <a:pathLst>
              <a:path w="28001" h="6669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Freeform 163"/>
          <p:cNvSpPr/>
          <p:nvPr/>
        </p:nvSpPr>
        <p:spPr>
          <a:xfrm>
            <a:off x="0" y="0"/>
            <a:ext cx="10079640" cy="2400120"/>
          </a:xfrm>
          <a:custGeom>
            <a:avLst/>
            <a:gdLst/>
            <a:ahLst/>
            <a:cxnLst/>
            <a:rect l="l" t="t" r="r" b="b"/>
            <a:pathLst>
              <a:path w="28001" h="6669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Freeform 164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/>
            <a:ahLst/>
            <a:cxnLst/>
            <a:rect l="l" t="t" r="r" b="b"/>
            <a:pathLst>
              <a:path w="24102" h="3558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Freeform 165"/>
          <p:cNvSpPr/>
          <p:nvPr/>
        </p:nvSpPr>
        <p:spPr>
          <a:xfrm>
            <a:off x="6480" y="-9720"/>
            <a:ext cx="10079640" cy="2468520"/>
          </a:xfrm>
          <a:custGeom>
            <a:avLst/>
            <a:gdLst/>
            <a:ahLst/>
            <a:cxnLst/>
            <a:rect l="l" t="t" r="r" b="b"/>
            <a:pathLst>
              <a:path w="28001" h="6859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Freeform 166"/>
          <p:cNvSpPr/>
          <p:nvPr/>
        </p:nvSpPr>
        <p:spPr>
          <a:xfrm>
            <a:off x="1403280" y="4388760"/>
            <a:ext cx="8676000" cy="1280160"/>
          </a:xfrm>
          <a:custGeom>
            <a:avLst/>
            <a:gdLst/>
            <a:ahLst/>
            <a:cxnLst/>
            <a:rect l="l" t="t" r="r" b="b"/>
            <a:pathLst>
              <a:path w="24102" h="3558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Freeform 167"/>
          <p:cNvSpPr/>
          <p:nvPr/>
        </p:nvSpPr>
        <p:spPr>
          <a:xfrm rot="20952000">
            <a:off x="223920" y="1917000"/>
            <a:ext cx="9401760" cy="2593800"/>
          </a:xfrm>
          <a:custGeom>
            <a:avLst/>
            <a:gdLst/>
            <a:ahLst/>
            <a:cxnLst/>
            <a:rect l="l" t="t" r="r" b="b"/>
            <a:pathLst>
              <a:path w="26120" h="7208">
                <a:moveTo>
                  <a:pt x="454" y="0"/>
                </a:moveTo>
                <a:lnTo>
                  <a:pt x="455" y="0"/>
                </a:lnTo>
                <a:cubicBezTo>
                  <a:pt x="375" y="0"/>
                  <a:pt x="297" y="21"/>
                  <a:pt x="227" y="60"/>
                </a:cubicBezTo>
                <a:cubicBezTo>
                  <a:pt x="158" y="100"/>
                  <a:pt x="102" y="158"/>
                  <a:pt x="61" y="226"/>
                </a:cubicBezTo>
                <a:cubicBezTo>
                  <a:pt x="21" y="296"/>
                  <a:pt x="1" y="373"/>
                  <a:pt x="0" y="454"/>
                </a:cubicBezTo>
                <a:lnTo>
                  <a:pt x="1" y="6752"/>
                </a:lnTo>
                <a:lnTo>
                  <a:pt x="1" y="6752"/>
                </a:lnTo>
                <a:cubicBezTo>
                  <a:pt x="1" y="6833"/>
                  <a:pt x="22" y="6911"/>
                  <a:pt x="62" y="6980"/>
                </a:cubicBezTo>
                <a:cubicBezTo>
                  <a:pt x="101" y="7049"/>
                  <a:pt x="159" y="7106"/>
                  <a:pt x="227" y="7146"/>
                </a:cubicBezTo>
                <a:cubicBezTo>
                  <a:pt x="296" y="7185"/>
                  <a:pt x="375" y="7207"/>
                  <a:pt x="454" y="7206"/>
                </a:cubicBezTo>
                <a:lnTo>
                  <a:pt x="25665" y="7206"/>
                </a:lnTo>
                <a:lnTo>
                  <a:pt x="25665" y="7206"/>
                </a:lnTo>
                <a:cubicBezTo>
                  <a:pt x="25744" y="7206"/>
                  <a:pt x="25822" y="7186"/>
                  <a:pt x="25892" y="7146"/>
                </a:cubicBezTo>
                <a:cubicBezTo>
                  <a:pt x="25961" y="7106"/>
                  <a:pt x="26018" y="7049"/>
                  <a:pt x="26058" y="6980"/>
                </a:cubicBezTo>
                <a:cubicBezTo>
                  <a:pt x="26098" y="6910"/>
                  <a:pt x="26119" y="6833"/>
                  <a:pt x="26119" y="6752"/>
                </a:cubicBezTo>
                <a:lnTo>
                  <a:pt x="26118" y="453"/>
                </a:lnTo>
                <a:lnTo>
                  <a:pt x="26119" y="454"/>
                </a:lnTo>
                <a:lnTo>
                  <a:pt x="26119" y="454"/>
                </a:lnTo>
                <a:cubicBezTo>
                  <a:pt x="26119" y="374"/>
                  <a:pt x="26097" y="295"/>
                  <a:pt x="26058" y="226"/>
                </a:cubicBezTo>
                <a:cubicBezTo>
                  <a:pt x="26018" y="158"/>
                  <a:pt x="25961" y="100"/>
                  <a:pt x="25892" y="60"/>
                </a:cubicBezTo>
                <a:cubicBezTo>
                  <a:pt x="25823" y="21"/>
                  <a:pt x="25745" y="0"/>
                  <a:pt x="25665" y="0"/>
                </a:cubicBezTo>
                <a:lnTo>
                  <a:pt x="454" y="0"/>
                </a:lnTo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Rectangle 168"/>
          <p:cNvSpPr/>
          <p:nvPr/>
        </p:nvSpPr>
        <p:spPr>
          <a:xfrm>
            <a:off x="273960" y="275940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8000" b="0" strike="noStrike" spc="-1">
                <a:latin typeface="Arial"/>
              </a:rPr>
              <a:t>“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9215640" y="351756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8000" b="0" strike="noStrike" spc="-1">
                <a:latin typeface="Arial"/>
              </a:rPr>
              <a:t>”</a:t>
            </a: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 rot="21114000">
            <a:off x="421560" y="1050480"/>
            <a:ext cx="9002160" cy="228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6000" b="1" u="dbl" strike="noStrike" spc="-1">
                <a:solidFill>
                  <a:srgbClr val="00A933"/>
                </a:solidFill>
                <a:uFillTx/>
                <a:latin typeface="Calibri"/>
              </a:rPr>
              <a:t>RFID AND BLUETOOTH BASED BANK LOCKER SYSTEM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210" name="Rectangle 209"/>
          <p:cNvSpPr/>
          <p:nvPr/>
        </p:nvSpPr>
        <p:spPr>
          <a:xfrm rot="21117000">
            <a:off x="614520" y="3528000"/>
            <a:ext cx="8803080" cy="6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fld id="{C0C7032D-C3BA-4153-8273-7BA7EF3E9934}" type="author">
              <a:rPr lang="en-IN" sz="3200" b="0" strike="noStrike" spc="-1">
                <a:latin typeface="Arial"/>
              </a:rPr>
              <a:t> </a:t>
            </a:fld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-133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600" b="1" u="dbl" strike="noStrike" spc="-1">
                <a:uFillTx/>
                <a:latin typeface="Arial"/>
              </a:rPr>
              <a:t>PROJECT CONCEPT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3280" y="175140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400" b="0" strike="noStrike" spc="-1">
                <a:latin typeface="Calibri"/>
              </a:rPr>
              <a:t>THIS PROJECT IT IS BASED ON DOUBLE SECURITY AUTHENTICATION.</a:t>
            </a:r>
            <a:endParaRPr lang="en-IN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400" b="0" strike="noStrike" spc="-1">
                <a:latin typeface="Calibri"/>
              </a:rPr>
              <a:t>IT USES BOTH RFID &amp; BLUETOOTH TECHNOLOGY FOR IT’S IDENTIFICATION AND AUTHENTICATION.</a:t>
            </a:r>
            <a:endParaRPr lang="en-IN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400" b="0" strike="noStrike" spc="-1">
                <a:latin typeface="Calibri"/>
              </a:rPr>
              <a:t>RFID TAG WILL BE USED FOR ACCESS GRANTING, AND BLUETOOTH CONTROLLED PASSWORD INPUT FROM SMARTPHONE WILL ACCESS THE SECURITY DOOR.</a:t>
            </a:r>
            <a:endParaRPr lang="en-IN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400" b="0" strike="noStrike" spc="-1">
                <a:latin typeface="Calibri"/>
              </a:rPr>
              <a:t>IT IS SAFE FAST AND USER FRIENDLY SECURITY SYSTEM WITH DOUBLE AUTHENTICATION.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 rot="21111000">
            <a:off x="21600" y="144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latin typeface="Arial"/>
              </a:rPr>
              <a:t>BLOCK DIAGRAM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3960000" y="1620000"/>
            <a:ext cx="2339640" cy="26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ARDUINO MICROCONTROLLER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5" name="Flowchart: Alternate Process 214"/>
          <p:cNvSpPr/>
          <p:nvPr/>
        </p:nvSpPr>
        <p:spPr>
          <a:xfrm>
            <a:off x="1260000" y="1260000"/>
            <a:ext cx="1979640" cy="1079640"/>
          </a:xfrm>
          <a:prstGeom prst="flowChartAlternate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RFID READER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6" name="Flowchart: Alternate Process 215"/>
          <p:cNvSpPr/>
          <p:nvPr/>
        </p:nvSpPr>
        <p:spPr>
          <a:xfrm>
            <a:off x="6660000" y="1080000"/>
            <a:ext cx="1979640" cy="1259640"/>
          </a:xfrm>
          <a:prstGeom prst="flowChartAlternate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LCD(16x2)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7" name="Flowchart: Alternate Process 216"/>
          <p:cNvSpPr/>
          <p:nvPr/>
        </p:nvSpPr>
        <p:spPr>
          <a:xfrm>
            <a:off x="1260000" y="2700000"/>
            <a:ext cx="1979640" cy="1439640"/>
          </a:xfrm>
          <a:prstGeom prst="flowChartAlternate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BLUETOOTH HC-05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8" name="Flowchart: Alternate Process 217"/>
          <p:cNvSpPr/>
          <p:nvPr/>
        </p:nvSpPr>
        <p:spPr>
          <a:xfrm>
            <a:off x="6660000" y="2700000"/>
            <a:ext cx="2159640" cy="1079640"/>
          </a:xfrm>
          <a:prstGeom prst="flowChartAlternateProcess">
            <a:avLst/>
          </a:pr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MOTOR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3240000" y="3420000"/>
            <a:ext cx="1079640" cy="359640"/>
          </a:xfrm>
          <a:custGeom>
            <a:avLst/>
            <a:gdLst/>
            <a:ahLst/>
            <a:cxnLst/>
            <a:rect l="l" t="t" r="r" b="b"/>
            <a:pathLst>
              <a:path w="3002" h="1002">
                <a:moveTo>
                  <a:pt x="0" y="500"/>
                </a:moveTo>
                <a:lnTo>
                  <a:pt x="597" y="0"/>
                </a:lnTo>
                <a:lnTo>
                  <a:pt x="597" y="250"/>
                </a:lnTo>
                <a:lnTo>
                  <a:pt x="2403" y="250"/>
                </a:lnTo>
                <a:lnTo>
                  <a:pt x="2403" y="0"/>
                </a:lnTo>
                <a:lnTo>
                  <a:pt x="3001" y="500"/>
                </a:lnTo>
                <a:lnTo>
                  <a:pt x="2403" y="1001"/>
                </a:lnTo>
                <a:lnTo>
                  <a:pt x="2403" y="750"/>
                </a:lnTo>
                <a:lnTo>
                  <a:pt x="597" y="750"/>
                </a:lnTo>
                <a:lnTo>
                  <a:pt x="597" y="1001"/>
                </a:lnTo>
                <a:lnTo>
                  <a:pt x="0" y="500"/>
                </a:lnTo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Freeform 219"/>
          <p:cNvSpPr/>
          <p:nvPr/>
        </p:nvSpPr>
        <p:spPr>
          <a:xfrm>
            <a:off x="5580000" y="1800000"/>
            <a:ext cx="1079640" cy="359640"/>
          </a:xfrm>
          <a:custGeom>
            <a:avLst/>
            <a:gdLst/>
            <a:ahLst/>
            <a:cxnLst/>
            <a:rect l="l" t="t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Freeform 220"/>
          <p:cNvSpPr/>
          <p:nvPr/>
        </p:nvSpPr>
        <p:spPr>
          <a:xfrm>
            <a:off x="5760000" y="3420000"/>
            <a:ext cx="899640" cy="359640"/>
          </a:xfrm>
          <a:custGeom>
            <a:avLst/>
            <a:gdLst/>
            <a:ahLst/>
            <a:cxnLst/>
            <a:rect l="l" t="t" r="r" b="b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Freeform 221"/>
          <p:cNvSpPr/>
          <p:nvPr/>
        </p:nvSpPr>
        <p:spPr>
          <a:xfrm>
            <a:off x="3240000" y="1800000"/>
            <a:ext cx="1079640" cy="539640"/>
          </a:xfrm>
          <a:custGeom>
            <a:avLst/>
            <a:gdLst/>
            <a:ahLst/>
            <a:cxnLst/>
            <a:rect l="l" t="t" r="r" b="b"/>
            <a:pathLst>
              <a:path w="3002" h="1502">
                <a:moveTo>
                  <a:pt x="0" y="375"/>
                </a:moveTo>
                <a:lnTo>
                  <a:pt x="2250" y="375"/>
                </a:lnTo>
                <a:lnTo>
                  <a:pt x="2250" y="0"/>
                </a:lnTo>
                <a:lnTo>
                  <a:pt x="3001" y="750"/>
                </a:lnTo>
                <a:lnTo>
                  <a:pt x="2250" y="1501"/>
                </a:lnTo>
                <a:lnTo>
                  <a:pt x="225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600" b="1" u="dbl" strike="noStrike" spc="-1">
                <a:uFillTx/>
                <a:latin typeface="Arial"/>
              </a:rPr>
              <a:t>RFID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RFID(RADIO FREQUENCY IDENTIFICATION) IS A WIRELESS NON-CONTACT USE OF RADIO-FREQUENCY ELECTROMAGNETIC FIELDS TO TRANSFER DATA, FOR THE PURPOSES OF AUTOMATICALLY IDENTIFYING AND TRACKING TAGS ATTACHED TO OBJECT.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RFID CARDS ARE ALSO KNOWN AS “PROXY” OR “CONTACTLESS CARDS” AND COME IN TWO GENERAL TYPES</a:t>
            </a:r>
            <a:endParaRPr lang="en-IN" sz="20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IN" sz="2000" b="0" strike="noStrike" spc="-1">
                <a:latin typeface="Calibri"/>
              </a:rPr>
              <a:t>ACTIVE TAG (has battery power supply)</a:t>
            </a:r>
            <a:endParaRPr lang="en-IN" sz="20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IN" sz="2000" b="0" strike="noStrike" spc="-1">
                <a:latin typeface="Calibri"/>
              </a:rPr>
              <a:t>PASSIVE TAG (no power supply, Current get induced when contacts with RFID reader)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 rot="21111000">
            <a:off x="177480" y="180000"/>
            <a:ext cx="576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latin typeface="Arial"/>
              </a:rPr>
              <a:t>BLUETOOTH (HC-05)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 lnSpcReduction="10000"/>
          </a:bodyPr>
          <a:lstStyle/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Arial"/>
              </a:rPr>
              <a:t>HC-05 Bluetooth module is a Bluetooth to serial converter that connects microcontrollers (like Arduino) to other Bluetooth enabled devices.</a:t>
            </a: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Arial"/>
              </a:rPr>
              <a:t>This allows the devices to communicate wirelessly with each other.</a:t>
            </a: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Arial"/>
              </a:rPr>
              <a:t>HC-05 is a Bluetooth SPP (Serial Port Protocol) module designed for wireless communication. It can also be operated as a master or slave configuration.</a:t>
            </a: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Arial"/>
              </a:rPr>
              <a:t>Frequency: 2.4GHz ISM band</a:t>
            </a: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Arial"/>
              </a:rPr>
              <a:t>Supply Voltage / Current = +3.3v to 6.0v / 30mA</a:t>
            </a: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Arial"/>
              </a:rPr>
              <a:t>Range is around 10meter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 rot="21111000">
            <a:off x="22320" y="81000"/>
            <a:ext cx="883512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latin typeface="Arial"/>
              </a:rPr>
              <a:t>HC-05 PIN DESCRIPTION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80000" y="1571400"/>
            <a:ext cx="5759640" cy="364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KEY/EN=This pin is used to bring the Bluetooth module in AT commands mode / Data mode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Data mode = 0 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Command mode=1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VCC = Give 5v / 3.3v to this pin.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GND = Apply GND On this pin.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TXD = Connect this pin with the RXD pin of the Microcontroller. This pin transmits Serial data 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RXD = Connect this pin to the TXD pin of the Microcontroller. The HC-05 Bluetooth module receives the data from this pin and then transmits it wirelessly.</a:t>
            </a:r>
            <a:endParaRPr lang="en-IN" sz="20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000" b="0" strike="noStrike" spc="-1">
                <a:latin typeface="Calibri"/>
              </a:rPr>
              <a:t>STATE = It is used to check if the module is connected or not. It acts as a status indicator.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2"/>
          <a:stretch/>
        </p:blipFill>
        <p:spPr>
          <a:xfrm>
            <a:off x="6120000" y="1800000"/>
            <a:ext cx="3787920" cy="258084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34587">
            <a:off x="265741" y="530880"/>
            <a:ext cx="2378904" cy="953640"/>
          </a:xfrm>
        </p:spPr>
        <p:txBody>
          <a:bodyPr/>
          <a:lstStyle/>
          <a:p>
            <a:r>
              <a:rPr lang="en-IN" sz="2000" b="1" dirty="0" smtClean="0">
                <a:latin typeface="+mj-lt"/>
              </a:rPr>
              <a:t>LAYOUT PICTURE</a:t>
            </a:r>
            <a:endParaRPr lang="en-IN" b="1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24" y="1395115"/>
            <a:ext cx="4327525" cy="32476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344568" y="1035075"/>
            <a:ext cx="151216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LCD(16x2)</a:t>
            </a:r>
            <a:endParaRPr lang="en-IN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4896296" y="1287103"/>
            <a:ext cx="2448272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44568" y="3411339"/>
            <a:ext cx="165618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RFID READER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344568" y="2115195"/>
            <a:ext cx="165618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BLUETOOTH (HC-05)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75816" y="1971179"/>
            <a:ext cx="1368152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33778" y="3627363"/>
            <a:ext cx="2052228" cy="1116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ARDUINO MEGA 2560R3</a:t>
            </a:r>
          </a:p>
          <a:p>
            <a:pPr algn="ctr"/>
            <a:r>
              <a:rPr lang="en-IN" dirty="0" smtClean="0"/>
              <a:t>MICROCONTROLLER</a:t>
            </a:r>
            <a:endParaRPr lang="en-IN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5040312" y="2439231"/>
            <a:ext cx="2304256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5544368" y="3735375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3968" y="2439231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286006" y="3987403"/>
            <a:ext cx="203422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604800" y="2648880"/>
            <a:ext cx="8869680" cy="215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>
                <a:solidFill>
                  <a:srgbClr val="00A933"/>
                </a:solidFill>
                <a:latin typeface="Arial"/>
              </a:rPr>
              <a:t>THANK YOU</a:t>
            </a:r>
            <a:endParaRPr lang="en-IN" sz="26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1" u="sng" strike="noStrike" spc="-1">
                <a:solidFill>
                  <a:srgbClr val="00A933"/>
                </a:solidFill>
                <a:uFillTx/>
                <a:latin typeface="Arial"/>
              </a:rPr>
              <a:t>-SHAHID HASHMI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371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Office Theme</vt:lpstr>
      <vt:lpstr>RFID AND BLUETOOTH BASED BANK LOCKER SYSTEM</vt:lpstr>
      <vt:lpstr>PROJECT CONCEPT</vt:lpstr>
      <vt:lpstr>BLOCK DIAGRAM</vt:lpstr>
      <vt:lpstr>RFID</vt:lpstr>
      <vt:lpstr>BLUETOOTH (HC-05)</vt:lpstr>
      <vt:lpstr>HC-05 PIN DESCRIPTION</vt:lpstr>
      <vt:lpstr>LAYOUT PICTURE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subject/>
  <dc:creator/>
  <dc:description/>
  <cp:lastModifiedBy>Windows User</cp:lastModifiedBy>
  <cp:revision>7</cp:revision>
  <dcterms:created xsi:type="dcterms:W3CDTF">2021-11-14T15:14:29Z</dcterms:created>
  <dcterms:modified xsi:type="dcterms:W3CDTF">2021-11-16T10:22:39Z</dcterms:modified>
  <dc:language>en-IN</dc:language>
</cp:coreProperties>
</file>