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869A-1088-D4ED-31D9-85253F2B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6B0C-CB7B-867F-1B6A-5CCBFEA1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59FC-0FD3-4BEC-6C4B-B4DFE5D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7382-9668-E6C4-4D57-3B235999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DEB3-EC99-79DE-1E3F-6319302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1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6FD4-5578-1BDF-043F-D13E1CE2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790E3-C381-DBB9-F059-A1E592BF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99D04-0342-BC3E-1FF2-9E5AD5E8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A466-4046-95C0-7B59-5875E78D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4D6F-9F56-C1FC-4F76-24032220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64C59-1849-3780-DB93-A17711AF6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8F5FF-D936-A30E-0358-9066076E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C88E-84D8-2A89-3012-E209263F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032D-2CBC-FC5E-98F5-3583E90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70CD-0F01-F538-C9ED-E6AC1A54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A542-A3E5-314C-D1F1-7A09FDB5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8629-FFE6-0CD5-46C4-064015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4CF1-75ED-15A0-99F3-3CF33FBF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916C-03FC-1152-E6BE-BD549422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370-FA9E-A498-CCD6-4B6BFA1F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2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6543-1CA6-F2DA-0DB3-30951BC1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607-C914-9A73-9022-E31C8AAB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4389-9D4B-E8D6-0FCF-567023E4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8735-A2EC-92AB-A1CD-3CB3EE3A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6B6D-5337-FF76-D45E-716A5848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5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BF93-B222-8B7A-82B0-AA58C7D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C76E-5256-EFAA-F2AB-C354D2129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C0337-480E-9B1F-938F-AE3B5E968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E9F3-AE6F-58DF-143E-504A3301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630C-0B39-16C4-3C86-53BB581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2CA7-EE77-6E46-45FE-1527269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322C-634A-E841-F590-CE230F2A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13CE-CEE5-F0C1-2223-DE46B690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58339-913E-C7FB-7BC0-33DDDCE5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A1B9-574B-D51A-6C32-D5399AF1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A111-2180-F981-5FAC-BD9AE4F7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1F790-E082-73ED-6EFD-B2A3C4E5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9A2D7-3739-780C-0458-1148FA94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8D174-BD66-16C5-D776-8FC81FD0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6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08E-2E2A-F5E3-675F-B62F2EE3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7E66C-60DE-7313-79A5-E185E25E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0758-AE3F-1EC0-C4C8-40C5A0F8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95F0-9884-DD39-8B6F-9719166B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8F159-CA62-719F-954A-09422F1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6241A-5A7C-F3DF-B205-B503BBBB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1586F-82B5-6EF1-C0A9-B1FA9FE4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BBA3-1BA2-344A-C0DB-BE7C597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DB54-EAA9-A306-AA9A-DB7BEA85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441FA-87E2-5E69-6584-22FFDF440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11D1-5EC5-B1D9-8236-4BEB032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C02E-633F-1E5B-448D-01C6D3C3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13E71-6CBA-33E8-4F7B-124DB1D8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4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2A5-D56D-FA82-0604-B39DC47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B16D9-A616-F01E-045E-FF4D115B8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E903-812E-5834-751F-1DCC607C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F87E-FE65-DCEE-C60F-35862A24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F60-EB63-6A1D-C149-DF02D92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64F5-8ABE-121A-8EA7-FF5DCB9E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3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A4FAF-7A34-D584-9060-F7F37A6C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99ED4-104A-0F96-0516-B9BF78FC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F235-39EC-1D99-C085-F633F5C06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5709-E720-2D66-984E-36423A9E4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C32D-8F28-009B-7948-0CD2D126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749282" y="2194695"/>
            <a:ext cx="245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754D20-CF10-1EC3-E5B8-01DB6E38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770512"/>
            <a:ext cx="11858625" cy="60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72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PART- 2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07FA7-EB21-B807-151C-45BE818CF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770513"/>
            <a:ext cx="11858625" cy="60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E6539-5A19-0DB4-A508-98456774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770513"/>
            <a:ext cx="11858625" cy="60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788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viraj bhutada</cp:lastModifiedBy>
  <cp:revision>13</cp:revision>
  <dcterms:created xsi:type="dcterms:W3CDTF">2023-10-07T01:44:58Z</dcterms:created>
  <dcterms:modified xsi:type="dcterms:W3CDTF">2024-05-15T15:38:41Z</dcterms:modified>
</cp:coreProperties>
</file>