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703" r:id="rId2"/>
    <p:sldId id="719" r:id="rId3"/>
    <p:sldId id="720" r:id="rId4"/>
    <p:sldId id="721" r:id="rId5"/>
    <p:sldId id="722" r:id="rId6"/>
    <p:sldId id="723" r:id="rId7"/>
    <p:sldId id="72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ilips Hue" id="{57930437-7EEF-4253-A21C-00D265DB691B}">
          <p14:sldIdLst>
            <p14:sldId id="703"/>
            <p14:sldId id="719"/>
            <p14:sldId id="720"/>
            <p14:sldId id="721"/>
            <p14:sldId id="722"/>
            <p14:sldId id="723"/>
            <p14:sldId id="72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B6D238-611E-4D3D-9294-BE70478EB5A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B556F-8145-4F20-B9BC-65E0EA216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8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7" name="Google Shape;417;p2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021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1250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213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576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928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0637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32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7924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57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0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3647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1_Section 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0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0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0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223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62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rm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6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6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594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3828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9372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93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489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9294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511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0199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7446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002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5" r:id="rId13"/>
    <p:sldLayoutId id="2147483676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5400" dirty="0">
                <a:cs typeface="Calibri" panose="020F0502020204030204" pitchFamily="34" charset="0"/>
              </a:rPr>
              <a:t>Philips Hue</a:t>
            </a:r>
          </a:p>
        </p:txBody>
      </p:sp>
      <p:pic>
        <p:nvPicPr>
          <p:cNvPr id="7" name="Picture 6" descr="A black circle with colorful letters&#10;&#10;Description automatically generated">
            <a:extLst>
              <a:ext uri="{FF2B5EF4-FFF2-40B4-BE49-F238E27FC236}">
                <a16:creationId xmlns:a16="http://schemas.microsoft.com/office/drawing/2014/main" id="{9F3D2EAE-06F4-901D-94AA-E6A09D382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937" y="1315875"/>
            <a:ext cx="2698125" cy="269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8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Connect with Philips Hue from API – Steps (1)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C40CB-1DD2-448A-B0C2-E41462225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Send a GET Request: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Use a tool like Postman to send a GET request to the following URL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000" b="1" dirty="0"/>
              <a:t>Interpreting the Response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The response will be a JSON array containing information about the discovered Hue Bridges on the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Each object in the array contains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b="1" dirty="0"/>
              <a:t>id</a:t>
            </a:r>
            <a:r>
              <a:rPr lang="en-US" sz="2600" dirty="0"/>
              <a:t>: A unique identifier for the Hue Bridge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b="1" dirty="0"/>
              <a:t>internalipaddress</a:t>
            </a:r>
            <a:r>
              <a:rPr lang="en-US" sz="2600" dirty="0"/>
              <a:t>: The local IP address of the Hue Bridge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b="1" dirty="0"/>
              <a:t>port</a:t>
            </a:r>
            <a:r>
              <a:rPr lang="en-US" sz="2600" dirty="0"/>
              <a:t>: The port number the bridge uses (usually 443)</a:t>
            </a:r>
          </a:p>
        </p:txBody>
      </p:sp>
      <p:sp>
        <p:nvSpPr>
          <p:cNvPr id="4" name="Google Shape;444;p24">
            <a:extLst>
              <a:ext uri="{FF2B5EF4-FFF2-40B4-BE49-F238E27FC236}">
                <a16:creationId xmlns:a16="http://schemas.microsoft.com/office/drawing/2014/main" id="{CB1DB5C8-0DE8-3AD2-12CB-C226AAC2DBF7}"/>
              </a:ext>
            </a:extLst>
          </p:cNvPr>
          <p:cNvSpPr/>
          <p:nvPr/>
        </p:nvSpPr>
        <p:spPr>
          <a:xfrm>
            <a:off x="2856000" y="2394000"/>
            <a:ext cx="6457799" cy="492402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https://discovery.meethue.com/</a:t>
            </a:r>
          </a:p>
        </p:txBody>
      </p:sp>
    </p:spTree>
    <p:extLst>
      <p:ext uri="{BB962C8B-B14F-4D97-AF65-F5344CB8AC3E}">
        <p14:creationId xmlns:p14="http://schemas.microsoft.com/office/powerpoint/2010/main" val="362991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Connect with Philips Hue from API – Steps (2)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C40CB-1DD2-448A-B0C2-E41462225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b="1" dirty="0"/>
              <a:t>Request </a:t>
            </a:r>
            <a:r>
              <a:rPr lang="en-US" sz="2600" dirty="0"/>
              <a:t>and</a:t>
            </a:r>
            <a:r>
              <a:rPr lang="en-US" sz="2600" b="1" dirty="0"/>
              <a:t> Response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9DAFD-3FFC-0EA1-BC1A-09224CB10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00" y="1809000"/>
            <a:ext cx="10890769" cy="4365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5C7755-C74B-8EF3-217B-FF5D2D6444AF}"/>
              </a:ext>
            </a:extLst>
          </p:cNvPr>
          <p:cNvSpPr txBox="1">
            <a:spLocks/>
          </p:cNvSpPr>
          <p:nvPr/>
        </p:nvSpPr>
        <p:spPr>
          <a:xfrm>
            <a:off x="1056000" y="6084000"/>
            <a:ext cx="6885000" cy="67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rmAutofit/>
          </a:bodyPr>
          <a:lstStyle>
            <a:lvl1pPr marL="457200" lvl="0" indent="-44437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Wingdings" panose="05000000000000000000" pitchFamily="2" charset="2"/>
              <a:buChar char="▪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43167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Wingdings" panose="05000000000000000000" pitchFamily="2" charset="2"/>
              <a:buChar char="▪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41897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Wingdings" panose="05000000000000000000" pitchFamily="2" charset="2"/>
              <a:buChar char="▪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40627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Wingdings" panose="05000000000000000000" pitchFamily="2" charset="2"/>
              <a:buChar char="▪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9357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Wingdings" panose="05000000000000000000" pitchFamily="2" charset="2"/>
              <a:buChar char="▪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1218438" rtl="0" eaLnBrk="1" latinLnBrk="1" hangingPunct="1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1218438" rtl="0" eaLnBrk="1" latinLnBrk="1" hangingPunct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1218438" rtl="0" eaLnBrk="1" latinLnBrk="1" hangingPunct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1218438" rtl="0" eaLnBrk="1" latinLnBrk="1" hangingPunct="1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28" marR="0" lvl="0" indent="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234465"/>
              </a:buClr>
              <a:buSzPts val="3398"/>
              <a:buFont typeface="Wingdings" panose="05000000000000000000" pitchFamily="2" charset="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*The resources will be uploaded with the lecture</a:t>
            </a:r>
          </a:p>
        </p:txBody>
      </p:sp>
    </p:spTree>
    <p:extLst>
      <p:ext uri="{BB962C8B-B14F-4D97-AF65-F5344CB8AC3E}">
        <p14:creationId xmlns:p14="http://schemas.microsoft.com/office/powerpoint/2010/main" val="329213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How to Develop for Hue?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C40CB-1DD2-448A-B0C2-E41462225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The fastest way to learn how to build apps which control the hue system is to use the simple test web app built into every bridge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This lets you directly input commands and send them to the lights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Follow 3 Easy Steps: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First make sure your bridge is connected to your network and is functioning properly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Then you need to discover the IP address of the bridge on your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Once you have the address load the test app by visiting the following address in your web browser:</a:t>
            </a:r>
          </a:p>
          <a:p>
            <a:pPr marL="482728" lvl="1" indent="0">
              <a:buNone/>
            </a:pPr>
            <a:r>
              <a:rPr lang="en-US" sz="3000" dirty="0"/>
              <a:t> </a:t>
            </a:r>
          </a:p>
        </p:txBody>
      </p:sp>
      <p:sp>
        <p:nvSpPr>
          <p:cNvPr id="2" name="Google Shape;444;p24">
            <a:extLst>
              <a:ext uri="{FF2B5EF4-FFF2-40B4-BE49-F238E27FC236}">
                <a16:creationId xmlns:a16="http://schemas.microsoft.com/office/drawing/2014/main" id="{0A8C1372-3EFA-A7E3-8C63-CEBCC3C3A1E1}"/>
              </a:ext>
            </a:extLst>
          </p:cNvPr>
          <p:cNvSpPr/>
          <p:nvPr/>
        </p:nvSpPr>
        <p:spPr>
          <a:xfrm>
            <a:off x="2301000" y="5982376"/>
            <a:ext cx="7605000" cy="461624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https://&lt;bridge ip address&gt;/debug/clip.html</a:t>
            </a:r>
          </a:p>
        </p:txBody>
      </p:sp>
    </p:spTree>
    <p:extLst>
      <p:ext uri="{BB962C8B-B14F-4D97-AF65-F5344CB8AC3E}">
        <p14:creationId xmlns:p14="http://schemas.microsoft.com/office/powerpoint/2010/main" val="57381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How to Develop for Hue?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C40CB-1DD2-448A-B0C2-E41462225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2" y="1196125"/>
            <a:ext cx="5500598" cy="55287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You should see a </a:t>
            </a:r>
            <a:r>
              <a:rPr lang="en-US" sz="3000" b="1" dirty="0"/>
              <a:t>response</a:t>
            </a:r>
            <a:r>
              <a:rPr lang="en-US" sz="3000" dirty="0"/>
              <a:t> like this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Go and press the button on the bridge and then press the </a:t>
            </a:r>
            <a:r>
              <a:rPr lang="en-US" sz="3000" b="1" dirty="0"/>
              <a:t>POST</a:t>
            </a:r>
            <a:r>
              <a:rPr lang="en-US" sz="3000" dirty="0"/>
              <a:t> button and you should get a success 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4397E-B0BA-B0F6-BDA0-7FC298BA7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760" y="1196125"/>
            <a:ext cx="3510000" cy="386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09E33E-1290-F461-74B2-2834AC265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000" y="2709000"/>
            <a:ext cx="3520000" cy="3928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147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Example HTTP Requests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C40CB-1DD2-448A-B0C2-E41462225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Get information about all the lights in your system and their names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000" dirty="0"/>
          </a:p>
          <a:p>
            <a:pPr marL="12828" indent="0">
              <a:buNone/>
            </a:pPr>
            <a:endParaRPr lang="en-US" sz="3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Get information about a specific light - The light with id 1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000" dirty="0"/>
          </a:p>
          <a:p>
            <a:pPr>
              <a:buFont typeface="Wingdings" panose="05000000000000000000" pitchFamily="2" charset="2"/>
              <a:buChar char="§"/>
            </a:pPr>
            <a:endParaRPr lang="en-US" sz="3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 Turn the light off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8D1018-CB56-4702-141A-58D76F884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1" y="1763893"/>
            <a:ext cx="5945822" cy="1125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603737-3672-96F1-DC13-BC972DF99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80" y="3474000"/>
            <a:ext cx="5954743" cy="11283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41D5DB-DD66-2B34-2EE1-78D7BD3D7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80" y="5114197"/>
            <a:ext cx="5954743" cy="146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1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Example HTTP Requests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C40CB-1DD2-448A-B0C2-E41462225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We can do something a bit more fun and start changing some colors. </a:t>
            </a:r>
          </a:p>
          <a:p>
            <a:pPr marL="12828" indent="0">
              <a:buNone/>
            </a:pPr>
            <a:endParaRPr lang="en-US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7EEDE-A9EE-58B9-3E99-CC1631EA4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00" y="1854000"/>
            <a:ext cx="7125694" cy="1790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279D11-85CF-4426-BF60-CA6835AF3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00" y="4028165"/>
            <a:ext cx="4035001" cy="2269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2403050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344</Words>
  <Application>Microsoft Office PowerPoint</Application>
  <PresentationFormat>Widescreen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Calibri</vt:lpstr>
      <vt:lpstr>Consolas</vt:lpstr>
      <vt:lpstr>Wingdings</vt:lpstr>
      <vt:lpstr>Wingdings 2</vt:lpstr>
      <vt:lpstr>SoftUni</vt:lpstr>
      <vt:lpstr>Philips Hue</vt:lpstr>
      <vt:lpstr>Connect with Philips Hue from API – Steps (1)</vt:lpstr>
      <vt:lpstr>Connect with Philips Hue from API – Steps (2)</vt:lpstr>
      <vt:lpstr>How to Develop for Hue? (1)</vt:lpstr>
      <vt:lpstr>How to Develop for Hue? (2)</vt:lpstr>
      <vt:lpstr>Example HTTP Requests (1)</vt:lpstr>
      <vt:lpstr>Example HTTP Requests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 Bechiragich</dc:creator>
  <cp:lastModifiedBy>Denis Bechiragich</cp:lastModifiedBy>
  <cp:revision>1</cp:revision>
  <dcterms:created xsi:type="dcterms:W3CDTF">2025-05-15T12:09:49Z</dcterms:created>
  <dcterms:modified xsi:type="dcterms:W3CDTF">2025-05-15T12:12:23Z</dcterms:modified>
</cp:coreProperties>
</file>