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EF8A8B6-CBB1-4572-B094-0B6B5F33150E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50"/>
  </p:normalViewPr>
  <p:slideViewPr>
    <p:cSldViewPr snapToGrid="0">
      <p:cViewPr varScale="1">
        <p:scale>
          <a:sx n="120" d="100"/>
          <a:sy n="120" d="100"/>
        </p:scale>
        <p:origin x="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8033-8C10-7ADE-BE3E-148747BAD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F7873-3FEA-F4C6-0765-C395FB15C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B9A6A-4F47-425D-E137-9C46BF2A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93221-34CC-40BF-5196-D017F4F2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813D-E4C7-2C23-5524-4020DBA9C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8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B0391-8AD1-618E-6B83-EB100DCA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C7C55-2460-91CF-C7C2-7EDFC1306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49B0-8689-965C-DCFC-63BA634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D602-3872-6ED1-7358-ED02E11A3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7CB91-AA09-2915-EBD1-9C8DF2B5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5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A5E72-683B-ECA6-C5D1-BDEFEC99A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4F4A89-4240-16BD-3288-11703A491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7E7DC-4887-9197-9B09-EC549B43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EC196-85E7-7F30-5041-436C053CC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F524B-77AA-9EB3-1523-C8D726DB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37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3F44-F1D1-45B2-6935-74B08642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A4E4-D371-1B15-3CF0-3B8838357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84C10-51A7-D738-32F3-41C933FE9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D4651-8CBA-5A50-8A51-36436A7F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6C59-365E-4843-C7AF-A1F02E0A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4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26F2-D656-1892-84A5-1083CDE1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692E4-A627-C3C9-C7FE-856FFB3BE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330AA-0FA5-0795-3C5A-B05AFC1E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E23BC-E64F-DC35-93EE-BAFE09A5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E9D14-2A40-4FD1-37D8-368C39D8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77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A3D2-2C8C-AC8C-DB5A-B9DBA0317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BDD97-2A56-7262-E6A9-AB416B22E5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9AA07-30B1-63C9-36DA-3BB450A6B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1125D-2F60-D936-E194-5100E663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5ABB7-63CC-D3EC-4463-77291EBE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C2D0B-9FBD-5F7A-BE3E-775B0B19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8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13A7-6DE2-A4AC-1215-3F17F69C3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7CCA8-2E59-DEE9-4FC1-135650577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D979E-F599-DFC7-1C74-C6A8FA55C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578F8-0B04-5F03-BEBB-F9335A921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483FD-382F-165D-0C79-9C7D98DA4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8DC1FE-2523-2E3E-4981-0F292082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6D301-5D84-DAA2-602A-52A487CE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9EF6E-C143-4362-A463-1F0A29AA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0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BB413-8886-9772-B093-9E9FED97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229CD-B696-A0FC-D607-5F90E385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EFFC8-049B-59C3-D291-10026583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F248E-58CB-8652-3B43-B8E7342D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7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7A6734-5906-287A-D6F5-1430B6CF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E1F850-24F6-43CB-B20A-D17362AA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82DC3-BB05-5A35-CA57-FFC9936E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8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BA6F-1DAB-E2AB-53E3-CD74C443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7DF4B-B14A-0F2D-0250-A421ABE9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82039-E970-D465-C176-68E383AA5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F15EB-ADAB-77CC-9F04-D43DE001E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ABD87-03F5-DD57-98FE-01376A4B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AB174-B4AC-38BC-7801-18C1488CD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8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64D5-FB29-310A-F570-50CC3468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BA0941-9995-2BF3-48B0-A7352DC6E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2AB21-EE3B-F05E-B395-CD3199BB6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1D237-9154-91A4-A5B0-9C785F45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F8B9F-150F-4891-B1EB-434DA6028D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47D16-8988-2053-CE65-B8C5E2D7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6A3D-23BE-B5E8-5C6B-245C55B3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8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BE46F4-D377-A3CC-9F4D-34D74E0CE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6FE48-74C0-80A5-88FC-A1BECD5B7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E813F-5E46-871E-F7E7-8019C4662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7F8B9F-150F-4891-B1EB-434DA6028DDE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9E3AC-EE19-554E-2155-A3BEF479A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18F0A-B4E0-1610-EAFB-E8E78EA75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36E636-D391-4D15-8E76-90474BCF9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5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47">
            <a:extLst>
              <a:ext uri="{FF2B5EF4-FFF2-40B4-BE49-F238E27FC236}">
                <a16:creationId xmlns:a16="http://schemas.microsoft.com/office/drawing/2014/main" id="{097CB189-EBAC-699A-0D39-846639D3D98F}"/>
              </a:ext>
            </a:extLst>
          </p:cNvPr>
          <p:cNvSpPr txBox="1"/>
          <p:nvPr/>
        </p:nvSpPr>
        <p:spPr>
          <a:xfrm>
            <a:off x="130380" y="2461548"/>
            <a:ext cx="1085221" cy="2518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a typeface="Calibri"/>
                <a:cs typeface="Calibri"/>
              </a:rPr>
              <a:t>Customer</a:t>
            </a:r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BB6B4851-F3EE-D3F1-A273-0C05B8264B61}"/>
              </a:ext>
            </a:extLst>
          </p:cNvPr>
          <p:cNvSpPr txBox="1"/>
          <p:nvPr/>
        </p:nvSpPr>
        <p:spPr>
          <a:xfrm>
            <a:off x="241665" y="3915377"/>
            <a:ext cx="1085221" cy="34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a typeface="Calibri"/>
                <a:cs typeface="Calibri"/>
              </a:rPr>
              <a:t>Restaurant Owner</a:t>
            </a:r>
          </a:p>
        </p:txBody>
      </p:sp>
      <p:sp>
        <p:nvSpPr>
          <p:cNvPr id="8" name="TextBox 47">
            <a:extLst>
              <a:ext uri="{FF2B5EF4-FFF2-40B4-BE49-F238E27FC236}">
                <a16:creationId xmlns:a16="http://schemas.microsoft.com/office/drawing/2014/main" id="{EF0084CA-9A04-4D03-F00F-E2072815DECC}"/>
              </a:ext>
            </a:extLst>
          </p:cNvPr>
          <p:cNvSpPr txBox="1"/>
          <p:nvPr/>
        </p:nvSpPr>
        <p:spPr>
          <a:xfrm>
            <a:off x="303376" y="5461423"/>
            <a:ext cx="799027" cy="3368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ea typeface="Calibri"/>
                <a:cs typeface="Calibri"/>
              </a:rPr>
              <a:t>Delivery Driver</a:t>
            </a:r>
          </a:p>
        </p:txBody>
      </p:sp>
      <p:pic>
        <p:nvPicPr>
          <p:cNvPr id="9" name="Picture 8" descr="A black stick figure with a circle&#10;&#10;AI-generated content may be incorrect.">
            <a:extLst>
              <a:ext uri="{FF2B5EF4-FFF2-40B4-BE49-F238E27FC236}">
                <a16:creationId xmlns:a16="http://schemas.microsoft.com/office/drawing/2014/main" id="{B27EE81E-8F27-B0EC-E290-D84DC86E6C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869" y1="10067" x2="39869" y2="10067"/>
                        <a14:foregroundMark x1="39869" y1="11409" x2="60131" y2="10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596" y="1673448"/>
            <a:ext cx="749343" cy="826990"/>
          </a:xfrm>
          <a:prstGeom prst="rect">
            <a:avLst/>
          </a:prstGeom>
        </p:spPr>
      </p:pic>
      <p:pic>
        <p:nvPicPr>
          <p:cNvPr id="10" name="Picture 9" descr="A black stick figure with a circle&#10;&#10;AI-generated content may be incorrect.">
            <a:extLst>
              <a:ext uri="{FF2B5EF4-FFF2-40B4-BE49-F238E27FC236}">
                <a16:creationId xmlns:a16="http://schemas.microsoft.com/office/drawing/2014/main" id="{2D0836A7-DA2A-5E7F-F6AC-85A599BAE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869" y1="10067" x2="39869" y2="10067"/>
                        <a14:foregroundMark x1="39869" y1="11409" x2="60131" y2="10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886" y="3186317"/>
            <a:ext cx="749343" cy="826990"/>
          </a:xfrm>
          <a:prstGeom prst="rect">
            <a:avLst/>
          </a:prstGeom>
        </p:spPr>
      </p:pic>
      <p:pic>
        <p:nvPicPr>
          <p:cNvPr id="11" name="Picture 10" descr="A black stick figure with a circle&#10;&#10;AI-generated content may be incorrect.">
            <a:extLst>
              <a:ext uri="{FF2B5EF4-FFF2-40B4-BE49-F238E27FC236}">
                <a16:creationId xmlns:a16="http://schemas.microsoft.com/office/drawing/2014/main" id="{1B0A29F5-E0E6-527B-9376-5293A3053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869" y1="10067" x2="39869" y2="10067"/>
                        <a14:foregroundMark x1="39869" y1="11409" x2="60131" y2="10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596" y="4726825"/>
            <a:ext cx="749343" cy="82699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93E038-6B6C-CADF-8BBB-A4A4CD9FA9BC}"/>
              </a:ext>
            </a:extLst>
          </p:cNvPr>
          <p:cNvCxnSpPr>
            <a:cxnSpLocks/>
          </p:cNvCxnSpPr>
          <p:nvPr/>
        </p:nvCxnSpPr>
        <p:spPr>
          <a:xfrm>
            <a:off x="858778" y="2200539"/>
            <a:ext cx="786539" cy="12703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84A71A-ECD1-A909-D956-C7AB73B9FDB4}"/>
              </a:ext>
            </a:extLst>
          </p:cNvPr>
          <p:cNvCxnSpPr>
            <a:cxnSpLocks/>
          </p:cNvCxnSpPr>
          <p:nvPr/>
        </p:nvCxnSpPr>
        <p:spPr>
          <a:xfrm>
            <a:off x="825471" y="3683864"/>
            <a:ext cx="84788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591770-687B-2FFB-3EF8-B47656607D53}"/>
              </a:ext>
            </a:extLst>
          </p:cNvPr>
          <p:cNvCxnSpPr>
            <a:cxnSpLocks/>
          </p:cNvCxnSpPr>
          <p:nvPr/>
        </p:nvCxnSpPr>
        <p:spPr>
          <a:xfrm flipV="1">
            <a:off x="982048" y="3896870"/>
            <a:ext cx="612015" cy="11864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41">
            <a:extLst>
              <a:ext uri="{FF2B5EF4-FFF2-40B4-BE49-F238E27FC236}">
                <a16:creationId xmlns:a16="http://schemas.microsoft.com/office/drawing/2014/main" id="{43092C7C-3654-986B-9EE3-3DB60A5FCCA6}"/>
              </a:ext>
            </a:extLst>
          </p:cNvPr>
          <p:cNvSpPr/>
          <p:nvPr/>
        </p:nvSpPr>
        <p:spPr>
          <a:xfrm>
            <a:off x="2008480" y="1571826"/>
            <a:ext cx="1256722" cy="102492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01.03</a:t>
            </a:r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User’s Accounts</a:t>
            </a:r>
          </a:p>
          <a:p>
            <a:pPr algn="ctr"/>
            <a:endParaRPr lang="en-US" sz="12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2DEBE0-2D44-CC41-CC85-54900CA8D7D8}"/>
              </a:ext>
            </a:extLst>
          </p:cNvPr>
          <p:cNvCxnSpPr>
            <a:cxnSpLocks/>
          </p:cNvCxnSpPr>
          <p:nvPr/>
        </p:nvCxnSpPr>
        <p:spPr>
          <a:xfrm>
            <a:off x="3514349" y="3587334"/>
            <a:ext cx="51852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B653113E-F7B7-12A8-F07A-09695682F0E4}"/>
              </a:ext>
            </a:extLst>
          </p:cNvPr>
          <p:cNvSpPr txBox="1"/>
          <p:nvPr/>
        </p:nvSpPr>
        <p:spPr>
          <a:xfrm>
            <a:off x="3074728" y="193234"/>
            <a:ext cx="6640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i="0" u="none" strike="noStrike" dirty="0" err="1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BiteBuddy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Data Flow Diagram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(Physical)</a:t>
            </a:r>
            <a:r>
              <a:rPr lang="en-US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 i="0" dirty="0">
              <a:effectLst/>
              <a:latin typeface="Calibri"/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378DAA-0968-E008-68C4-4687028869F9}"/>
              </a:ext>
            </a:extLst>
          </p:cNvPr>
          <p:cNvSpPr txBox="1"/>
          <p:nvPr/>
        </p:nvSpPr>
        <p:spPr>
          <a:xfrm>
            <a:off x="3460991" y="3027379"/>
            <a:ext cx="1121884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DF-In: </a:t>
            </a:r>
            <a:br>
              <a:rPr lang="en-US" sz="1050" dirty="0"/>
            </a:br>
            <a:r>
              <a:rPr lang="en-US" sz="1050" dirty="0" err="1"/>
              <a:t>Creden</a:t>
            </a:r>
            <a:br>
              <a:rPr lang="en-US" sz="1050" dirty="0"/>
            </a:br>
            <a:r>
              <a:rPr lang="en-US" sz="1050" dirty="0" err="1"/>
              <a:t>tials</a:t>
            </a:r>
            <a:endParaRPr lang="en-US" sz="1050" dirty="0"/>
          </a:p>
        </p:txBody>
      </p:sp>
      <p:sp>
        <p:nvSpPr>
          <p:cNvPr id="16" name="Rounded Rectangle 41">
            <a:extLst>
              <a:ext uri="{FF2B5EF4-FFF2-40B4-BE49-F238E27FC236}">
                <a16:creationId xmlns:a16="http://schemas.microsoft.com/office/drawing/2014/main" id="{4C3DFDBE-B932-70D0-F255-32A0E0403EDF}"/>
              </a:ext>
            </a:extLst>
          </p:cNvPr>
          <p:cNvSpPr/>
          <p:nvPr/>
        </p:nvSpPr>
        <p:spPr>
          <a:xfrm>
            <a:off x="1709487" y="3178504"/>
            <a:ext cx="1760943" cy="94969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01.02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Secure /Login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3346E61-AA1D-134B-3277-A19F5F1CFFB4}"/>
              </a:ext>
            </a:extLst>
          </p:cNvPr>
          <p:cNvSpPr txBox="1"/>
          <p:nvPr/>
        </p:nvSpPr>
        <p:spPr>
          <a:xfrm>
            <a:off x="4945007" y="4354229"/>
            <a:ext cx="1081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Request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A26456-40B1-CD70-6E5C-84DFBEF63ED1}"/>
              </a:ext>
            </a:extLst>
          </p:cNvPr>
          <p:cNvSpPr txBox="1"/>
          <p:nvPr/>
        </p:nvSpPr>
        <p:spPr>
          <a:xfrm>
            <a:off x="4945007" y="2634049"/>
            <a:ext cx="10813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Request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52482ED-6AB9-FBFB-26E7-B1AABEF33619}"/>
              </a:ext>
            </a:extLst>
          </p:cNvPr>
          <p:cNvCxnSpPr>
            <a:cxnSpLocks/>
          </p:cNvCxnSpPr>
          <p:nvPr/>
        </p:nvCxnSpPr>
        <p:spPr>
          <a:xfrm>
            <a:off x="5272410" y="3722975"/>
            <a:ext cx="2793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ounded Rectangle 41">
            <a:extLst>
              <a:ext uri="{FF2B5EF4-FFF2-40B4-BE49-F238E27FC236}">
                <a16:creationId xmlns:a16="http://schemas.microsoft.com/office/drawing/2014/main" id="{B9BA27B3-DD30-3C45-FDDA-2ED74BC348C4}"/>
              </a:ext>
            </a:extLst>
          </p:cNvPr>
          <p:cNvSpPr/>
          <p:nvPr/>
        </p:nvSpPr>
        <p:spPr>
          <a:xfrm>
            <a:off x="6367635" y="4928304"/>
            <a:ext cx="1256722" cy="812274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05.01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Manage Financial Payments</a:t>
            </a:r>
          </a:p>
        </p:txBody>
      </p:sp>
      <p:sp>
        <p:nvSpPr>
          <p:cNvPr id="87" name="Rounded Rectangle 41">
            <a:extLst>
              <a:ext uri="{FF2B5EF4-FFF2-40B4-BE49-F238E27FC236}">
                <a16:creationId xmlns:a16="http://schemas.microsoft.com/office/drawing/2014/main" id="{FE8F3FAF-75ED-6A74-9CA4-43E8ED0BBB3E}"/>
              </a:ext>
            </a:extLst>
          </p:cNvPr>
          <p:cNvSpPr/>
          <p:nvPr/>
        </p:nvSpPr>
        <p:spPr>
          <a:xfrm>
            <a:off x="6332609" y="3315920"/>
            <a:ext cx="1256722" cy="812274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03.01</a:t>
            </a:r>
            <a:b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Place Food Orders </a:t>
            </a:r>
          </a:p>
        </p:txBody>
      </p:sp>
      <p:sp>
        <p:nvSpPr>
          <p:cNvPr id="88" name="Rounded Rectangle 41">
            <a:extLst>
              <a:ext uri="{FF2B5EF4-FFF2-40B4-BE49-F238E27FC236}">
                <a16:creationId xmlns:a16="http://schemas.microsoft.com/office/drawing/2014/main" id="{65053361-63F4-343D-F922-FE69CA4DB689}"/>
              </a:ext>
            </a:extLst>
          </p:cNvPr>
          <p:cNvSpPr/>
          <p:nvPr/>
        </p:nvSpPr>
        <p:spPr>
          <a:xfrm>
            <a:off x="6356358" y="1843770"/>
            <a:ext cx="1256722" cy="812274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02.06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Manage Table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Reservation</a:t>
            </a: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s</a:t>
            </a:r>
          </a:p>
        </p:txBody>
      </p:sp>
      <p:sp>
        <p:nvSpPr>
          <p:cNvPr id="89" name="Rounded Rectangle 41">
            <a:extLst>
              <a:ext uri="{FF2B5EF4-FFF2-40B4-BE49-F238E27FC236}">
                <a16:creationId xmlns:a16="http://schemas.microsoft.com/office/drawing/2014/main" id="{6311C408-C899-EA58-BB08-76A8960ACC04}"/>
              </a:ext>
            </a:extLst>
          </p:cNvPr>
          <p:cNvSpPr/>
          <p:nvPr/>
        </p:nvSpPr>
        <p:spPr>
          <a:xfrm>
            <a:off x="8971794" y="1751213"/>
            <a:ext cx="1655784" cy="836281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02.01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Restaurants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90" name="Rounded Rectangle 41">
            <a:extLst>
              <a:ext uri="{FF2B5EF4-FFF2-40B4-BE49-F238E27FC236}">
                <a16:creationId xmlns:a16="http://schemas.microsoft.com/office/drawing/2014/main" id="{5FDD393B-3304-3AB0-E307-4E8A3081EDB3}"/>
              </a:ext>
            </a:extLst>
          </p:cNvPr>
          <p:cNvSpPr/>
          <p:nvPr/>
        </p:nvSpPr>
        <p:spPr>
          <a:xfrm>
            <a:off x="8852614" y="3163567"/>
            <a:ext cx="1765457" cy="1087577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ea typeface="Calibri"/>
                <a:cs typeface="Calibri"/>
              </a:rPr>
              <a:t>02.03</a:t>
            </a:r>
            <a:br>
              <a:rPr lang="en-US" sz="18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800" dirty="0">
                <a:solidFill>
                  <a:schemeClr val="tx1"/>
                </a:solidFill>
                <a:ea typeface="Calibri"/>
                <a:cs typeface="Calibri"/>
              </a:rPr>
              <a:t>Browse</a:t>
            </a:r>
            <a:br>
              <a:rPr lang="en-US" sz="18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800" dirty="0" err="1">
                <a:solidFill>
                  <a:schemeClr val="tx1"/>
                </a:solidFill>
                <a:ea typeface="Calibri"/>
                <a:cs typeface="Calibri"/>
              </a:rPr>
              <a:t>Menu_items</a:t>
            </a:r>
            <a:endParaRPr lang="en-US" sz="18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91" name="Rounded Rectangle 41">
            <a:extLst>
              <a:ext uri="{FF2B5EF4-FFF2-40B4-BE49-F238E27FC236}">
                <a16:creationId xmlns:a16="http://schemas.microsoft.com/office/drawing/2014/main" id="{CAF4FF85-1C9E-47E0-16DA-422E3B428B4B}"/>
              </a:ext>
            </a:extLst>
          </p:cNvPr>
          <p:cNvSpPr/>
          <p:nvPr/>
        </p:nvSpPr>
        <p:spPr>
          <a:xfrm>
            <a:off x="8862120" y="4773598"/>
            <a:ext cx="1774962" cy="943131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05.03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Process Payment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C85947A-0086-E391-F83A-D4A82B68B75D}"/>
              </a:ext>
            </a:extLst>
          </p:cNvPr>
          <p:cNvCxnSpPr/>
          <p:nvPr/>
        </p:nvCxnSpPr>
        <p:spPr>
          <a:xfrm>
            <a:off x="5551714" y="2200539"/>
            <a:ext cx="0" cy="3140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AB2E4025-7E36-8679-EEE1-518F540C2599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551714" y="3722057"/>
            <a:ext cx="78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C5A79AE-5133-FA96-F320-606F12378D72}"/>
              </a:ext>
            </a:extLst>
          </p:cNvPr>
          <p:cNvCxnSpPr>
            <a:cxnSpLocks/>
          </p:cNvCxnSpPr>
          <p:nvPr/>
        </p:nvCxnSpPr>
        <p:spPr>
          <a:xfrm>
            <a:off x="5550340" y="5340879"/>
            <a:ext cx="78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28A75FEA-B60B-ADE5-96E0-9B000FE57B8C}"/>
              </a:ext>
            </a:extLst>
          </p:cNvPr>
          <p:cNvCxnSpPr>
            <a:cxnSpLocks/>
          </p:cNvCxnSpPr>
          <p:nvPr/>
        </p:nvCxnSpPr>
        <p:spPr>
          <a:xfrm>
            <a:off x="5550339" y="2218189"/>
            <a:ext cx="780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C9F5DE02-EB6B-432B-83F9-60E3FCECCC40}"/>
              </a:ext>
            </a:extLst>
          </p:cNvPr>
          <p:cNvCxnSpPr>
            <a:cxnSpLocks/>
          </p:cNvCxnSpPr>
          <p:nvPr/>
        </p:nvCxnSpPr>
        <p:spPr>
          <a:xfrm>
            <a:off x="7622372" y="2218189"/>
            <a:ext cx="1239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061694C-B99D-41C0-788F-0EAA28CD765B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7589331" y="3698126"/>
            <a:ext cx="1263283" cy="9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1FF7549-2283-4FA2-64E6-2EAF8D71FEA3}"/>
              </a:ext>
            </a:extLst>
          </p:cNvPr>
          <p:cNvCxnSpPr>
            <a:cxnSpLocks/>
          </p:cNvCxnSpPr>
          <p:nvPr/>
        </p:nvCxnSpPr>
        <p:spPr>
          <a:xfrm>
            <a:off x="7622372" y="5211444"/>
            <a:ext cx="12397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9F4CA25-D664-712D-C6A9-EBD00FD4ED34}"/>
              </a:ext>
            </a:extLst>
          </p:cNvPr>
          <p:cNvSpPr txBox="1"/>
          <p:nvPr/>
        </p:nvSpPr>
        <p:spPr>
          <a:xfrm>
            <a:off x="5412062" y="1703618"/>
            <a:ext cx="10295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DF-In: </a:t>
            </a:r>
            <a:br>
              <a:rPr lang="en-US" sz="1400" dirty="0"/>
            </a:br>
            <a:r>
              <a:rPr lang="en-US" sz="1400" dirty="0" err="1"/>
              <a:t>cust_data</a:t>
            </a:r>
            <a:endParaRPr lang="en-US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0B108BC-52D9-A9CB-F5E4-2B877C65CFA5}"/>
              </a:ext>
            </a:extLst>
          </p:cNvPr>
          <p:cNvSpPr txBox="1"/>
          <p:nvPr/>
        </p:nvSpPr>
        <p:spPr>
          <a:xfrm>
            <a:off x="5592629" y="3185730"/>
            <a:ext cx="3022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DF-In: </a:t>
            </a:r>
            <a:br>
              <a:rPr lang="en-US" sz="1400" dirty="0"/>
            </a:br>
            <a:r>
              <a:rPr lang="en-US" sz="1400" dirty="0" err="1"/>
              <a:t>user_id</a:t>
            </a:r>
            <a:endParaRPr lang="en-US" sz="14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E0B14AF-3D1F-BDB7-FDB2-772D829C7324}"/>
              </a:ext>
            </a:extLst>
          </p:cNvPr>
          <p:cNvSpPr txBox="1"/>
          <p:nvPr/>
        </p:nvSpPr>
        <p:spPr>
          <a:xfrm>
            <a:off x="4945007" y="4958674"/>
            <a:ext cx="16391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DF-In: </a:t>
            </a:r>
            <a:r>
              <a:rPr lang="en-US" sz="1400" dirty="0" err="1"/>
              <a:t>order_info</a:t>
            </a:r>
            <a:endParaRPr lang="en-US" sz="14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25D3814-7DB0-FEBA-DF9D-EAF232E89C5D}"/>
              </a:ext>
            </a:extLst>
          </p:cNvPr>
          <p:cNvSpPr txBox="1"/>
          <p:nvPr/>
        </p:nvSpPr>
        <p:spPr>
          <a:xfrm>
            <a:off x="7681156" y="1709232"/>
            <a:ext cx="1171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DF-Out: </a:t>
            </a:r>
            <a:br>
              <a:rPr lang="en-US" sz="1400" dirty="0"/>
            </a:br>
            <a:r>
              <a:rPr lang="en-US" sz="1400" dirty="0" err="1"/>
              <a:t>table_req</a:t>
            </a:r>
            <a:r>
              <a:rPr lang="en-US" sz="1400" dirty="0"/>
              <a:t>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D58FF47-52D3-422E-D58C-B12E548A93AB}"/>
              </a:ext>
            </a:extLst>
          </p:cNvPr>
          <p:cNvSpPr txBox="1"/>
          <p:nvPr/>
        </p:nvSpPr>
        <p:spPr>
          <a:xfrm>
            <a:off x="7748001" y="3207457"/>
            <a:ext cx="11952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DF-Out: </a:t>
            </a:r>
            <a:br>
              <a:rPr lang="en-US" sz="1400" dirty="0"/>
            </a:br>
            <a:r>
              <a:rPr lang="en-US" sz="1400" dirty="0"/>
              <a:t>Order item info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D1E5794-B7BC-ACBF-565A-549713465908}"/>
              </a:ext>
            </a:extLst>
          </p:cNvPr>
          <p:cNvSpPr txBox="1"/>
          <p:nvPr/>
        </p:nvSpPr>
        <p:spPr>
          <a:xfrm>
            <a:off x="7616515" y="4690273"/>
            <a:ext cx="1401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DF-Out: </a:t>
            </a:r>
            <a:br>
              <a:rPr lang="en-US" sz="1400" dirty="0"/>
            </a:br>
            <a:r>
              <a:rPr lang="en-US" sz="1400" dirty="0" err="1"/>
              <a:t>payment_data</a:t>
            </a:r>
            <a:endParaRPr lang="en-US" sz="1400" dirty="0"/>
          </a:p>
        </p:txBody>
      </p:sp>
      <p:sp>
        <p:nvSpPr>
          <p:cNvPr id="137" name="Rounded Rectangle 41">
            <a:extLst>
              <a:ext uri="{FF2B5EF4-FFF2-40B4-BE49-F238E27FC236}">
                <a16:creationId xmlns:a16="http://schemas.microsoft.com/office/drawing/2014/main" id="{FE4DB554-AD69-6990-61E9-D12870E2BB4D}"/>
              </a:ext>
            </a:extLst>
          </p:cNvPr>
          <p:cNvSpPr/>
          <p:nvPr/>
        </p:nvSpPr>
        <p:spPr>
          <a:xfrm>
            <a:off x="10637082" y="562566"/>
            <a:ext cx="1332190" cy="787277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07.03</a:t>
            </a:r>
            <a:br>
              <a:rPr lang="en-US" sz="140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en-US" sz="140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Submit Feedback</a:t>
            </a:r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2BDC5113-2569-D945-3FCD-73A155C99FC5}"/>
              </a:ext>
            </a:extLst>
          </p:cNvPr>
          <p:cNvCxnSpPr>
            <a:cxnSpLocks/>
            <a:stCxn id="89" idx="3"/>
            <a:endCxn id="137" idx="2"/>
          </p:cNvCxnSpPr>
          <p:nvPr/>
        </p:nvCxnSpPr>
        <p:spPr>
          <a:xfrm flipV="1">
            <a:off x="10627578" y="1349843"/>
            <a:ext cx="675599" cy="8195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Rounded Rectangle 41">
            <a:extLst>
              <a:ext uri="{FF2B5EF4-FFF2-40B4-BE49-F238E27FC236}">
                <a16:creationId xmlns:a16="http://schemas.microsoft.com/office/drawing/2014/main" id="{01CADEA5-D13C-DD87-BD0D-90E2B4701742}"/>
              </a:ext>
            </a:extLst>
          </p:cNvPr>
          <p:cNvSpPr/>
          <p:nvPr/>
        </p:nvSpPr>
        <p:spPr>
          <a:xfrm>
            <a:off x="10852850" y="2587494"/>
            <a:ext cx="1332190" cy="971943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03.01</a:t>
            </a:r>
            <a:br>
              <a:rPr lang="en-US" sz="160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en-US" sz="160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Place Food</a:t>
            </a:r>
            <a:br>
              <a:rPr lang="en-US" sz="160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en-US" sz="160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Orders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591C22B4-CF46-8FA2-C9E9-775D6BD10FEC}"/>
              </a:ext>
            </a:extLst>
          </p:cNvPr>
          <p:cNvCxnSpPr>
            <a:cxnSpLocks/>
            <a:endCxn id="142" idx="2"/>
          </p:cNvCxnSpPr>
          <p:nvPr/>
        </p:nvCxnSpPr>
        <p:spPr>
          <a:xfrm flipV="1">
            <a:off x="10605713" y="3559437"/>
            <a:ext cx="913232" cy="232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6ECBD68-03B5-5572-4DE4-B6A6FDA5E445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9735343" y="4251144"/>
            <a:ext cx="2371" cy="5339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A0E8238-BFA0-C168-3C4A-A9FC2C2D0B58}"/>
              </a:ext>
            </a:extLst>
          </p:cNvPr>
          <p:cNvCxnSpPr>
            <a:cxnSpLocks/>
          </p:cNvCxnSpPr>
          <p:nvPr/>
        </p:nvCxnSpPr>
        <p:spPr>
          <a:xfrm flipH="1">
            <a:off x="9705254" y="2598833"/>
            <a:ext cx="9506" cy="576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3415891A-7650-15E3-954C-CDF7C2C64C46}"/>
              </a:ext>
            </a:extLst>
          </p:cNvPr>
          <p:cNvSpPr txBox="1"/>
          <p:nvPr/>
        </p:nvSpPr>
        <p:spPr>
          <a:xfrm>
            <a:off x="1144505" y="2612030"/>
            <a:ext cx="1103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Sign In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15A5FD8-44CB-4A6A-2971-B3C4ED238251}"/>
              </a:ext>
            </a:extLst>
          </p:cNvPr>
          <p:cNvSpPr txBox="1"/>
          <p:nvPr/>
        </p:nvSpPr>
        <p:spPr>
          <a:xfrm>
            <a:off x="785237" y="3315920"/>
            <a:ext cx="8803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Sign In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B966B13-8C0A-E749-EF7B-77ABBDB54CE0}"/>
              </a:ext>
            </a:extLst>
          </p:cNvPr>
          <p:cNvSpPr txBox="1"/>
          <p:nvPr/>
        </p:nvSpPr>
        <p:spPr>
          <a:xfrm>
            <a:off x="1175925" y="4477154"/>
            <a:ext cx="1074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Sign In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F4C446A-871F-FE8E-AC9C-BFA5058B638C}"/>
              </a:ext>
            </a:extLst>
          </p:cNvPr>
          <p:cNvSpPr txBox="1"/>
          <p:nvPr/>
        </p:nvSpPr>
        <p:spPr>
          <a:xfrm>
            <a:off x="10605713" y="1440612"/>
            <a:ext cx="20074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User </a:t>
            </a:r>
            <a:br>
              <a:rPr lang="en-US" sz="1400" dirty="0"/>
            </a:br>
            <a:r>
              <a:rPr lang="en-US" sz="1400" dirty="0"/>
              <a:t>Ratings &amp; Reviews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B13904B4-F891-3A63-7935-7EB16F5F6BB2}"/>
              </a:ext>
            </a:extLst>
          </p:cNvPr>
          <p:cNvCxnSpPr/>
          <p:nvPr/>
        </p:nvCxnSpPr>
        <p:spPr>
          <a:xfrm flipV="1">
            <a:off x="6881237" y="2656044"/>
            <a:ext cx="0" cy="659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821B68B1-7CC5-3071-8E78-3FC021888BC3}"/>
              </a:ext>
            </a:extLst>
          </p:cNvPr>
          <p:cNvCxnSpPr>
            <a:cxnSpLocks/>
          </p:cNvCxnSpPr>
          <p:nvPr/>
        </p:nvCxnSpPr>
        <p:spPr>
          <a:xfrm>
            <a:off x="6862910" y="4161390"/>
            <a:ext cx="0" cy="73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4876189A-2570-4B19-8CAC-1AA2A0BA26DC}"/>
              </a:ext>
            </a:extLst>
          </p:cNvPr>
          <p:cNvSpPr txBox="1"/>
          <p:nvPr/>
        </p:nvSpPr>
        <p:spPr>
          <a:xfrm>
            <a:off x="2002369" y="2726083"/>
            <a:ext cx="2039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User Request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F6C3A5BE-BC94-87AE-99B8-22190BE67AB4}"/>
              </a:ext>
            </a:extLst>
          </p:cNvPr>
          <p:cNvSpPr txBox="1"/>
          <p:nvPr/>
        </p:nvSpPr>
        <p:spPr>
          <a:xfrm>
            <a:off x="2039300" y="4290728"/>
            <a:ext cx="6321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User Request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4AC2172-ED42-437F-B716-43A7256A2DBA}"/>
              </a:ext>
            </a:extLst>
          </p:cNvPr>
          <p:cNvSpPr txBox="1"/>
          <p:nvPr/>
        </p:nvSpPr>
        <p:spPr>
          <a:xfrm>
            <a:off x="8979869" y="4430301"/>
            <a:ext cx="1638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User Request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018AE91-C2D2-7F6B-A2ED-9596EBEEC98D}"/>
              </a:ext>
            </a:extLst>
          </p:cNvPr>
          <p:cNvCxnSpPr>
            <a:cxnSpLocks/>
          </p:cNvCxnSpPr>
          <p:nvPr/>
        </p:nvCxnSpPr>
        <p:spPr>
          <a:xfrm>
            <a:off x="1709487" y="3559437"/>
            <a:ext cx="17592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12C483-355E-FF8F-1F90-DD19DC8AC672}"/>
              </a:ext>
            </a:extLst>
          </p:cNvPr>
          <p:cNvCxnSpPr>
            <a:cxnSpLocks/>
          </p:cNvCxnSpPr>
          <p:nvPr/>
        </p:nvCxnSpPr>
        <p:spPr>
          <a:xfrm flipV="1">
            <a:off x="2030345" y="1896287"/>
            <a:ext cx="1256722" cy="2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ounded Rectangle 41">
            <a:extLst>
              <a:ext uri="{FF2B5EF4-FFF2-40B4-BE49-F238E27FC236}">
                <a16:creationId xmlns:a16="http://schemas.microsoft.com/office/drawing/2014/main" id="{0CB8E1DD-A23B-505E-1F7B-74710A5708E9}"/>
              </a:ext>
            </a:extLst>
          </p:cNvPr>
          <p:cNvSpPr/>
          <p:nvPr/>
        </p:nvSpPr>
        <p:spPr>
          <a:xfrm>
            <a:off x="1959384" y="4798133"/>
            <a:ext cx="1256722" cy="102492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0</a:t>
            </a:r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2.04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 </a:t>
            </a:r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Restaurants Profile</a:t>
            </a:r>
          </a:p>
          <a:p>
            <a:pPr algn="ctr"/>
            <a:endParaRPr lang="en-US" sz="12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C1C57E-9173-D2A8-6FAA-B86DA4CE1603}"/>
              </a:ext>
            </a:extLst>
          </p:cNvPr>
          <p:cNvCxnSpPr>
            <a:cxnSpLocks/>
          </p:cNvCxnSpPr>
          <p:nvPr/>
        </p:nvCxnSpPr>
        <p:spPr>
          <a:xfrm flipV="1">
            <a:off x="1973847" y="5083354"/>
            <a:ext cx="1256722" cy="2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F8B1B3-0544-83DF-E545-2C9E201B305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2587745" y="4113030"/>
            <a:ext cx="0" cy="685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746776-6B32-34EE-6ADE-7A5CE4417051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2589959" y="2596746"/>
            <a:ext cx="12249" cy="58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ounded Rectangle 41">
            <a:extLst>
              <a:ext uri="{FF2B5EF4-FFF2-40B4-BE49-F238E27FC236}">
                <a16:creationId xmlns:a16="http://schemas.microsoft.com/office/drawing/2014/main" id="{6E719856-F55B-4DBE-6DAC-C5D2D9AFE6B5}"/>
              </a:ext>
            </a:extLst>
          </p:cNvPr>
          <p:cNvSpPr/>
          <p:nvPr/>
        </p:nvSpPr>
        <p:spPr>
          <a:xfrm>
            <a:off x="4001175" y="3163567"/>
            <a:ext cx="1256722" cy="102492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User Based Access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39FDA6-BD57-84D2-94EC-54D967E34574}"/>
              </a:ext>
            </a:extLst>
          </p:cNvPr>
          <p:cNvCxnSpPr>
            <a:cxnSpLocks/>
          </p:cNvCxnSpPr>
          <p:nvPr/>
        </p:nvCxnSpPr>
        <p:spPr>
          <a:xfrm flipV="1">
            <a:off x="4003519" y="3431591"/>
            <a:ext cx="1256722" cy="2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25ABF3-D4B8-B93D-0ECF-F3ECFCDED187}"/>
              </a:ext>
            </a:extLst>
          </p:cNvPr>
          <p:cNvCxnSpPr>
            <a:cxnSpLocks/>
          </p:cNvCxnSpPr>
          <p:nvPr/>
        </p:nvCxnSpPr>
        <p:spPr>
          <a:xfrm flipV="1">
            <a:off x="10674816" y="848976"/>
            <a:ext cx="1256722" cy="2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01C4D73-7B4B-5041-1308-CD1A60CDD83B}"/>
              </a:ext>
            </a:extLst>
          </p:cNvPr>
          <p:cNvCxnSpPr>
            <a:cxnSpLocks/>
          </p:cNvCxnSpPr>
          <p:nvPr/>
        </p:nvCxnSpPr>
        <p:spPr>
          <a:xfrm flipV="1">
            <a:off x="10883675" y="2917858"/>
            <a:ext cx="1256722" cy="2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546667A-5731-9707-0DFF-2D79C48D0038}"/>
              </a:ext>
            </a:extLst>
          </p:cNvPr>
          <p:cNvCxnSpPr>
            <a:cxnSpLocks/>
          </p:cNvCxnSpPr>
          <p:nvPr/>
        </p:nvCxnSpPr>
        <p:spPr>
          <a:xfrm>
            <a:off x="8850378" y="3552266"/>
            <a:ext cx="17676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04C4D5-2F64-EF05-75FF-249ACE1BC760}"/>
              </a:ext>
            </a:extLst>
          </p:cNvPr>
          <p:cNvCxnSpPr>
            <a:cxnSpLocks/>
          </p:cNvCxnSpPr>
          <p:nvPr/>
        </p:nvCxnSpPr>
        <p:spPr>
          <a:xfrm>
            <a:off x="8907123" y="5128438"/>
            <a:ext cx="17676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C71F310-0B55-C9D9-0645-9BA6C5F78A6C}"/>
              </a:ext>
            </a:extLst>
          </p:cNvPr>
          <p:cNvCxnSpPr>
            <a:cxnSpLocks/>
          </p:cNvCxnSpPr>
          <p:nvPr/>
        </p:nvCxnSpPr>
        <p:spPr>
          <a:xfrm>
            <a:off x="6329901" y="5166335"/>
            <a:ext cx="1256722" cy="30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0DC9146-F84F-5318-71D3-9202769A9DB0}"/>
              </a:ext>
            </a:extLst>
          </p:cNvPr>
          <p:cNvCxnSpPr>
            <a:cxnSpLocks/>
          </p:cNvCxnSpPr>
          <p:nvPr/>
        </p:nvCxnSpPr>
        <p:spPr>
          <a:xfrm>
            <a:off x="8943277" y="2189227"/>
            <a:ext cx="17676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Google Shape;212;g12302c550c0_0_309">
            <a:extLst>
              <a:ext uri="{FF2B5EF4-FFF2-40B4-BE49-F238E27FC236}">
                <a16:creationId xmlns:a16="http://schemas.microsoft.com/office/drawing/2014/main" id="{254403A6-2A05-5C06-91BA-77182224C0BF}"/>
              </a:ext>
            </a:extLst>
          </p:cNvPr>
          <p:cNvSpPr txBox="1"/>
          <p:nvPr/>
        </p:nvSpPr>
        <p:spPr>
          <a:xfrm>
            <a:off x="1594063" y="6090792"/>
            <a:ext cx="851685" cy="26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100" dirty="0"/>
              <a:t>Restaurant</a:t>
            </a:r>
            <a:endParaRPr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200;g12302c550c0_0_309">
            <a:extLst>
              <a:ext uri="{FF2B5EF4-FFF2-40B4-BE49-F238E27FC236}">
                <a16:creationId xmlns:a16="http://schemas.microsoft.com/office/drawing/2014/main" id="{93C39A9D-727C-032A-A7AC-02DD8DD154DF}"/>
              </a:ext>
            </a:extLst>
          </p:cNvPr>
          <p:cNvCxnSpPr/>
          <p:nvPr/>
        </p:nvCxnSpPr>
        <p:spPr>
          <a:xfrm>
            <a:off x="1648067" y="6110352"/>
            <a:ext cx="799800" cy="1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" name="Google Shape;200;g12302c550c0_0_309">
            <a:extLst>
              <a:ext uri="{FF2B5EF4-FFF2-40B4-BE49-F238E27FC236}">
                <a16:creationId xmlns:a16="http://schemas.microsoft.com/office/drawing/2014/main" id="{43DF8E9C-E5C7-746A-32E9-EDEB1C5F8227}"/>
              </a:ext>
            </a:extLst>
          </p:cNvPr>
          <p:cNvCxnSpPr/>
          <p:nvPr/>
        </p:nvCxnSpPr>
        <p:spPr>
          <a:xfrm>
            <a:off x="1648067" y="6358046"/>
            <a:ext cx="799800" cy="1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200;g12302c550c0_0_309">
            <a:extLst>
              <a:ext uri="{FF2B5EF4-FFF2-40B4-BE49-F238E27FC236}">
                <a16:creationId xmlns:a16="http://schemas.microsoft.com/office/drawing/2014/main" id="{E64531D1-6AE1-6236-F5E7-69331D6A9F85}"/>
              </a:ext>
            </a:extLst>
          </p:cNvPr>
          <p:cNvCxnSpPr>
            <a:cxnSpLocks/>
          </p:cNvCxnSpPr>
          <p:nvPr/>
        </p:nvCxnSpPr>
        <p:spPr>
          <a:xfrm>
            <a:off x="2445748" y="6123267"/>
            <a:ext cx="0" cy="23597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529A2E-9A8E-9EB2-ADFF-B9D44ED22CED}"/>
              </a:ext>
            </a:extLst>
          </p:cNvPr>
          <p:cNvCxnSpPr>
            <a:cxnSpLocks/>
          </p:cNvCxnSpPr>
          <p:nvPr/>
        </p:nvCxnSpPr>
        <p:spPr>
          <a:xfrm flipH="1" flipV="1">
            <a:off x="2115484" y="5849319"/>
            <a:ext cx="2391" cy="23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5354D4B-5CFE-D247-56D0-9BA91632E395}"/>
              </a:ext>
            </a:extLst>
          </p:cNvPr>
          <p:cNvCxnSpPr>
            <a:cxnSpLocks/>
          </p:cNvCxnSpPr>
          <p:nvPr/>
        </p:nvCxnSpPr>
        <p:spPr>
          <a:xfrm flipH="1" flipV="1">
            <a:off x="3077164" y="5798227"/>
            <a:ext cx="2391" cy="236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514486D-7007-309C-BFE6-5F8F3FC82553}"/>
              </a:ext>
            </a:extLst>
          </p:cNvPr>
          <p:cNvSpPr txBox="1"/>
          <p:nvPr/>
        </p:nvSpPr>
        <p:spPr>
          <a:xfrm>
            <a:off x="2892916" y="6085487"/>
            <a:ext cx="616654" cy="269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lang="en-US" sz="1100" dirty="0"/>
          </a:p>
        </p:txBody>
      </p:sp>
      <p:cxnSp>
        <p:nvCxnSpPr>
          <p:cNvPr id="58" name="Google Shape;200;g12302c550c0_0_309">
            <a:extLst>
              <a:ext uri="{FF2B5EF4-FFF2-40B4-BE49-F238E27FC236}">
                <a16:creationId xmlns:a16="http://schemas.microsoft.com/office/drawing/2014/main" id="{31F44BB0-EC2E-5964-2D31-88F61D2E7552}"/>
              </a:ext>
            </a:extLst>
          </p:cNvPr>
          <p:cNvCxnSpPr>
            <a:cxnSpLocks/>
          </p:cNvCxnSpPr>
          <p:nvPr/>
        </p:nvCxnSpPr>
        <p:spPr>
          <a:xfrm>
            <a:off x="2967169" y="6077747"/>
            <a:ext cx="391026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200;g12302c550c0_0_309">
            <a:extLst>
              <a:ext uri="{FF2B5EF4-FFF2-40B4-BE49-F238E27FC236}">
                <a16:creationId xmlns:a16="http://schemas.microsoft.com/office/drawing/2014/main" id="{DD003FEA-9F83-47C2-9419-7D20D9F3C073}"/>
              </a:ext>
            </a:extLst>
          </p:cNvPr>
          <p:cNvCxnSpPr>
            <a:cxnSpLocks/>
          </p:cNvCxnSpPr>
          <p:nvPr/>
        </p:nvCxnSpPr>
        <p:spPr>
          <a:xfrm>
            <a:off x="2967169" y="6311503"/>
            <a:ext cx="391026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3" name="Google Shape;200;g12302c550c0_0_309">
            <a:extLst>
              <a:ext uri="{FF2B5EF4-FFF2-40B4-BE49-F238E27FC236}">
                <a16:creationId xmlns:a16="http://schemas.microsoft.com/office/drawing/2014/main" id="{D383897E-EE77-9C7F-94F3-695D3F161D92}"/>
              </a:ext>
            </a:extLst>
          </p:cNvPr>
          <p:cNvCxnSpPr>
            <a:cxnSpLocks/>
          </p:cNvCxnSpPr>
          <p:nvPr/>
        </p:nvCxnSpPr>
        <p:spPr>
          <a:xfrm>
            <a:off x="2943498" y="6075524"/>
            <a:ext cx="0" cy="23597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" name="Google Shape;200;g12302c550c0_0_309">
            <a:extLst>
              <a:ext uri="{FF2B5EF4-FFF2-40B4-BE49-F238E27FC236}">
                <a16:creationId xmlns:a16="http://schemas.microsoft.com/office/drawing/2014/main" id="{F609327B-C9FD-9754-437F-85E2B75C9CD9}"/>
              </a:ext>
            </a:extLst>
          </p:cNvPr>
          <p:cNvCxnSpPr>
            <a:cxnSpLocks/>
          </p:cNvCxnSpPr>
          <p:nvPr/>
        </p:nvCxnSpPr>
        <p:spPr>
          <a:xfrm>
            <a:off x="2815021" y="939629"/>
            <a:ext cx="391026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200;g12302c550c0_0_309">
            <a:extLst>
              <a:ext uri="{FF2B5EF4-FFF2-40B4-BE49-F238E27FC236}">
                <a16:creationId xmlns:a16="http://schemas.microsoft.com/office/drawing/2014/main" id="{1742572D-002C-A2DB-B676-BF44DF00EA1D}"/>
              </a:ext>
            </a:extLst>
          </p:cNvPr>
          <p:cNvCxnSpPr>
            <a:cxnSpLocks/>
          </p:cNvCxnSpPr>
          <p:nvPr/>
        </p:nvCxnSpPr>
        <p:spPr>
          <a:xfrm>
            <a:off x="2823016" y="1179237"/>
            <a:ext cx="391026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200;g12302c550c0_0_309">
            <a:extLst>
              <a:ext uri="{FF2B5EF4-FFF2-40B4-BE49-F238E27FC236}">
                <a16:creationId xmlns:a16="http://schemas.microsoft.com/office/drawing/2014/main" id="{EEE373C7-7290-5167-5271-FF8A53D28228}"/>
              </a:ext>
            </a:extLst>
          </p:cNvPr>
          <p:cNvCxnSpPr>
            <a:cxnSpLocks/>
          </p:cNvCxnSpPr>
          <p:nvPr/>
        </p:nvCxnSpPr>
        <p:spPr>
          <a:xfrm>
            <a:off x="2823176" y="938457"/>
            <a:ext cx="0" cy="23597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59C3352-6B3B-A1AE-B5FC-9F025ED40DA6}"/>
              </a:ext>
            </a:extLst>
          </p:cNvPr>
          <p:cNvSpPr txBox="1"/>
          <p:nvPr/>
        </p:nvSpPr>
        <p:spPr>
          <a:xfrm>
            <a:off x="2786759" y="928437"/>
            <a:ext cx="722811" cy="307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lang="en-US" sz="16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958636-2FC8-576A-C817-EBBF59A039FC}"/>
              </a:ext>
            </a:extLst>
          </p:cNvPr>
          <p:cNvCxnSpPr>
            <a:cxnSpLocks/>
          </p:cNvCxnSpPr>
          <p:nvPr/>
        </p:nvCxnSpPr>
        <p:spPr>
          <a:xfrm>
            <a:off x="3144104" y="1176821"/>
            <a:ext cx="0" cy="395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Google Shape;200;g12302c550c0_0_309">
            <a:extLst>
              <a:ext uri="{FF2B5EF4-FFF2-40B4-BE49-F238E27FC236}">
                <a16:creationId xmlns:a16="http://schemas.microsoft.com/office/drawing/2014/main" id="{97808D77-BF27-5F33-8737-457280ADC102}"/>
              </a:ext>
            </a:extLst>
          </p:cNvPr>
          <p:cNvCxnSpPr>
            <a:cxnSpLocks/>
          </p:cNvCxnSpPr>
          <p:nvPr/>
        </p:nvCxnSpPr>
        <p:spPr>
          <a:xfrm>
            <a:off x="3988907" y="2199255"/>
            <a:ext cx="727228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200;g12302c550c0_0_309">
            <a:extLst>
              <a:ext uri="{FF2B5EF4-FFF2-40B4-BE49-F238E27FC236}">
                <a16:creationId xmlns:a16="http://schemas.microsoft.com/office/drawing/2014/main" id="{3BF19AFC-63A4-7B04-0791-A9B4AB4C02C1}"/>
              </a:ext>
            </a:extLst>
          </p:cNvPr>
          <p:cNvCxnSpPr>
            <a:cxnSpLocks/>
          </p:cNvCxnSpPr>
          <p:nvPr/>
        </p:nvCxnSpPr>
        <p:spPr>
          <a:xfrm>
            <a:off x="4004269" y="2471494"/>
            <a:ext cx="70385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200;g12302c550c0_0_309">
            <a:extLst>
              <a:ext uri="{FF2B5EF4-FFF2-40B4-BE49-F238E27FC236}">
                <a16:creationId xmlns:a16="http://schemas.microsoft.com/office/drawing/2014/main" id="{9572FD81-41FA-DB9E-A91C-B39CB7321730}"/>
              </a:ext>
            </a:extLst>
          </p:cNvPr>
          <p:cNvCxnSpPr>
            <a:cxnSpLocks/>
          </p:cNvCxnSpPr>
          <p:nvPr/>
        </p:nvCxnSpPr>
        <p:spPr>
          <a:xfrm flipH="1" flipV="1">
            <a:off x="4001175" y="2180135"/>
            <a:ext cx="414" cy="28141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7C40F46-C4BB-0AFE-90D5-229FE15CAA00}"/>
              </a:ext>
            </a:extLst>
          </p:cNvPr>
          <p:cNvSpPr txBox="1"/>
          <p:nvPr/>
        </p:nvSpPr>
        <p:spPr>
          <a:xfrm>
            <a:off x="3953425" y="2201468"/>
            <a:ext cx="11856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lang="en-US" sz="1400" dirty="0"/>
          </a:p>
        </p:txBody>
      </p:sp>
      <p:cxnSp>
        <p:nvCxnSpPr>
          <p:cNvPr id="81" name="Connector: Elbow 65">
            <a:extLst>
              <a:ext uri="{FF2B5EF4-FFF2-40B4-BE49-F238E27FC236}">
                <a16:creationId xmlns:a16="http://schemas.microsoft.com/office/drawing/2014/main" id="{C35874EC-8B4C-F98F-4483-CA560845C2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8886" y="2536686"/>
            <a:ext cx="752508" cy="6800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D4969F9-8443-0628-1CE0-03D19B06F047}"/>
              </a:ext>
            </a:extLst>
          </p:cNvPr>
          <p:cNvCxnSpPr>
            <a:cxnSpLocks/>
          </p:cNvCxnSpPr>
          <p:nvPr/>
        </p:nvCxnSpPr>
        <p:spPr>
          <a:xfrm>
            <a:off x="4428509" y="2500438"/>
            <a:ext cx="0" cy="67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7C84435-AAD9-62D1-BC0C-7EC98CE54EBB}"/>
              </a:ext>
            </a:extLst>
          </p:cNvPr>
          <p:cNvCxnSpPr>
            <a:cxnSpLocks/>
          </p:cNvCxnSpPr>
          <p:nvPr/>
        </p:nvCxnSpPr>
        <p:spPr>
          <a:xfrm flipH="1" flipV="1">
            <a:off x="4258283" y="4193734"/>
            <a:ext cx="6294" cy="56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F5DC5E1-26C1-E598-AE0C-84F568FE5EDD}"/>
              </a:ext>
            </a:extLst>
          </p:cNvPr>
          <p:cNvCxnSpPr>
            <a:cxnSpLocks/>
          </p:cNvCxnSpPr>
          <p:nvPr/>
        </p:nvCxnSpPr>
        <p:spPr>
          <a:xfrm>
            <a:off x="4469679" y="4200924"/>
            <a:ext cx="0" cy="55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Google Shape;200;g12302c550c0_0_309">
            <a:extLst>
              <a:ext uri="{FF2B5EF4-FFF2-40B4-BE49-F238E27FC236}">
                <a16:creationId xmlns:a16="http://schemas.microsoft.com/office/drawing/2014/main" id="{BF2BE3C3-9F60-F893-F44C-15C6651AC42F}"/>
              </a:ext>
            </a:extLst>
          </p:cNvPr>
          <p:cNvCxnSpPr>
            <a:cxnSpLocks/>
          </p:cNvCxnSpPr>
          <p:nvPr/>
        </p:nvCxnSpPr>
        <p:spPr>
          <a:xfrm>
            <a:off x="3860351" y="4773758"/>
            <a:ext cx="1273069" cy="8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200;g12302c550c0_0_309">
            <a:extLst>
              <a:ext uri="{FF2B5EF4-FFF2-40B4-BE49-F238E27FC236}">
                <a16:creationId xmlns:a16="http://schemas.microsoft.com/office/drawing/2014/main" id="{01EDD70B-B78F-D37C-46BE-0EE5AFF8C821}"/>
              </a:ext>
            </a:extLst>
          </p:cNvPr>
          <p:cNvCxnSpPr>
            <a:cxnSpLocks/>
          </p:cNvCxnSpPr>
          <p:nvPr/>
        </p:nvCxnSpPr>
        <p:spPr>
          <a:xfrm>
            <a:off x="3876323" y="4981355"/>
            <a:ext cx="1273069" cy="89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6" name="Google Shape;200;g12302c550c0_0_309">
            <a:extLst>
              <a:ext uri="{FF2B5EF4-FFF2-40B4-BE49-F238E27FC236}">
                <a16:creationId xmlns:a16="http://schemas.microsoft.com/office/drawing/2014/main" id="{72329251-EAC9-AF93-8C5F-7F984595A8E3}"/>
              </a:ext>
            </a:extLst>
          </p:cNvPr>
          <p:cNvCxnSpPr>
            <a:cxnSpLocks/>
          </p:cNvCxnSpPr>
          <p:nvPr/>
        </p:nvCxnSpPr>
        <p:spPr>
          <a:xfrm flipH="1" flipV="1">
            <a:off x="3871703" y="4768115"/>
            <a:ext cx="8872" cy="2160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C0163D02-4105-5161-BA6B-A86D3A8F670E}"/>
              </a:ext>
            </a:extLst>
          </p:cNvPr>
          <p:cNvSpPr txBox="1"/>
          <p:nvPr/>
        </p:nvSpPr>
        <p:spPr>
          <a:xfrm>
            <a:off x="3835389" y="4709029"/>
            <a:ext cx="1529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/>
              <a:t>Entitlements</a:t>
            </a:r>
            <a:endParaRPr lang="en-US" dirty="0"/>
          </a:p>
        </p:txBody>
      </p:sp>
      <p:cxnSp>
        <p:nvCxnSpPr>
          <p:cNvPr id="109" name="Google Shape;200;g12302c550c0_0_309">
            <a:extLst>
              <a:ext uri="{FF2B5EF4-FFF2-40B4-BE49-F238E27FC236}">
                <a16:creationId xmlns:a16="http://schemas.microsoft.com/office/drawing/2014/main" id="{9A53E376-773C-CF98-2DA4-74156E975011}"/>
              </a:ext>
            </a:extLst>
          </p:cNvPr>
          <p:cNvCxnSpPr/>
          <p:nvPr/>
        </p:nvCxnSpPr>
        <p:spPr>
          <a:xfrm>
            <a:off x="9837282" y="312539"/>
            <a:ext cx="799800" cy="1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0" name="Google Shape;200;g12302c550c0_0_309">
            <a:extLst>
              <a:ext uri="{FF2B5EF4-FFF2-40B4-BE49-F238E27FC236}">
                <a16:creationId xmlns:a16="http://schemas.microsoft.com/office/drawing/2014/main" id="{721F2DA7-FC68-896C-13D5-E32DCC19EBA1}"/>
              </a:ext>
            </a:extLst>
          </p:cNvPr>
          <p:cNvCxnSpPr/>
          <p:nvPr/>
        </p:nvCxnSpPr>
        <p:spPr>
          <a:xfrm>
            <a:off x="9827123" y="560061"/>
            <a:ext cx="799800" cy="1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Google Shape;200;g12302c550c0_0_309">
            <a:extLst>
              <a:ext uri="{FF2B5EF4-FFF2-40B4-BE49-F238E27FC236}">
                <a16:creationId xmlns:a16="http://schemas.microsoft.com/office/drawing/2014/main" id="{9AAFEF0D-16BC-8DFD-16CE-430B68D0F300}"/>
              </a:ext>
            </a:extLst>
          </p:cNvPr>
          <p:cNvCxnSpPr>
            <a:cxnSpLocks/>
          </p:cNvCxnSpPr>
          <p:nvPr/>
        </p:nvCxnSpPr>
        <p:spPr>
          <a:xfrm>
            <a:off x="9822518" y="326587"/>
            <a:ext cx="0" cy="23597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44A4686A-865D-1425-B99E-D7F66A884FED}"/>
              </a:ext>
            </a:extLst>
          </p:cNvPr>
          <p:cNvSpPr txBox="1"/>
          <p:nvPr/>
        </p:nvSpPr>
        <p:spPr>
          <a:xfrm>
            <a:off x="9746477" y="259189"/>
            <a:ext cx="1332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dirty="0"/>
              <a:t>Restaurant</a:t>
            </a:r>
            <a:endParaRPr lang="en-US" dirty="0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D647A0C-637E-0BD9-E2E7-BF38206EB327}"/>
              </a:ext>
            </a:extLst>
          </p:cNvPr>
          <p:cNvCxnSpPr>
            <a:cxnSpLocks/>
          </p:cNvCxnSpPr>
          <p:nvPr/>
        </p:nvCxnSpPr>
        <p:spPr>
          <a:xfrm>
            <a:off x="10283670" y="549176"/>
            <a:ext cx="343908" cy="237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Google Shape;200;g12302c550c0_0_309">
            <a:extLst>
              <a:ext uri="{FF2B5EF4-FFF2-40B4-BE49-F238E27FC236}">
                <a16:creationId xmlns:a16="http://schemas.microsoft.com/office/drawing/2014/main" id="{D127F89C-626E-BEAF-07ED-1A93B8CDAA96}"/>
              </a:ext>
            </a:extLst>
          </p:cNvPr>
          <p:cNvCxnSpPr>
            <a:cxnSpLocks/>
          </p:cNvCxnSpPr>
          <p:nvPr/>
        </p:nvCxnSpPr>
        <p:spPr>
          <a:xfrm>
            <a:off x="11401283" y="4046195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200;g12302c550c0_0_309">
            <a:extLst>
              <a:ext uri="{FF2B5EF4-FFF2-40B4-BE49-F238E27FC236}">
                <a16:creationId xmlns:a16="http://schemas.microsoft.com/office/drawing/2014/main" id="{C77E58B2-939A-BC34-9328-892AC33C195A}"/>
              </a:ext>
            </a:extLst>
          </p:cNvPr>
          <p:cNvCxnSpPr>
            <a:cxnSpLocks/>
          </p:cNvCxnSpPr>
          <p:nvPr/>
        </p:nvCxnSpPr>
        <p:spPr>
          <a:xfrm>
            <a:off x="11429078" y="4243404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200;g12302c550c0_0_309">
            <a:extLst>
              <a:ext uri="{FF2B5EF4-FFF2-40B4-BE49-F238E27FC236}">
                <a16:creationId xmlns:a16="http://schemas.microsoft.com/office/drawing/2014/main" id="{A769B2D9-9E50-1D63-1342-21B216892170}"/>
              </a:ext>
            </a:extLst>
          </p:cNvPr>
          <p:cNvCxnSpPr>
            <a:cxnSpLocks/>
          </p:cNvCxnSpPr>
          <p:nvPr/>
        </p:nvCxnSpPr>
        <p:spPr>
          <a:xfrm flipH="1" flipV="1">
            <a:off x="11992828" y="4045028"/>
            <a:ext cx="414" cy="20611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F83D748-83D3-FD6C-9D69-7F0B50007058}"/>
              </a:ext>
            </a:extLst>
          </p:cNvPr>
          <p:cNvSpPr txBox="1"/>
          <p:nvPr/>
        </p:nvSpPr>
        <p:spPr>
          <a:xfrm>
            <a:off x="11209952" y="3995430"/>
            <a:ext cx="10285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100" dirty="0"/>
              <a:t>Menu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100" dirty="0"/>
              <a:t>item</a:t>
            </a:r>
            <a:endParaRPr lang="en-US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86F3AE4-FF83-4045-8D15-7E4D3703F32E}"/>
              </a:ext>
            </a:extLst>
          </p:cNvPr>
          <p:cNvCxnSpPr>
            <a:cxnSpLocks/>
          </p:cNvCxnSpPr>
          <p:nvPr/>
        </p:nvCxnSpPr>
        <p:spPr>
          <a:xfrm flipV="1">
            <a:off x="11823667" y="3576789"/>
            <a:ext cx="0" cy="51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Google Shape;200;g12302c550c0_0_309">
            <a:extLst>
              <a:ext uri="{FF2B5EF4-FFF2-40B4-BE49-F238E27FC236}">
                <a16:creationId xmlns:a16="http://schemas.microsoft.com/office/drawing/2014/main" id="{A7A9E39F-5739-CEFA-FD46-50A57DD28A5A}"/>
              </a:ext>
            </a:extLst>
          </p:cNvPr>
          <p:cNvCxnSpPr>
            <a:cxnSpLocks/>
          </p:cNvCxnSpPr>
          <p:nvPr/>
        </p:nvCxnSpPr>
        <p:spPr>
          <a:xfrm>
            <a:off x="10087604" y="2735147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200;g12302c550c0_0_309">
            <a:extLst>
              <a:ext uri="{FF2B5EF4-FFF2-40B4-BE49-F238E27FC236}">
                <a16:creationId xmlns:a16="http://schemas.microsoft.com/office/drawing/2014/main" id="{0A324C06-D249-6F85-5043-EC7849024925}"/>
              </a:ext>
            </a:extLst>
          </p:cNvPr>
          <p:cNvCxnSpPr>
            <a:cxnSpLocks/>
          </p:cNvCxnSpPr>
          <p:nvPr/>
        </p:nvCxnSpPr>
        <p:spPr>
          <a:xfrm>
            <a:off x="10115399" y="2932356"/>
            <a:ext cx="587212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200;g12302c550c0_0_309">
            <a:extLst>
              <a:ext uri="{FF2B5EF4-FFF2-40B4-BE49-F238E27FC236}">
                <a16:creationId xmlns:a16="http://schemas.microsoft.com/office/drawing/2014/main" id="{BAE556D7-6C6F-FEE4-8D72-B0CA33004879}"/>
              </a:ext>
            </a:extLst>
          </p:cNvPr>
          <p:cNvCxnSpPr>
            <a:cxnSpLocks/>
          </p:cNvCxnSpPr>
          <p:nvPr/>
        </p:nvCxnSpPr>
        <p:spPr>
          <a:xfrm flipH="1" flipV="1">
            <a:off x="10679149" y="2733980"/>
            <a:ext cx="414" cy="20611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30F8D98-1831-88E4-7B8B-C0B2DF988D7D}"/>
              </a:ext>
            </a:extLst>
          </p:cNvPr>
          <p:cNvSpPr txBox="1"/>
          <p:nvPr/>
        </p:nvSpPr>
        <p:spPr>
          <a:xfrm>
            <a:off x="10028590" y="2668571"/>
            <a:ext cx="14137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7B5DE60-888F-3D65-E33C-2EE22BA7CC8F}"/>
              </a:ext>
            </a:extLst>
          </p:cNvPr>
          <p:cNvCxnSpPr>
            <a:cxnSpLocks/>
          </p:cNvCxnSpPr>
          <p:nvPr/>
        </p:nvCxnSpPr>
        <p:spPr>
          <a:xfrm>
            <a:off x="10642974" y="2793016"/>
            <a:ext cx="240701" cy="11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Google Shape;200;g12302c550c0_0_309">
            <a:extLst>
              <a:ext uri="{FF2B5EF4-FFF2-40B4-BE49-F238E27FC236}">
                <a16:creationId xmlns:a16="http://schemas.microsoft.com/office/drawing/2014/main" id="{B25768F1-DC54-4778-1A31-95712A6E6FFF}"/>
              </a:ext>
            </a:extLst>
          </p:cNvPr>
          <p:cNvCxnSpPr>
            <a:cxnSpLocks/>
          </p:cNvCxnSpPr>
          <p:nvPr/>
        </p:nvCxnSpPr>
        <p:spPr>
          <a:xfrm>
            <a:off x="11303177" y="2294196"/>
            <a:ext cx="796071" cy="77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8" name="Google Shape;200;g12302c550c0_0_309">
            <a:extLst>
              <a:ext uri="{FF2B5EF4-FFF2-40B4-BE49-F238E27FC236}">
                <a16:creationId xmlns:a16="http://schemas.microsoft.com/office/drawing/2014/main" id="{9F0D51B5-C462-4EDD-6380-15D206ED1E4D}"/>
              </a:ext>
            </a:extLst>
          </p:cNvPr>
          <p:cNvCxnSpPr>
            <a:cxnSpLocks/>
          </p:cNvCxnSpPr>
          <p:nvPr/>
        </p:nvCxnSpPr>
        <p:spPr>
          <a:xfrm>
            <a:off x="11333222" y="2500438"/>
            <a:ext cx="772935" cy="1458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" name="Google Shape;200;g12302c550c0_0_309">
            <a:extLst>
              <a:ext uri="{FF2B5EF4-FFF2-40B4-BE49-F238E27FC236}">
                <a16:creationId xmlns:a16="http://schemas.microsoft.com/office/drawing/2014/main" id="{A1C0A581-EFC7-8752-0D95-02CE8F64F090}"/>
              </a:ext>
            </a:extLst>
          </p:cNvPr>
          <p:cNvCxnSpPr>
            <a:cxnSpLocks/>
          </p:cNvCxnSpPr>
          <p:nvPr/>
        </p:nvCxnSpPr>
        <p:spPr>
          <a:xfrm flipH="1" flipV="1">
            <a:off x="12082695" y="2308908"/>
            <a:ext cx="414" cy="20611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D16E96E-7328-2849-5E3C-77E303CBE4DD}"/>
              </a:ext>
            </a:extLst>
          </p:cNvPr>
          <p:cNvSpPr txBox="1"/>
          <p:nvPr/>
        </p:nvSpPr>
        <p:spPr>
          <a:xfrm>
            <a:off x="11082536" y="2261068"/>
            <a:ext cx="115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Orders Items</a:t>
            </a:r>
            <a:endParaRPr lang="en-US" sz="1200" dirty="0"/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36173878-137B-0775-3FF4-17C18CD45AD3}"/>
              </a:ext>
            </a:extLst>
          </p:cNvPr>
          <p:cNvCxnSpPr>
            <a:cxnSpLocks/>
          </p:cNvCxnSpPr>
          <p:nvPr/>
        </p:nvCxnSpPr>
        <p:spPr>
          <a:xfrm>
            <a:off x="11969272" y="2513598"/>
            <a:ext cx="0" cy="142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F7A3CA5D-EF00-F163-E330-BCF70E8C6F24}"/>
              </a:ext>
            </a:extLst>
          </p:cNvPr>
          <p:cNvSpPr txBox="1"/>
          <p:nvPr/>
        </p:nvSpPr>
        <p:spPr>
          <a:xfrm>
            <a:off x="10544685" y="3583188"/>
            <a:ext cx="1424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User Request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48357B0-FC5B-2C10-9D16-D178C123C2FF}"/>
              </a:ext>
            </a:extLst>
          </p:cNvPr>
          <p:cNvCxnSpPr>
            <a:cxnSpLocks/>
          </p:cNvCxnSpPr>
          <p:nvPr/>
        </p:nvCxnSpPr>
        <p:spPr>
          <a:xfrm>
            <a:off x="6341042" y="2165938"/>
            <a:ext cx="1256722" cy="30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13F0FAA-CBA7-C456-BBB3-80DE3E0D40FA}"/>
              </a:ext>
            </a:extLst>
          </p:cNvPr>
          <p:cNvCxnSpPr>
            <a:cxnSpLocks/>
          </p:cNvCxnSpPr>
          <p:nvPr/>
        </p:nvCxnSpPr>
        <p:spPr>
          <a:xfrm>
            <a:off x="6322119" y="3581167"/>
            <a:ext cx="1256722" cy="30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745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47">
            <a:extLst>
              <a:ext uri="{FF2B5EF4-FFF2-40B4-BE49-F238E27FC236}">
                <a16:creationId xmlns:a16="http://schemas.microsoft.com/office/drawing/2014/main" id="{FBCB00C2-1B78-E6A4-0A04-21179B691CC9}"/>
              </a:ext>
            </a:extLst>
          </p:cNvPr>
          <p:cNvSpPr txBox="1"/>
          <p:nvPr/>
        </p:nvSpPr>
        <p:spPr>
          <a:xfrm>
            <a:off x="130380" y="2461548"/>
            <a:ext cx="1085221" cy="2518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ea typeface="Calibri"/>
                <a:cs typeface="Calibri"/>
              </a:rPr>
              <a:t>Customer</a:t>
            </a:r>
          </a:p>
        </p:txBody>
      </p:sp>
      <p:sp>
        <p:nvSpPr>
          <p:cNvPr id="94" name="TextBox 47">
            <a:extLst>
              <a:ext uri="{FF2B5EF4-FFF2-40B4-BE49-F238E27FC236}">
                <a16:creationId xmlns:a16="http://schemas.microsoft.com/office/drawing/2014/main" id="{545BE5EB-F8F0-1A5A-8156-9C3AD511ED38}"/>
              </a:ext>
            </a:extLst>
          </p:cNvPr>
          <p:cNvSpPr txBox="1"/>
          <p:nvPr/>
        </p:nvSpPr>
        <p:spPr>
          <a:xfrm>
            <a:off x="241665" y="3915377"/>
            <a:ext cx="1085221" cy="3484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ea typeface="Calibri"/>
                <a:cs typeface="Calibri"/>
              </a:rPr>
              <a:t>Restaurant Owner</a:t>
            </a:r>
          </a:p>
        </p:txBody>
      </p:sp>
      <p:sp>
        <p:nvSpPr>
          <p:cNvPr id="95" name="TextBox 47">
            <a:extLst>
              <a:ext uri="{FF2B5EF4-FFF2-40B4-BE49-F238E27FC236}">
                <a16:creationId xmlns:a16="http://schemas.microsoft.com/office/drawing/2014/main" id="{C9B83F77-D86E-7E8C-7250-1C58A3F58AB7}"/>
              </a:ext>
            </a:extLst>
          </p:cNvPr>
          <p:cNvSpPr txBox="1"/>
          <p:nvPr/>
        </p:nvSpPr>
        <p:spPr>
          <a:xfrm>
            <a:off x="303376" y="5461423"/>
            <a:ext cx="799027" cy="3368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ea typeface="Calibri"/>
                <a:cs typeface="Calibri"/>
              </a:rPr>
              <a:t>Delivery Driver</a:t>
            </a:r>
          </a:p>
        </p:txBody>
      </p:sp>
      <p:pic>
        <p:nvPicPr>
          <p:cNvPr id="96" name="Picture 95" descr="A black stick figure with a circle&#10;&#10;AI-generated content may be incorrect.">
            <a:extLst>
              <a:ext uri="{FF2B5EF4-FFF2-40B4-BE49-F238E27FC236}">
                <a16:creationId xmlns:a16="http://schemas.microsoft.com/office/drawing/2014/main" id="{3C1B8D90-F004-8E4C-EF26-2E1B62AA5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869" y1="10067" x2="39869" y2="10067"/>
                        <a14:foregroundMark x1="39869" y1="11409" x2="60131" y2="10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596" y="1673448"/>
            <a:ext cx="749343" cy="826990"/>
          </a:xfrm>
          <a:prstGeom prst="rect">
            <a:avLst/>
          </a:prstGeom>
        </p:spPr>
      </p:pic>
      <p:pic>
        <p:nvPicPr>
          <p:cNvPr id="97" name="Picture 96" descr="A black stick figure with a circle&#10;&#10;AI-generated content may be incorrect.">
            <a:extLst>
              <a:ext uri="{FF2B5EF4-FFF2-40B4-BE49-F238E27FC236}">
                <a16:creationId xmlns:a16="http://schemas.microsoft.com/office/drawing/2014/main" id="{0E82B537-5C30-7C4A-C823-CED032583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869" y1="10067" x2="39869" y2="10067"/>
                        <a14:foregroundMark x1="39869" y1="11409" x2="60131" y2="10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2886" y="3186317"/>
            <a:ext cx="749343" cy="826990"/>
          </a:xfrm>
          <a:prstGeom prst="rect">
            <a:avLst/>
          </a:prstGeom>
        </p:spPr>
      </p:pic>
      <p:pic>
        <p:nvPicPr>
          <p:cNvPr id="98" name="Picture 97" descr="A black stick figure with a circle&#10;&#10;AI-generated content may be incorrect.">
            <a:extLst>
              <a:ext uri="{FF2B5EF4-FFF2-40B4-BE49-F238E27FC236}">
                <a16:creationId xmlns:a16="http://schemas.microsoft.com/office/drawing/2014/main" id="{2DFB9142-9A26-BE62-4B0C-84D37CD50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9869" y1="10067" x2="39869" y2="10067"/>
                        <a14:foregroundMark x1="39869" y1="11409" x2="60131" y2="1006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596" y="4726825"/>
            <a:ext cx="749343" cy="826990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9F27B79-E2BF-F0BF-622E-E107224A3D4F}"/>
              </a:ext>
            </a:extLst>
          </p:cNvPr>
          <p:cNvCxnSpPr>
            <a:cxnSpLocks/>
          </p:cNvCxnSpPr>
          <p:nvPr/>
        </p:nvCxnSpPr>
        <p:spPr>
          <a:xfrm>
            <a:off x="858778" y="2200539"/>
            <a:ext cx="786539" cy="127032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E632880-131A-0BD7-F618-83ACFBA752BB}"/>
              </a:ext>
            </a:extLst>
          </p:cNvPr>
          <p:cNvCxnSpPr>
            <a:cxnSpLocks/>
          </p:cNvCxnSpPr>
          <p:nvPr/>
        </p:nvCxnSpPr>
        <p:spPr>
          <a:xfrm>
            <a:off x="825471" y="3683864"/>
            <a:ext cx="84788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9FCB41-7D98-145D-E991-6A3082A3B51E}"/>
              </a:ext>
            </a:extLst>
          </p:cNvPr>
          <p:cNvCxnSpPr>
            <a:cxnSpLocks/>
          </p:cNvCxnSpPr>
          <p:nvPr/>
        </p:nvCxnSpPr>
        <p:spPr>
          <a:xfrm flipV="1">
            <a:off x="982048" y="3896870"/>
            <a:ext cx="612015" cy="11864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09E9C89-620F-2E46-1033-70722EE7AE34}"/>
              </a:ext>
            </a:extLst>
          </p:cNvPr>
          <p:cNvCxnSpPr>
            <a:cxnSpLocks/>
          </p:cNvCxnSpPr>
          <p:nvPr/>
        </p:nvCxnSpPr>
        <p:spPr>
          <a:xfrm>
            <a:off x="3514349" y="3587334"/>
            <a:ext cx="51852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9F049CE-657B-3C04-06DA-B66678B22B41}"/>
              </a:ext>
            </a:extLst>
          </p:cNvPr>
          <p:cNvSpPr txBox="1"/>
          <p:nvPr/>
        </p:nvSpPr>
        <p:spPr>
          <a:xfrm>
            <a:off x="3074728" y="193234"/>
            <a:ext cx="6640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BiteBuddy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Data Flow Diagram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(Logical)</a:t>
            </a:r>
            <a:r>
              <a:rPr lang="en-US" b="1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endParaRPr lang="en-US" b="1" i="0" dirty="0">
              <a:effectLst/>
              <a:latin typeface="Calibri"/>
              <a:cs typeface="Calibri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2AAA960-44E7-0144-361A-8E2BCD514018}"/>
              </a:ext>
            </a:extLst>
          </p:cNvPr>
          <p:cNvSpPr txBox="1"/>
          <p:nvPr/>
        </p:nvSpPr>
        <p:spPr>
          <a:xfrm>
            <a:off x="1156428" y="25539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Sign In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367A5CB-87E1-5277-72A1-F7931CBAF078}"/>
              </a:ext>
            </a:extLst>
          </p:cNvPr>
          <p:cNvSpPr txBox="1"/>
          <p:nvPr/>
        </p:nvSpPr>
        <p:spPr>
          <a:xfrm>
            <a:off x="785237" y="3384410"/>
            <a:ext cx="1570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Sign In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41CF6F9-4F4D-9ABA-2FAE-9E38C1911E81}"/>
              </a:ext>
            </a:extLst>
          </p:cNvPr>
          <p:cNvSpPr txBox="1"/>
          <p:nvPr/>
        </p:nvSpPr>
        <p:spPr>
          <a:xfrm>
            <a:off x="1175925" y="4477154"/>
            <a:ext cx="1074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Sign In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BD83FBD-BCD0-61DE-BDEE-19820CBA3DC9}"/>
              </a:ext>
            </a:extLst>
          </p:cNvPr>
          <p:cNvSpPr txBox="1"/>
          <p:nvPr/>
        </p:nvSpPr>
        <p:spPr>
          <a:xfrm>
            <a:off x="10605713" y="1440612"/>
            <a:ext cx="20074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66AD6B0-7C39-83E8-AB20-B71A7373113F}"/>
              </a:ext>
            </a:extLst>
          </p:cNvPr>
          <p:cNvCxnSpPr>
            <a:cxnSpLocks/>
          </p:cNvCxnSpPr>
          <p:nvPr/>
        </p:nvCxnSpPr>
        <p:spPr>
          <a:xfrm>
            <a:off x="5272410" y="3599894"/>
            <a:ext cx="106757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B3DB8FED-6201-D9D4-0978-21C898D2B067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10014209" y="3267771"/>
            <a:ext cx="574320" cy="1166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E0EC9A06-B604-0B9A-1820-6BDDDC56C59B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7605995" y="3511812"/>
            <a:ext cx="872397" cy="1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Rounded Rectangle 41">
            <a:extLst>
              <a:ext uri="{FF2B5EF4-FFF2-40B4-BE49-F238E27FC236}">
                <a16:creationId xmlns:a16="http://schemas.microsoft.com/office/drawing/2014/main" id="{25815DAA-9D35-5B95-C66C-DC1CC6AB5155}"/>
              </a:ext>
            </a:extLst>
          </p:cNvPr>
          <p:cNvSpPr/>
          <p:nvPr/>
        </p:nvSpPr>
        <p:spPr>
          <a:xfrm>
            <a:off x="1709487" y="3178504"/>
            <a:ext cx="1760943" cy="94969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01.02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Secure /Login</a:t>
            </a:r>
          </a:p>
        </p:txBody>
      </p:sp>
      <p:sp>
        <p:nvSpPr>
          <p:cNvPr id="64" name="Rounded Rectangle 41">
            <a:extLst>
              <a:ext uri="{FF2B5EF4-FFF2-40B4-BE49-F238E27FC236}">
                <a16:creationId xmlns:a16="http://schemas.microsoft.com/office/drawing/2014/main" id="{E4A8CF47-0E1D-C823-E3B3-15B8E2F61F86}"/>
              </a:ext>
            </a:extLst>
          </p:cNvPr>
          <p:cNvSpPr/>
          <p:nvPr/>
        </p:nvSpPr>
        <p:spPr>
          <a:xfrm>
            <a:off x="1980193" y="1706180"/>
            <a:ext cx="1256722" cy="102492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01.03</a:t>
            </a:r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endParaRPr lang="en-US" sz="1200" dirty="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User’s Accounts</a:t>
            </a:r>
          </a:p>
          <a:p>
            <a:pPr algn="ctr"/>
            <a:endParaRPr lang="en-US" sz="12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65" name="Rounded Rectangle 41">
            <a:extLst>
              <a:ext uri="{FF2B5EF4-FFF2-40B4-BE49-F238E27FC236}">
                <a16:creationId xmlns:a16="http://schemas.microsoft.com/office/drawing/2014/main" id="{E4D3F6B5-2BC1-EF46-193F-3E1C73D397B8}"/>
              </a:ext>
            </a:extLst>
          </p:cNvPr>
          <p:cNvSpPr/>
          <p:nvPr/>
        </p:nvSpPr>
        <p:spPr>
          <a:xfrm>
            <a:off x="2031767" y="4583925"/>
            <a:ext cx="1256722" cy="102492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0</a:t>
            </a:r>
            <a:r>
              <a:rPr lang="en-US" sz="1200" b="1" dirty="0">
                <a:solidFill>
                  <a:schemeClr val="tx1"/>
                </a:solidFill>
                <a:ea typeface="Calibri"/>
                <a:cs typeface="Calibri"/>
              </a:rPr>
              <a:t>2.04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 </a:t>
            </a:r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 Restaurants Profile</a:t>
            </a:r>
          </a:p>
          <a:p>
            <a:pPr algn="ctr"/>
            <a:endParaRPr lang="en-US" sz="12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66" name="Rounded Rectangle 41">
            <a:extLst>
              <a:ext uri="{FF2B5EF4-FFF2-40B4-BE49-F238E27FC236}">
                <a16:creationId xmlns:a16="http://schemas.microsoft.com/office/drawing/2014/main" id="{B258847A-DCB9-73C7-4A38-A8B2415A1B5C}"/>
              </a:ext>
            </a:extLst>
          </p:cNvPr>
          <p:cNvSpPr/>
          <p:nvPr/>
        </p:nvSpPr>
        <p:spPr>
          <a:xfrm>
            <a:off x="4046446" y="3110677"/>
            <a:ext cx="1256722" cy="1024920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User Based Access</a:t>
            </a:r>
          </a:p>
        </p:txBody>
      </p:sp>
      <p:sp>
        <p:nvSpPr>
          <p:cNvPr id="69" name="Rounded Rectangle 41">
            <a:extLst>
              <a:ext uri="{FF2B5EF4-FFF2-40B4-BE49-F238E27FC236}">
                <a16:creationId xmlns:a16="http://schemas.microsoft.com/office/drawing/2014/main" id="{CF88182B-13E0-EB16-6889-04AFB133BBD4}"/>
              </a:ext>
            </a:extLst>
          </p:cNvPr>
          <p:cNvSpPr/>
          <p:nvPr/>
        </p:nvSpPr>
        <p:spPr>
          <a:xfrm>
            <a:off x="10605713" y="1069775"/>
            <a:ext cx="1435384" cy="881302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400" b="1" dirty="0">
                <a:solidFill>
                  <a:schemeClr val="tx1"/>
                </a:solidFill>
                <a:ea typeface="Calibri"/>
                <a:cs typeface="Calibri"/>
              </a:rPr>
              <a:t>07.03</a:t>
            </a:r>
            <a:br>
              <a:rPr lang="en-US" sz="140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en-US" sz="140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Submit Feedback</a:t>
            </a:r>
          </a:p>
        </p:txBody>
      </p:sp>
      <p:sp>
        <p:nvSpPr>
          <p:cNvPr id="74" name="Rounded Rectangle 41">
            <a:extLst>
              <a:ext uri="{FF2B5EF4-FFF2-40B4-BE49-F238E27FC236}">
                <a16:creationId xmlns:a16="http://schemas.microsoft.com/office/drawing/2014/main" id="{C5CD55AC-879C-D5F4-B28A-13FD41B4A689}"/>
              </a:ext>
            </a:extLst>
          </p:cNvPr>
          <p:cNvSpPr/>
          <p:nvPr/>
        </p:nvSpPr>
        <p:spPr>
          <a:xfrm>
            <a:off x="6356358" y="1843770"/>
            <a:ext cx="1256722" cy="812274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02.06</a:t>
            </a:r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Manage Table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Reservations</a:t>
            </a:r>
          </a:p>
          <a:p>
            <a:pPr algn="ctr"/>
            <a:endParaRPr lang="en-US" sz="14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75" name="Rounded Rectangle 41">
            <a:extLst>
              <a:ext uri="{FF2B5EF4-FFF2-40B4-BE49-F238E27FC236}">
                <a16:creationId xmlns:a16="http://schemas.microsoft.com/office/drawing/2014/main" id="{B5310FA9-907D-59D0-42C6-B074141EAAE6}"/>
              </a:ext>
            </a:extLst>
          </p:cNvPr>
          <p:cNvSpPr/>
          <p:nvPr/>
        </p:nvSpPr>
        <p:spPr>
          <a:xfrm>
            <a:off x="6356358" y="3176419"/>
            <a:ext cx="1256722" cy="812274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03.01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400" dirty="0">
                <a:solidFill>
                  <a:schemeClr val="tx1"/>
                </a:solidFill>
                <a:ea typeface="Calibri"/>
                <a:cs typeface="Calibri"/>
              </a:rPr>
              <a:t>Place Food Orders</a:t>
            </a:r>
          </a:p>
        </p:txBody>
      </p:sp>
      <p:sp>
        <p:nvSpPr>
          <p:cNvPr id="76" name="Rounded Rectangle 41">
            <a:extLst>
              <a:ext uri="{FF2B5EF4-FFF2-40B4-BE49-F238E27FC236}">
                <a16:creationId xmlns:a16="http://schemas.microsoft.com/office/drawing/2014/main" id="{EAB03DA2-96C9-0D14-BB23-D6ACA7B172A5}"/>
              </a:ext>
            </a:extLst>
          </p:cNvPr>
          <p:cNvSpPr/>
          <p:nvPr/>
        </p:nvSpPr>
        <p:spPr>
          <a:xfrm>
            <a:off x="6339981" y="4477154"/>
            <a:ext cx="1256722" cy="812274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05.01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Manage Financial Payments</a:t>
            </a:r>
          </a:p>
        </p:txBody>
      </p:sp>
      <p:sp>
        <p:nvSpPr>
          <p:cNvPr id="77" name="Rounded Rectangle 41">
            <a:extLst>
              <a:ext uri="{FF2B5EF4-FFF2-40B4-BE49-F238E27FC236}">
                <a16:creationId xmlns:a16="http://schemas.microsoft.com/office/drawing/2014/main" id="{C382D73D-7083-817B-B001-764429A993F0}"/>
              </a:ext>
            </a:extLst>
          </p:cNvPr>
          <p:cNvSpPr/>
          <p:nvPr/>
        </p:nvSpPr>
        <p:spPr>
          <a:xfrm>
            <a:off x="8607356" y="1884678"/>
            <a:ext cx="1337091" cy="667924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endParaRPr lang="en-US" sz="1600" dirty="0">
              <a:solidFill>
                <a:schemeClr val="tx1"/>
              </a:solidFill>
              <a:ea typeface="Calibri"/>
              <a:cs typeface="Calibri"/>
            </a:endParaRPr>
          </a:p>
          <a:p>
            <a:pPr algn="ctr"/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02.01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Restaurants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b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</a:b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78" name="Rounded Rectangle 41">
            <a:extLst>
              <a:ext uri="{FF2B5EF4-FFF2-40B4-BE49-F238E27FC236}">
                <a16:creationId xmlns:a16="http://schemas.microsoft.com/office/drawing/2014/main" id="{49DFF9CA-23EE-8499-4BB7-D95C6C1FEC02}"/>
              </a:ext>
            </a:extLst>
          </p:cNvPr>
          <p:cNvSpPr/>
          <p:nvPr/>
        </p:nvSpPr>
        <p:spPr>
          <a:xfrm>
            <a:off x="8354660" y="4510142"/>
            <a:ext cx="1774962" cy="943131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05.03</a:t>
            </a:r>
            <a:b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600" dirty="0">
                <a:solidFill>
                  <a:schemeClr val="tx1"/>
                </a:solidFill>
                <a:ea typeface="Calibri"/>
                <a:cs typeface="Calibri"/>
              </a:rPr>
              <a:t>Process Payment</a:t>
            </a:r>
          </a:p>
        </p:txBody>
      </p:sp>
      <p:sp>
        <p:nvSpPr>
          <p:cNvPr id="79" name="Rounded Rectangle 41">
            <a:extLst>
              <a:ext uri="{FF2B5EF4-FFF2-40B4-BE49-F238E27FC236}">
                <a16:creationId xmlns:a16="http://schemas.microsoft.com/office/drawing/2014/main" id="{268DA692-0EA7-7EE8-1986-21F04D958045}"/>
              </a:ext>
            </a:extLst>
          </p:cNvPr>
          <p:cNvSpPr/>
          <p:nvPr/>
        </p:nvSpPr>
        <p:spPr>
          <a:xfrm>
            <a:off x="10588529" y="2781799"/>
            <a:ext cx="1332190" cy="971943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03.01</a:t>
            </a:r>
            <a:br>
              <a:rPr lang="en-US" sz="160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en-US" sz="160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Place Food</a:t>
            </a:r>
            <a:br>
              <a:rPr lang="en-US" sz="160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</a:br>
            <a:r>
              <a:rPr lang="en-US" sz="1600" i="0" u="none" strike="noStrike" cap="none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Orders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9919A77-CC0D-9537-319C-E81FA1083556}"/>
              </a:ext>
            </a:extLst>
          </p:cNvPr>
          <p:cNvCxnSpPr>
            <a:cxnSpLocks/>
            <a:endCxn id="74" idx="1"/>
          </p:cNvCxnSpPr>
          <p:nvPr/>
        </p:nvCxnSpPr>
        <p:spPr>
          <a:xfrm flipV="1">
            <a:off x="5303168" y="2249907"/>
            <a:ext cx="1053190" cy="122095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536138-3E2B-DCB7-68F4-2E8B78325627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5303168" y="3653467"/>
            <a:ext cx="1036813" cy="122982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41">
            <a:extLst>
              <a:ext uri="{FF2B5EF4-FFF2-40B4-BE49-F238E27FC236}">
                <a16:creationId xmlns:a16="http://schemas.microsoft.com/office/drawing/2014/main" id="{436BFB27-02D5-04EC-6DA2-89E929DEDB6E}"/>
              </a:ext>
            </a:extLst>
          </p:cNvPr>
          <p:cNvSpPr/>
          <p:nvPr/>
        </p:nvSpPr>
        <p:spPr>
          <a:xfrm>
            <a:off x="8478392" y="3031307"/>
            <a:ext cx="1535817" cy="963397"/>
          </a:xfrm>
          <a:prstGeom prst="roundRect">
            <a:avLst>
              <a:gd name="adj" fmla="val 22908"/>
            </a:avLst>
          </a:prstGeom>
          <a:gradFill flip="none" rotWithShape="1">
            <a:gsLst>
              <a:gs pos="0">
                <a:schemeClr val="tx2">
                  <a:lumMod val="25000"/>
                  <a:lumOff val="75000"/>
                  <a:tint val="66000"/>
                  <a:satMod val="160000"/>
                </a:schemeClr>
              </a:gs>
              <a:gs pos="50000">
                <a:schemeClr val="tx2">
                  <a:lumMod val="25000"/>
                  <a:lumOff val="75000"/>
                  <a:tint val="44500"/>
                  <a:satMod val="160000"/>
                </a:schemeClr>
              </a:gs>
              <a:gs pos="100000">
                <a:schemeClr val="tx2">
                  <a:lumMod val="25000"/>
                  <a:lumOff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dirty="0">
                <a:solidFill>
                  <a:schemeClr val="tx1"/>
                </a:solidFill>
                <a:ea typeface="Calibri"/>
                <a:cs typeface="Calibri"/>
              </a:rPr>
              <a:t>02.03</a:t>
            </a:r>
            <a:br>
              <a:rPr lang="en-US" sz="18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800" dirty="0">
                <a:solidFill>
                  <a:schemeClr val="tx1"/>
                </a:solidFill>
                <a:ea typeface="Calibri"/>
                <a:cs typeface="Calibri"/>
              </a:rPr>
              <a:t>Browse</a:t>
            </a:r>
            <a:br>
              <a:rPr lang="en-US" sz="1800" dirty="0">
                <a:solidFill>
                  <a:schemeClr val="tx1"/>
                </a:solidFill>
                <a:ea typeface="Calibri"/>
                <a:cs typeface="Calibri"/>
              </a:rPr>
            </a:br>
            <a:r>
              <a:rPr lang="en-US" sz="1800" dirty="0" err="1">
                <a:solidFill>
                  <a:schemeClr val="tx1"/>
                </a:solidFill>
                <a:ea typeface="Calibri"/>
                <a:cs typeface="Calibri"/>
              </a:rPr>
              <a:t>Menu_items</a:t>
            </a:r>
            <a:endParaRPr lang="en-US" sz="1800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CDD193C-F77F-F879-17B4-730FACD1E483}"/>
              </a:ext>
            </a:extLst>
          </p:cNvPr>
          <p:cNvCxnSpPr>
            <a:cxnSpLocks/>
          </p:cNvCxnSpPr>
          <p:nvPr/>
        </p:nvCxnSpPr>
        <p:spPr>
          <a:xfrm>
            <a:off x="7596703" y="4995290"/>
            <a:ext cx="7610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D0C80AB-783D-F8AB-F30B-B16744580F3B}"/>
              </a:ext>
            </a:extLst>
          </p:cNvPr>
          <p:cNvCxnSpPr>
            <a:cxnSpLocks/>
          </p:cNvCxnSpPr>
          <p:nvPr/>
        </p:nvCxnSpPr>
        <p:spPr>
          <a:xfrm>
            <a:off x="7689624" y="2332995"/>
            <a:ext cx="917732" cy="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6B06582E-EB0F-DC97-BAA4-5631796D35D8}"/>
              </a:ext>
            </a:extLst>
          </p:cNvPr>
          <p:cNvCxnSpPr>
            <a:cxnSpLocks/>
          </p:cNvCxnSpPr>
          <p:nvPr/>
        </p:nvCxnSpPr>
        <p:spPr>
          <a:xfrm rot="5400000">
            <a:off x="9054108" y="2785604"/>
            <a:ext cx="430886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2DFACE38-D045-DAC4-9AA5-5C279DEE05E3}"/>
              </a:ext>
            </a:extLst>
          </p:cNvPr>
          <p:cNvCxnSpPr>
            <a:stCxn id="78" idx="0"/>
          </p:cNvCxnSpPr>
          <p:nvPr/>
        </p:nvCxnSpPr>
        <p:spPr>
          <a:xfrm flipV="1">
            <a:off x="9242141" y="4024374"/>
            <a:ext cx="0" cy="48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C057450-55E0-C90A-97CA-5C60D91D178B}"/>
              </a:ext>
            </a:extLst>
          </p:cNvPr>
          <p:cNvCxnSpPr>
            <a:stCxn id="64" idx="2"/>
            <a:endCxn id="62" idx="0"/>
          </p:cNvCxnSpPr>
          <p:nvPr/>
        </p:nvCxnSpPr>
        <p:spPr>
          <a:xfrm flipH="1">
            <a:off x="2589959" y="2731100"/>
            <a:ext cx="18595" cy="4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296FAF9-E080-F647-8F97-9B3FAF1A5C5B}"/>
              </a:ext>
            </a:extLst>
          </p:cNvPr>
          <p:cNvCxnSpPr/>
          <p:nvPr/>
        </p:nvCxnSpPr>
        <p:spPr>
          <a:xfrm flipH="1">
            <a:off x="2644673" y="4150240"/>
            <a:ext cx="18595" cy="447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EB3F348E-50BE-BE00-4702-EBA45909E46C}"/>
              </a:ext>
            </a:extLst>
          </p:cNvPr>
          <p:cNvCxnSpPr>
            <a:cxnSpLocks/>
          </p:cNvCxnSpPr>
          <p:nvPr/>
        </p:nvCxnSpPr>
        <p:spPr>
          <a:xfrm flipV="1">
            <a:off x="9951721" y="1780110"/>
            <a:ext cx="636808" cy="2215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4305835-F78B-934A-6775-B12F96E35C94}"/>
              </a:ext>
            </a:extLst>
          </p:cNvPr>
          <p:cNvSpPr txBox="1"/>
          <p:nvPr/>
        </p:nvSpPr>
        <p:spPr>
          <a:xfrm>
            <a:off x="2031767" y="2738665"/>
            <a:ext cx="1679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User Request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3031EA9-7633-A3B6-F325-6B6C3F0EDE3E}"/>
              </a:ext>
            </a:extLst>
          </p:cNvPr>
          <p:cNvSpPr txBox="1"/>
          <p:nvPr/>
        </p:nvSpPr>
        <p:spPr>
          <a:xfrm>
            <a:off x="2102354" y="4198701"/>
            <a:ext cx="1904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User Request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1F09261-F485-20F4-3B1E-74FCEEC97F7B}"/>
              </a:ext>
            </a:extLst>
          </p:cNvPr>
          <p:cNvSpPr txBox="1"/>
          <p:nvPr/>
        </p:nvSpPr>
        <p:spPr>
          <a:xfrm rot="18773095">
            <a:off x="5024027" y="2502530"/>
            <a:ext cx="15425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User Request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1F5B2BA-F045-FB0C-024E-DB92949BF286}"/>
              </a:ext>
            </a:extLst>
          </p:cNvPr>
          <p:cNvSpPr txBox="1"/>
          <p:nvPr/>
        </p:nvSpPr>
        <p:spPr>
          <a:xfrm>
            <a:off x="9970318" y="3384410"/>
            <a:ext cx="13962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User</a:t>
            </a:r>
            <a:br>
              <a:rPr lang="en-US" sz="1400" dirty="0"/>
            </a:br>
            <a:r>
              <a:rPr lang="en-US" sz="1400" dirty="0"/>
              <a:t> Request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5C2107D-E228-0751-BD6C-9B4DD8A00F81}"/>
              </a:ext>
            </a:extLst>
          </p:cNvPr>
          <p:cNvSpPr txBox="1"/>
          <p:nvPr/>
        </p:nvSpPr>
        <p:spPr>
          <a:xfrm>
            <a:off x="5161062" y="4191157"/>
            <a:ext cx="16469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User Request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7FF7AE7F-0206-40CD-FC58-3BDD61492225}"/>
              </a:ext>
            </a:extLst>
          </p:cNvPr>
          <p:cNvCxnSpPr>
            <a:cxnSpLocks/>
          </p:cNvCxnSpPr>
          <p:nvPr/>
        </p:nvCxnSpPr>
        <p:spPr>
          <a:xfrm flipV="1">
            <a:off x="1961597" y="2017148"/>
            <a:ext cx="1256722" cy="2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8C45A0E4-48D6-A608-2ADB-7A184FF4C5C0}"/>
              </a:ext>
            </a:extLst>
          </p:cNvPr>
          <p:cNvCxnSpPr>
            <a:cxnSpLocks/>
          </p:cNvCxnSpPr>
          <p:nvPr/>
        </p:nvCxnSpPr>
        <p:spPr>
          <a:xfrm flipV="1">
            <a:off x="8647540" y="2243083"/>
            <a:ext cx="1256722" cy="2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2ACAE63-D17A-62F8-8CA4-E80BEA2EBAEA}"/>
              </a:ext>
            </a:extLst>
          </p:cNvPr>
          <p:cNvCxnSpPr>
            <a:cxnSpLocks/>
          </p:cNvCxnSpPr>
          <p:nvPr/>
        </p:nvCxnSpPr>
        <p:spPr>
          <a:xfrm flipV="1">
            <a:off x="1688023" y="3534697"/>
            <a:ext cx="1766589" cy="36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6C4D249-F94C-8AE0-A8D4-A5E31AD6CDA6}"/>
              </a:ext>
            </a:extLst>
          </p:cNvPr>
          <p:cNvCxnSpPr>
            <a:cxnSpLocks/>
          </p:cNvCxnSpPr>
          <p:nvPr/>
        </p:nvCxnSpPr>
        <p:spPr>
          <a:xfrm flipV="1">
            <a:off x="2034907" y="4951245"/>
            <a:ext cx="1256722" cy="2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0EF244AF-F452-6BE3-CF54-A2ABD708CCAD}"/>
              </a:ext>
            </a:extLst>
          </p:cNvPr>
          <p:cNvCxnSpPr>
            <a:cxnSpLocks/>
          </p:cNvCxnSpPr>
          <p:nvPr/>
        </p:nvCxnSpPr>
        <p:spPr>
          <a:xfrm flipV="1">
            <a:off x="6349273" y="2047496"/>
            <a:ext cx="1256722" cy="2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376F459-1C4F-A1A1-D1EF-D3FF5512DE12}"/>
              </a:ext>
            </a:extLst>
          </p:cNvPr>
          <p:cNvCxnSpPr>
            <a:cxnSpLocks/>
          </p:cNvCxnSpPr>
          <p:nvPr/>
        </p:nvCxnSpPr>
        <p:spPr>
          <a:xfrm flipV="1">
            <a:off x="6350313" y="3495249"/>
            <a:ext cx="1256722" cy="2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545C04BA-99D7-76D0-7E44-C8C4F6DDE248}"/>
              </a:ext>
            </a:extLst>
          </p:cNvPr>
          <p:cNvCxnSpPr>
            <a:cxnSpLocks/>
          </p:cNvCxnSpPr>
          <p:nvPr/>
        </p:nvCxnSpPr>
        <p:spPr>
          <a:xfrm>
            <a:off x="6378305" y="4723469"/>
            <a:ext cx="1227690" cy="255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59B89F5-8A3B-3949-9051-049F391E6F8F}"/>
              </a:ext>
            </a:extLst>
          </p:cNvPr>
          <p:cNvCxnSpPr>
            <a:cxnSpLocks/>
          </p:cNvCxnSpPr>
          <p:nvPr/>
        </p:nvCxnSpPr>
        <p:spPr>
          <a:xfrm flipV="1">
            <a:off x="8354660" y="4866694"/>
            <a:ext cx="1760326" cy="2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7BD53F6-DA83-DB21-BCDF-85CA1B6B176B}"/>
              </a:ext>
            </a:extLst>
          </p:cNvPr>
          <p:cNvCxnSpPr>
            <a:cxnSpLocks/>
          </p:cNvCxnSpPr>
          <p:nvPr/>
        </p:nvCxnSpPr>
        <p:spPr>
          <a:xfrm>
            <a:off x="8472465" y="3355718"/>
            <a:ext cx="14978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DE958A9-9063-2143-1247-07EB66790F94}"/>
              </a:ext>
            </a:extLst>
          </p:cNvPr>
          <p:cNvCxnSpPr>
            <a:cxnSpLocks/>
          </p:cNvCxnSpPr>
          <p:nvPr/>
        </p:nvCxnSpPr>
        <p:spPr>
          <a:xfrm>
            <a:off x="10605713" y="1410778"/>
            <a:ext cx="14353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0BB1DE5F-66B2-01E1-C9D0-8933DE77192F}"/>
              </a:ext>
            </a:extLst>
          </p:cNvPr>
          <p:cNvCxnSpPr>
            <a:cxnSpLocks/>
          </p:cNvCxnSpPr>
          <p:nvPr/>
        </p:nvCxnSpPr>
        <p:spPr>
          <a:xfrm flipV="1">
            <a:off x="10588529" y="3119410"/>
            <a:ext cx="1256722" cy="20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03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245</Words>
  <Application>Microsoft Office PowerPoint</Application>
  <PresentationFormat>Widescreen</PresentationFormat>
  <Paragraphs>75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Modi, Mr. Dezil Vinodkumar</dc:creator>
  <cp:lastModifiedBy>Modi, Mr. Dezil Vinodkumar</cp:lastModifiedBy>
  <cp:revision>12</cp:revision>
  <dcterms:created xsi:type="dcterms:W3CDTF">2025-04-08T23:15:59Z</dcterms:created>
  <dcterms:modified xsi:type="dcterms:W3CDTF">2025-04-13T15:10:12Z</dcterms:modified>
</cp:coreProperties>
</file>