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E40B-C6C9-A974-9E57-8EDCFBE4F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0956-10C8-C357-4CCD-190205150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2F3D-BDF7-610F-0248-6B7B4735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1A84-480E-1DDD-A1A0-159019D3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43B6-EEA0-FFF9-6C9C-23569CF7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55C-9B3A-EB77-3280-87465B9A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F1B7-44EF-1783-76FF-079876F59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47BF-1959-04C7-7BE3-E4D6FD5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35D2-0DB6-C8CC-69D0-B6CFF85A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6A84-D17B-9BA9-70D0-8EA28A3D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7BD4A-89D5-97F9-502D-E16856F8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FD6B-1999-7FA1-19FA-9235C304F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4F733-0474-E877-57AD-E2D724BC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5995-6788-941C-C6CA-C470C870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D8F5-9F6F-62FC-9787-24618F65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88B-79BB-DCE0-344E-3C68D7A1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CF65-24F2-8728-97D2-EECD7A1C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9743-F740-A164-A559-441E132F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0F7A-E8F9-9A59-BA4E-2C7BD33C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D9F1-2332-0D2A-9635-E0662163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49B6-39D0-FDA3-DA47-1DC0DB9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B395-3AB8-66C7-FFC6-BD244DE6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C7E2-CB29-466D-8F1B-370B405D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94FE-D5AF-019E-56F3-C710887A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3EE9-7191-E056-5D6C-8160B423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38F6-E350-A245-D06D-1BFA2D30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9D49-6D37-6A2B-FD3E-51809D488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823F1-C594-8661-3659-588C6051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FFA67-8D65-3C39-38C9-73220457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5777-FB63-B802-2CD4-F17AD0C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36961-93C0-60C5-1805-3508AAD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D5E-FE72-2D70-6429-435A1ED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78AC-FFFA-31C8-D342-B5CD68BF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07018-46C0-9F25-EBD8-BC235E14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E0B39-1F5D-000F-DFC3-212843895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A1D1-9C3E-4118-297D-8CE7E760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0F6A6-CEA5-80F4-2292-D7800164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9D09A-4909-EE7F-AF11-4C7CDF86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F426B-6C7B-735A-6C69-B6D8D7FD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594D-A51C-B09F-719F-F749CF9A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10DA1-4FE2-2A8A-12A4-58991BA8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7D4B-70FA-9DFA-02B7-618F2DC4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8BE03-4388-71F1-B054-828F36DF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2865D-80C6-A53A-48A6-940939B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2DBF9-DB47-3E8C-9311-16248E93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BBEE0-5FAC-23D6-A9ED-29EFA37B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1B83-F023-E4E5-F175-5E7E30ED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CA3-71BA-A0E6-C530-0CC5C2D6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70E5F-2EAB-14C9-78A8-057188D0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DD77-DEBF-8F16-6D23-266C8FF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7CB-A413-00F4-2D7E-89A28EFA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1E63-767B-9862-82B4-9F3FC9AC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766E-0ED4-DCFA-85E1-81811F7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D76F-ECC2-679C-6231-7718E1AF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C7043-BA6B-72BE-018D-86912742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210B-0A97-230D-FB58-423C3653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A1D1-B40E-A7E6-6A19-88E7AB9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FA54E-B55A-883D-DA75-ABB8F84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32B3E-0058-5810-3A8D-115CA891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9E25-F807-C550-3C2F-AD52A915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E808-7CC1-699B-5E26-2FD7155D5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E20CF-182C-4EE2-B417-FE48ECAAC7C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03FD-912D-5F97-2B0E-DFA03287E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5452-EABA-6B6C-492D-471A107B7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5F7A78-5F54-6BE6-0696-91B33888164C}"/>
              </a:ext>
            </a:extLst>
          </p:cNvPr>
          <p:cNvSpPr txBox="1"/>
          <p:nvPr/>
        </p:nvSpPr>
        <p:spPr>
          <a:xfrm>
            <a:off x="3685032" y="117086"/>
            <a:ext cx="6846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UML Activity Diagram: </a:t>
            </a:r>
            <a:r>
              <a:rPr lang="en-US" sz="2800" b="1" dirty="0" err="1"/>
              <a:t>BiteBuddy</a:t>
            </a:r>
            <a:endParaRPr lang="en-US" sz="2800" b="1" dirty="0"/>
          </a:p>
        </p:txBody>
      </p:sp>
      <p:pic>
        <p:nvPicPr>
          <p:cNvPr id="3" name="Picture 2" descr="A diagram of a restaurant owner">
            <a:extLst>
              <a:ext uri="{FF2B5EF4-FFF2-40B4-BE49-F238E27FC236}">
                <a16:creationId xmlns:a16="http://schemas.microsoft.com/office/drawing/2014/main" id="{257E00B7-10E3-6212-D709-223958002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3" y="640306"/>
            <a:ext cx="9869831" cy="60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Modi, Mr. Dezil Vinodkumar</dc:creator>
  <cp:lastModifiedBy>Modi, Mr. Dezil Vinodkumar</cp:lastModifiedBy>
  <cp:revision>4</cp:revision>
  <dcterms:created xsi:type="dcterms:W3CDTF">2025-03-18T17:11:27Z</dcterms:created>
  <dcterms:modified xsi:type="dcterms:W3CDTF">2025-03-28T00:41:27Z</dcterms:modified>
</cp:coreProperties>
</file>