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856" y="2409444"/>
            <a:ext cx="8555038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712" y="4352544"/>
            <a:ext cx="704532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3237" y="1787652"/>
            <a:ext cx="437816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3346" y="1787652"/>
            <a:ext cx="437816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237" y="310896"/>
            <a:ext cx="9058275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237" y="1787652"/>
            <a:ext cx="9058275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2015" y="7228332"/>
            <a:ext cx="3220720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3237" y="7228332"/>
            <a:ext cx="231489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6620" y="7228332"/>
            <a:ext cx="231489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983" y="2406192"/>
            <a:ext cx="7104054" cy="43496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4866" y="1357491"/>
            <a:ext cx="1090939" cy="25947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1031" y="2361488"/>
            <a:ext cx="1576933" cy="10326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1031" y="3447796"/>
            <a:ext cx="1576933" cy="8583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1031" y="4505045"/>
            <a:ext cx="1576933" cy="103266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414211" y="3258094"/>
            <a:ext cx="1936114" cy="1460500"/>
            <a:chOff x="1414211" y="3258094"/>
            <a:chExt cx="1936114" cy="1460500"/>
          </a:xfrm>
        </p:grpSpPr>
        <p:sp>
          <p:nvSpPr>
            <p:cNvPr id="8" name="object 8" descr=""/>
            <p:cNvSpPr/>
            <p:nvPr/>
          </p:nvSpPr>
          <p:spPr>
            <a:xfrm>
              <a:off x="1417563" y="3324859"/>
              <a:ext cx="1929764" cy="1390650"/>
            </a:xfrm>
            <a:custGeom>
              <a:avLst/>
              <a:gdLst/>
              <a:ahLst/>
              <a:cxnLst/>
              <a:rect l="l" t="t" r="r" b="b"/>
              <a:pathLst>
                <a:path w="1929764" h="1390650">
                  <a:moveTo>
                    <a:pt x="223" y="1390294"/>
                  </a:moveTo>
                  <a:lnTo>
                    <a:pt x="223" y="13411"/>
                  </a:lnTo>
                  <a:lnTo>
                    <a:pt x="0" y="0"/>
                  </a:lnTo>
                  <a:lnTo>
                    <a:pt x="13411" y="0"/>
                  </a:lnTo>
                  <a:lnTo>
                    <a:pt x="1929201" y="0"/>
                  </a:lnTo>
                </a:path>
              </a:pathLst>
            </a:custGeom>
            <a:ln w="670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14434" y="4715154"/>
              <a:ext cx="6985" cy="3810"/>
            </a:xfrm>
            <a:custGeom>
              <a:avLst/>
              <a:gdLst/>
              <a:ahLst/>
              <a:cxnLst/>
              <a:rect l="l" t="t" r="r" b="b"/>
              <a:pathLst>
                <a:path w="6984" h="3810">
                  <a:moveTo>
                    <a:pt x="6705" y="3352"/>
                  </a:moveTo>
                  <a:lnTo>
                    <a:pt x="0" y="3352"/>
                  </a:lnTo>
                  <a:lnTo>
                    <a:pt x="0" y="0"/>
                  </a:lnTo>
                  <a:lnTo>
                    <a:pt x="6705" y="0"/>
                  </a:lnTo>
                  <a:lnTo>
                    <a:pt x="6705" y="335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14434" y="4715154"/>
              <a:ext cx="6985" cy="3810"/>
            </a:xfrm>
            <a:custGeom>
              <a:avLst/>
              <a:gdLst/>
              <a:ahLst/>
              <a:cxnLst/>
              <a:rect l="l" t="t" r="r" b="b"/>
              <a:pathLst>
                <a:path w="6984" h="3810">
                  <a:moveTo>
                    <a:pt x="6705" y="3352"/>
                  </a:moveTo>
                  <a:lnTo>
                    <a:pt x="0" y="3352"/>
                  </a:lnTo>
                  <a:lnTo>
                    <a:pt x="0" y="0"/>
                  </a:lnTo>
                  <a:lnTo>
                    <a:pt x="6705" y="0"/>
                  </a:lnTo>
                  <a:lnTo>
                    <a:pt x="6705" y="3352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46765" y="3321507"/>
              <a:ext cx="3810" cy="6985"/>
            </a:xfrm>
            <a:custGeom>
              <a:avLst/>
              <a:gdLst/>
              <a:ahLst/>
              <a:cxnLst/>
              <a:rect l="l" t="t" r="r" b="b"/>
              <a:pathLst>
                <a:path w="3810" h="6985">
                  <a:moveTo>
                    <a:pt x="3352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3352" y="0"/>
                  </a:lnTo>
                  <a:lnTo>
                    <a:pt x="3352" y="670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46765" y="3321507"/>
              <a:ext cx="3810" cy="6985"/>
            </a:xfrm>
            <a:custGeom>
              <a:avLst/>
              <a:gdLst/>
              <a:ahLst/>
              <a:cxnLst/>
              <a:rect l="l" t="t" r="r" b="b"/>
              <a:pathLst>
                <a:path w="3810" h="6985">
                  <a:moveTo>
                    <a:pt x="3352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3352" y="0"/>
                  </a:lnTo>
                  <a:lnTo>
                    <a:pt x="3352" y="670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38757" y="3258095"/>
              <a:ext cx="1902460" cy="1430020"/>
            </a:xfrm>
            <a:custGeom>
              <a:avLst/>
              <a:gdLst/>
              <a:ahLst/>
              <a:cxnLst/>
              <a:rect l="l" t="t" r="r" b="b"/>
              <a:pathLst>
                <a:path w="1902460" h="1430020">
                  <a:moveTo>
                    <a:pt x="23228" y="1413243"/>
                  </a:moveTo>
                  <a:lnTo>
                    <a:pt x="21132" y="1409522"/>
                  </a:lnTo>
                  <a:lnTo>
                    <a:pt x="13360" y="1414500"/>
                  </a:lnTo>
                  <a:lnTo>
                    <a:pt x="13703" y="1405280"/>
                  </a:lnTo>
                  <a:lnTo>
                    <a:pt x="9512" y="1405280"/>
                  </a:lnTo>
                  <a:lnTo>
                    <a:pt x="9893" y="1414500"/>
                  </a:lnTo>
                  <a:lnTo>
                    <a:pt x="2095" y="1409522"/>
                  </a:lnTo>
                  <a:lnTo>
                    <a:pt x="0" y="1413243"/>
                  </a:lnTo>
                  <a:lnTo>
                    <a:pt x="8204" y="1417497"/>
                  </a:lnTo>
                  <a:lnTo>
                    <a:pt x="0" y="1421752"/>
                  </a:lnTo>
                  <a:lnTo>
                    <a:pt x="2095" y="1425409"/>
                  </a:lnTo>
                  <a:lnTo>
                    <a:pt x="9893" y="1420431"/>
                  </a:lnTo>
                  <a:lnTo>
                    <a:pt x="9512" y="1429664"/>
                  </a:lnTo>
                  <a:lnTo>
                    <a:pt x="13703" y="1429664"/>
                  </a:lnTo>
                  <a:lnTo>
                    <a:pt x="13360" y="1420431"/>
                  </a:lnTo>
                  <a:lnTo>
                    <a:pt x="21132" y="1425409"/>
                  </a:lnTo>
                  <a:lnTo>
                    <a:pt x="23228" y="1421752"/>
                  </a:lnTo>
                  <a:lnTo>
                    <a:pt x="15011" y="1417497"/>
                  </a:lnTo>
                  <a:lnTo>
                    <a:pt x="23228" y="1413243"/>
                  </a:lnTo>
                  <a:close/>
                </a:path>
                <a:path w="1902460" h="1430020">
                  <a:moveTo>
                    <a:pt x="1902307" y="0"/>
                  </a:moveTo>
                  <a:lnTo>
                    <a:pt x="1892795" y="0"/>
                  </a:lnTo>
                  <a:lnTo>
                    <a:pt x="1883219" y="6731"/>
                  </a:lnTo>
                  <a:lnTo>
                    <a:pt x="1883219" y="14846"/>
                  </a:lnTo>
                  <a:lnTo>
                    <a:pt x="1893138" y="7835"/>
                  </a:lnTo>
                  <a:lnTo>
                    <a:pt x="1893430" y="7835"/>
                  </a:lnTo>
                  <a:lnTo>
                    <a:pt x="1893430" y="43370"/>
                  </a:lnTo>
                  <a:lnTo>
                    <a:pt x="1902307" y="43370"/>
                  </a:lnTo>
                  <a:lnTo>
                    <a:pt x="1902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423043" y="2811122"/>
            <a:ext cx="218440" cy="600075"/>
            <a:chOff x="7423043" y="2811122"/>
            <a:chExt cx="218440" cy="600075"/>
          </a:xfrm>
        </p:grpSpPr>
        <p:sp>
          <p:nvSpPr>
            <p:cNvPr id="15" name="object 15" descr=""/>
            <p:cNvSpPr/>
            <p:nvPr/>
          </p:nvSpPr>
          <p:spPr>
            <a:xfrm>
              <a:off x="7427569" y="2877819"/>
              <a:ext cx="210185" cy="466725"/>
            </a:xfrm>
            <a:custGeom>
              <a:avLst/>
              <a:gdLst/>
              <a:ahLst/>
              <a:cxnLst/>
              <a:rect l="l" t="t" r="r" b="b"/>
              <a:pathLst>
                <a:path w="210184" h="466725">
                  <a:moveTo>
                    <a:pt x="0" y="466486"/>
                  </a:moveTo>
                  <a:lnTo>
                    <a:pt x="91643" y="466486"/>
                  </a:lnTo>
                  <a:lnTo>
                    <a:pt x="105054" y="466486"/>
                  </a:lnTo>
                  <a:lnTo>
                    <a:pt x="105054" y="453075"/>
                  </a:lnTo>
                  <a:lnTo>
                    <a:pt x="105054" y="13411"/>
                  </a:lnTo>
                  <a:lnTo>
                    <a:pt x="105054" y="0"/>
                  </a:lnTo>
                  <a:lnTo>
                    <a:pt x="118465" y="0"/>
                  </a:lnTo>
                  <a:lnTo>
                    <a:pt x="210108" y="0"/>
                  </a:lnTo>
                </a:path>
              </a:pathLst>
            </a:custGeom>
            <a:ln w="670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23098" y="3340953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5">
                  <a:moveTo>
                    <a:pt x="4470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4470" y="0"/>
                  </a:lnTo>
                  <a:lnTo>
                    <a:pt x="4470" y="670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23098" y="3340953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5">
                  <a:moveTo>
                    <a:pt x="4470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4470" y="0"/>
                  </a:lnTo>
                  <a:lnTo>
                    <a:pt x="4470" y="670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37678" y="2874467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40" h="6985">
                  <a:moveTo>
                    <a:pt x="2235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670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37678" y="2874467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40" h="6985">
                  <a:moveTo>
                    <a:pt x="2235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670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25880" y="2811132"/>
              <a:ext cx="197485" cy="600075"/>
            </a:xfrm>
            <a:custGeom>
              <a:avLst/>
              <a:gdLst/>
              <a:ahLst/>
              <a:cxnLst/>
              <a:rect l="l" t="t" r="r" b="b"/>
              <a:pathLst>
                <a:path w="197484" h="600075">
                  <a:moveTo>
                    <a:pt x="16217" y="556488"/>
                  </a:moveTo>
                  <a:lnTo>
                    <a:pt x="9436" y="556488"/>
                  </a:lnTo>
                  <a:lnTo>
                    <a:pt x="0" y="563448"/>
                  </a:lnTo>
                  <a:lnTo>
                    <a:pt x="0" y="569391"/>
                  </a:lnTo>
                  <a:lnTo>
                    <a:pt x="10477" y="561619"/>
                  </a:lnTo>
                  <a:lnTo>
                    <a:pt x="10769" y="561619"/>
                  </a:lnTo>
                  <a:lnTo>
                    <a:pt x="10769" y="599859"/>
                  </a:lnTo>
                  <a:lnTo>
                    <a:pt x="16217" y="599859"/>
                  </a:lnTo>
                  <a:lnTo>
                    <a:pt x="16217" y="556488"/>
                  </a:lnTo>
                  <a:close/>
                </a:path>
                <a:path w="197484" h="600075">
                  <a:moveTo>
                    <a:pt x="197269" y="0"/>
                  </a:moveTo>
                  <a:lnTo>
                    <a:pt x="190487" y="0"/>
                  </a:lnTo>
                  <a:lnTo>
                    <a:pt x="181051" y="6946"/>
                  </a:lnTo>
                  <a:lnTo>
                    <a:pt x="181051" y="12890"/>
                  </a:lnTo>
                  <a:lnTo>
                    <a:pt x="191528" y="5118"/>
                  </a:lnTo>
                  <a:lnTo>
                    <a:pt x="191820" y="5118"/>
                  </a:lnTo>
                  <a:lnTo>
                    <a:pt x="191820" y="43357"/>
                  </a:lnTo>
                  <a:lnTo>
                    <a:pt x="197269" y="43357"/>
                  </a:lnTo>
                  <a:lnTo>
                    <a:pt x="197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7423043" y="3810412"/>
            <a:ext cx="217170" cy="133350"/>
            <a:chOff x="7423043" y="3810412"/>
            <a:chExt cx="217170" cy="133350"/>
          </a:xfrm>
        </p:grpSpPr>
        <p:sp>
          <p:nvSpPr>
            <p:cNvPr id="22" name="object 22" descr=""/>
            <p:cNvSpPr/>
            <p:nvPr/>
          </p:nvSpPr>
          <p:spPr>
            <a:xfrm>
              <a:off x="7427569" y="3877177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4" h="0">
                  <a:moveTo>
                    <a:pt x="210108" y="0"/>
                  </a:moveTo>
                  <a:lnTo>
                    <a:pt x="0" y="0"/>
                  </a:lnTo>
                </a:path>
              </a:pathLst>
            </a:custGeom>
            <a:ln w="670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637678" y="3873824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40" h="6985">
                  <a:moveTo>
                    <a:pt x="2235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670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637678" y="3873824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40" h="6985">
                  <a:moveTo>
                    <a:pt x="2235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670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423098" y="3873824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5">
                  <a:moveTo>
                    <a:pt x="4470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4470" y="0"/>
                  </a:lnTo>
                  <a:lnTo>
                    <a:pt x="4470" y="670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423098" y="3873824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5">
                  <a:moveTo>
                    <a:pt x="4470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4470" y="0"/>
                  </a:lnTo>
                  <a:lnTo>
                    <a:pt x="4470" y="670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425880" y="3810418"/>
              <a:ext cx="210820" cy="133350"/>
            </a:xfrm>
            <a:custGeom>
              <a:avLst/>
              <a:gdLst/>
              <a:ahLst/>
              <a:cxnLst/>
              <a:rect l="l" t="t" r="r" b="b"/>
              <a:pathLst>
                <a:path w="210820" h="133350">
                  <a:moveTo>
                    <a:pt x="16217" y="89852"/>
                  </a:moveTo>
                  <a:lnTo>
                    <a:pt x="9436" y="89852"/>
                  </a:lnTo>
                  <a:lnTo>
                    <a:pt x="0" y="96812"/>
                  </a:lnTo>
                  <a:lnTo>
                    <a:pt x="0" y="102743"/>
                  </a:lnTo>
                  <a:lnTo>
                    <a:pt x="10477" y="94983"/>
                  </a:lnTo>
                  <a:lnTo>
                    <a:pt x="10769" y="94983"/>
                  </a:lnTo>
                  <a:lnTo>
                    <a:pt x="10769" y="133223"/>
                  </a:lnTo>
                  <a:lnTo>
                    <a:pt x="16217" y="133223"/>
                  </a:lnTo>
                  <a:lnTo>
                    <a:pt x="16217" y="89852"/>
                  </a:lnTo>
                  <a:close/>
                </a:path>
                <a:path w="210820" h="133350">
                  <a:moveTo>
                    <a:pt x="210680" y="0"/>
                  </a:moveTo>
                  <a:lnTo>
                    <a:pt x="203898" y="0"/>
                  </a:lnTo>
                  <a:lnTo>
                    <a:pt x="194462" y="6959"/>
                  </a:lnTo>
                  <a:lnTo>
                    <a:pt x="194462" y="12890"/>
                  </a:lnTo>
                  <a:lnTo>
                    <a:pt x="204939" y="5118"/>
                  </a:lnTo>
                  <a:lnTo>
                    <a:pt x="205232" y="5118"/>
                  </a:lnTo>
                  <a:lnTo>
                    <a:pt x="205232" y="43357"/>
                  </a:lnTo>
                  <a:lnTo>
                    <a:pt x="210680" y="43357"/>
                  </a:lnTo>
                  <a:lnTo>
                    <a:pt x="210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7423043" y="4029238"/>
            <a:ext cx="218440" cy="995680"/>
            <a:chOff x="7423043" y="4029238"/>
            <a:chExt cx="218440" cy="995680"/>
          </a:xfrm>
        </p:grpSpPr>
        <p:sp>
          <p:nvSpPr>
            <p:cNvPr id="29" name="object 29" descr=""/>
            <p:cNvSpPr/>
            <p:nvPr/>
          </p:nvSpPr>
          <p:spPr>
            <a:xfrm>
              <a:off x="7427569" y="4095780"/>
              <a:ext cx="210185" cy="924560"/>
            </a:xfrm>
            <a:custGeom>
              <a:avLst/>
              <a:gdLst/>
              <a:ahLst/>
              <a:cxnLst/>
              <a:rect l="l" t="t" r="r" b="b"/>
              <a:pathLst>
                <a:path w="210184" h="924560">
                  <a:moveTo>
                    <a:pt x="210108" y="924478"/>
                  </a:moveTo>
                  <a:lnTo>
                    <a:pt x="118465" y="924478"/>
                  </a:lnTo>
                  <a:lnTo>
                    <a:pt x="105054" y="924478"/>
                  </a:lnTo>
                  <a:lnTo>
                    <a:pt x="105054" y="911067"/>
                  </a:lnTo>
                  <a:lnTo>
                    <a:pt x="105054" y="13634"/>
                  </a:lnTo>
                  <a:lnTo>
                    <a:pt x="105054" y="0"/>
                  </a:lnTo>
                  <a:lnTo>
                    <a:pt x="91643" y="0"/>
                  </a:lnTo>
                  <a:lnTo>
                    <a:pt x="0" y="223"/>
                  </a:lnTo>
                </a:path>
              </a:pathLst>
            </a:custGeom>
            <a:ln w="670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637678" y="5018023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40" h="6985">
                  <a:moveTo>
                    <a:pt x="2235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670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637678" y="5018023"/>
              <a:ext cx="2540" cy="6985"/>
            </a:xfrm>
            <a:custGeom>
              <a:avLst/>
              <a:gdLst/>
              <a:ahLst/>
              <a:cxnLst/>
              <a:rect l="l" t="t" r="r" b="b"/>
              <a:pathLst>
                <a:path w="2540" h="6985">
                  <a:moveTo>
                    <a:pt x="2235" y="6705"/>
                  </a:moveTo>
                  <a:lnTo>
                    <a:pt x="0" y="6705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670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423098" y="4092651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5">
                  <a:moveTo>
                    <a:pt x="4470" y="6482"/>
                  </a:moveTo>
                  <a:lnTo>
                    <a:pt x="0" y="6482"/>
                  </a:lnTo>
                  <a:lnTo>
                    <a:pt x="0" y="0"/>
                  </a:lnTo>
                  <a:lnTo>
                    <a:pt x="4470" y="0"/>
                  </a:lnTo>
                  <a:lnTo>
                    <a:pt x="4470" y="648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423098" y="4092651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5">
                  <a:moveTo>
                    <a:pt x="4470" y="6482"/>
                  </a:moveTo>
                  <a:lnTo>
                    <a:pt x="0" y="6482"/>
                  </a:lnTo>
                  <a:lnTo>
                    <a:pt x="0" y="0"/>
                  </a:lnTo>
                  <a:lnTo>
                    <a:pt x="4470" y="0"/>
                  </a:lnTo>
                  <a:lnTo>
                    <a:pt x="4470" y="6482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605232" y="4954611"/>
              <a:ext cx="23495" cy="24765"/>
            </a:xfrm>
            <a:custGeom>
              <a:avLst/>
              <a:gdLst/>
              <a:ahLst/>
              <a:cxnLst/>
              <a:rect l="l" t="t" r="r" b="b"/>
              <a:pathLst>
                <a:path w="23495" h="24764">
                  <a:moveTo>
                    <a:pt x="13707" y="24387"/>
                  </a:moveTo>
                  <a:lnTo>
                    <a:pt x="9516" y="24387"/>
                  </a:lnTo>
                  <a:lnTo>
                    <a:pt x="9894" y="15162"/>
                  </a:lnTo>
                  <a:lnTo>
                    <a:pt x="2095" y="20138"/>
                  </a:lnTo>
                  <a:lnTo>
                    <a:pt x="0" y="16471"/>
                  </a:lnTo>
                  <a:lnTo>
                    <a:pt x="8206" y="12222"/>
                  </a:lnTo>
                  <a:lnTo>
                    <a:pt x="0" y="7974"/>
                  </a:lnTo>
                  <a:lnTo>
                    <a:pt x="2095" y="4248"/>
                  </a:lnTo>
                  <a:lnTo>
                    <a:pt x="9894" y="9225"/>
                  </a:lnTo>
                  <a:lnTo>
                    <a:pt x="9516" y="0"/>
                  </a:lnTo>
                  <a:lnTo>
                    <a:pt x="13707" y="0"/>
                  </a:lnTo>
                  <a:lnTo>
                    <a:pt x="13357" y="9225"/>
                  </a:lnTo>
                  <a:lnTo>
                    <a:pt x="21128" y="4248"/>
                  </a:lnTo>
                  <a:lnTo>
                    <a:pt x="23223" y="7974"/>
                  </a:lnTo>
                  <a:lnTo>
                    <a:pt x="15016" y="12222"/>
                  </a:lnTo>
                  <a:lnTo>
                    <a:pt x="23223" y="16471"/>
                  </a:lnTo>
                  <a:lnTo>
                    <a:pt x="21128" y="20138"/>
                  </a:lnTo>
                  <a:lnTo>
                    <a:pt x="13357" y="15162"/>
                  </a:lnTo>
                  <a:lnTo>
                    <a:pt x="13707" y="2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441539" y="4029238"/>
              <a:ext cx="16510" cy="43815"/>
            </a:xfrm>
            <a:custGeom>
              <a:avLst/>
              <a:gdLst/>
              <a:ahLst/>
              <a:cxnLst/>
              <a:rect l="l" t="t" r="r" b="b"/>
              <a:pathLst>
                <a:path w="16509" h="43814">
                  <a:moveTo>
                    <a:pt x="16209" y="43362"/>
                  </a:moveTo>
                  <a:lnTo>
                    <a:pt x="10767" y="43362"/>
                  </a:lnTo>
                  <a:lnTo>
                    <a:pt x="10767" y="5122"/>
                  </a:lnTo>
                  <a:lnTo>
                    <a:pt x="10476" y="5122"/>
                  </a:lnTo>
                  <a:lnTo>
                    <a:pt x="0" y="12892"/>
                  </a:lnTo>
                  <a:lnTo>
                    <a:pt x="0" y="6955"/>
                  </a:lnTo>
                  <a:lnTo>
                    <a:pt x="9429" y="0"/>
                  </a:lnTo>
                  <a:lnTo>
                    <a:pt x="16209" y="0"/>
                  </a:lnTo>
                  <a:lnTo>
                    <a:pt x="16209" y="433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2025-04-27T23:20:17Z</dcterms:created>
  <dcterms:modified xsi:type="dcterms:W3CDTF">2025-04-27T23:20:17Z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PDFium</vt:lpwstr>
  </property>
  <property fmtid="{D5CDD505-2E9C-101B-9397-08002B2CF9AE}" pid="4" name="LastSaved">
    <vt:filetime>2025-04-27T00:00:00Z</vt:filetime>
  </property>
  <property fmtid="{D5CDD505-2E9C-101B-9397-08002B2CF9AE}" pid="5" name="Producer">
    <vt:lpwstr>3-Heights(TM) PDF Security Shell 4.8.25.2 (http://www.pdf-tools.com)</vt:lpwstr>
  </property>
</Properties>
</file>