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083800" cy="7791450"/>
  <p:notesSz cx="10083800" cy="77914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5332" y="2411412"/>
            <a:ext cx="8560435" cy="16335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0665" y="4356100"/>
            <a:ext cx="7049770" cy="19446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3555" y="1789112"/>
            <a:ext cx="4380928" cy="5133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6616" y="1789112"/>
            <a:ext cx="4380928" cy="5133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3555" y="311150"/>
            <a:ext cx="906399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3555" y="1789112"/>
            <a:ext cx="9063990" cy="5133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24174" y="7234237"/>
            <a:ext cx="3222752" cy="388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3555" y="7234237"/>
            <a:ext cx="2316353" cy="388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51192" y="7234237"/>
            <a:ext cx="2316353" cy="388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Relationship Id="rId13" Type="http://schemas.openxmlformats.org/officeDocument/2006/relationships/image" Target="../media/image58.png"/><Relationship Id="rId14" Type="http://schemas.openxmlformats.org/officeDocument/2006/relationships/image" Target="../media/image59.png"/><Relationship Id="rId15" Type="http://schemas.openxmlformats.org/officeDocument/2006/relationships/image" Target="../media/image60.png"/><Relationship Id="rId16" Type="http://schemas.openxmlformats.org/officeDocument/2006/relationships/image" Target="../media/image61.png"/><Relationship Id="rId17" Type="http://schemas.openxmlformats.org/officeDocument/2006/relationships/image" Target="../media/image62.png"/><Relationship Id="rId18" Type="http://schemas.openxmlformats.org/officeDocument/2006/relationships/image" Target="../media/image63.png"/><Relationship Id="rId19" Type="http://schemas.openxmlformats.org/officeDocument/2006/relationships/image" Target="../media/image64.png"/><Relationship Id="rId20" Type="http://schemas.openxmlformats.org/officeDocument/2006/relationships/image" Target="../media/image65.png"/><Relationship Id="rId21" Type="http://schemas.openxmlformats.org/officeDocument/2006/relationships/image" Target="../media/image36.png"/><Relationship Id="rId22" Type="http://schemas.openxmlformats.org/officeDocument/2006/relationships/image" Target="../media/image66.png"/><Relationship Id="rId23" Type="http://schemas.openxmlformats.org/officeDocument/2006/relationships/image" Target="../media/image19.png"/><Relationship Id="rId24" Type="http://schemas.openxmlformats.org/officeDocument/2006/relationships/image" Target="../media/image67.png"/><Relationship Id="rId25" Type="http://schemas.openxmlformats.org/officeDocument/2006/relationships/image" Target="../media/image68.png"/><Relationship Id="rId26" Type="http://schemas.openxmlformats.org/officeDocument/2006/relationships/image" Target="../media/image69.png"/><Relationship Id="rId27" Type="http://schemas.openxmlformats.org/officeDocument/2006/relationships/image" Target="../media/image70.png"/><Relationship Id="rId28" Type="http://schemas.openxmlformats.org/officeDocument/2006/relationships/image" Target="../media/image71.png"/><Relationship Id="rId29" Type="http://schemas.openxmlformats.org/officeDocument/2006/relationships/image" Target="../media/image72.png"/><Relationship Id="rId30" Type="http://schemas.openxmlformats.org/officeDocument/2006/relationships/image" Target="../media/image73.png"/><Relationship Id="rId31" Type="http://schemas.openxmlformats.org/officeDocument/2006/relationships/image" Target="../media/image74.png"/><Relationship Id="rId32" Type="http://schemas.openxmlformats.org/officeDocument/2006/relationships/image" Target="../media/image75.png"/><Relationship Id="rId33" Type="http://schemas.openxmlformats.org/officeDocument/2006/relationships/image" Target="../media/image76.png"/><Relationship Id="rId34" Type="http://schemas.openxmlformats.org/officeDocument/2006/relationships/image" Target="../media/image77.png"/><Relationship Id="rId35" Type="http://schemas.openxmlformats.org/officeDocument/2006/relationships/image" Target="../media/image78.png"/><Relationship Id="rId36" Type="http://schemas.openxmlformats.org/officeDocument/2006/relationships/image" Target="../media/image79.png"/><Relationship Id="rId37" Type="http://schemas.openxmlformats.org/officeDocument/2006/relationships/image" Target="../media/image80.png"/><Relationship Id="rId38" Type="http://schemas.openxmlformats.org/officeDocument/2006/relationships/image" Target="../media/image81.png"/><Relationship Id="rId39" Type="http://schemas.openxmlformats.org/officeDocument/2006/relationships/image" Target="../media/image82.png"/><Relationship Id="rId40" Type="http://schemas.openxmlformats.org/officeDocument/2006/relationships/image" Target="../media/image83.png"/><Relationship Id="rId41" Type="http://schemas.openxmlformats.org/officeDocument/2006/relationships/image" Target="../media/image84.png"/><Relationship Id="rId42" Type="http://schemas.openxmlformats.org/officeDocument/2006/relationships/image" Target="../media/image85.png"/><Relationship Id="rId43" Type="http://schemas.openxmlformats.org/officeDocument/2006/relationships/image" Target="../media/image8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Relationship Id="rId5" Type="http://schemas.openxmlformats.org/officeDocument/2006/relationships/image" Target="../media/image90.png"/><Relationship Id="rId6" Type="http://schemas.openxmlformats.org/officeDocument/2006/relationships/image" Target="../media/image91.png"/><Relationship Id="rId7" Type="http://schemas.openxmlformats.org/officeDocument/2006/relationships/image" Target="../media/image92.png"/><Relationship Id="rId8" Type="http://schemas.openxmlformats.org/officeDocument/2006/relationships/image" Target="../media/image93.png"/><Relationship Id="rId9" Type="http://schemas.openxmlformats.org/officeDocument/2006/relationships/image" Target="../media/image94.png"/><Relationship Id="rId10" Type="http://schemas.openxmlformats.org/officeDocument/2006/relationships/image" Target="../media/image95.png"/><Relationship Id="rId11" Type="http://schemas.openxmlformats.org/officeDocument/2006/relationships/image" Target="../media/image96.png"/><Relationship Id="rId12" Type="http://schemas.openxmlformats.org/officeDocument/2006/relationships/image" Target="../media/image97.png"/><Relationship Id="rId13" Type="http://schemas.openxmlformats.org/officeDocument/2006/relationships/image" Target="../media/image98.png"/><Relationship Id="rId14" Type="http://schemas.openxmlformats.org/officeDocument/2006/relationships/image" Target="../media/image99.png"/><Relationship Id="rId15" Type="http://schemas.openxmlformats.org/officeDocument/2006/relationships/image" Target="../media/image100.png"/><Relationship Id="rId16" Type="http://schemas.openxmlformats.org/officeDocument/2006/relationships/image" Target="../media/image101.png"/><Relationship Id="rId17" Type="http://schemas.openxmlformats.org/officeDocument/2006/relationships/image" Target="../media/image102.png"/><Relationship Id="rId18" Type="http://schemas.openxmlformats.org/officeDocument/2006/relationships/image" Target="../media/image103.png"/><Relationship Id="rId19" Type="http://schemas.openxmlformats.org/officeDocument/2006/relationships/image" Target="../media/image104.png"/><Relationship Id="rId20" Type="http://schemas.openxmlformats.org/officeDocument/2006/relationships/image" Target="../media/image105.png"/><Relationship Id="rId21" Type="http://schemas.openxmlformats.org/officeDocument/2006/relationships/image" Target="../media/image106.png"/><Relationship Id="rId22" Type="http://schemas.openxmlformats.org/officeDocument/2006/relationships/image" Target="../media/image107.png"/><Relationship Id="rId23" Type="http://schemas.openxmlformats.org/officeDocument/2006/relationships/image" Target="../media/image108.png"/><Relationship Id="rId24" Type="http://schemas.openxmlformats.org/officeDocument/2006/relationships/image" Target="../media/image109.png"/><Relationship Id="rId25" Type="http://schemas.openxmlformats.org/officeDocument/2006/relationships/image" Target="../media/image110.png"/><Relationship Id="rId26" Type="http://schemas.openxmlformats.org/officeDocument/2006/relationships/image" Target="../media/image111.png"/><Relationship Id="rId27" Type="http://schemas.openxmlformats.org/officeDocument/2006/relationships/image" Target="../media/image112.png"/><Relationship Id="rId28" Type="http://schemas.openxmlformats.org/officeDocument/2006/relationships/image" Target="../media/image113.png"/><Relationship Id="rId29" Type="http://schemas.openxmlformats.org/officeDocument/2006/relationships/image" Target="../media/image114.png"/><Relationship Id="rId30" Type="http://schemas.openxmlformats.org/officeDocument/2006/relationships/image" Target="../media/image115.png"/><Relationship Id="rId31" Type="http://schemas.openxmlformats.org/officeDocument/2006/relationships/image" Target="../media/image116.png"/><Relationship Id="rId32" Type="http://schemas.openxmlformats.org/officeDocument/2006/relationships/image" Target="../media/image117.png"/><Relationship Id="rId33" Type="http://schemas.openxmlformats.org/officeDocument/2006/relationships/image" Target="../media/image118.png"/><Relationship Id="rId34" Type="http://schemas.openxmlformats.org/officeDocument/2006/relationships/image" Target="../media/image119.png"/><Relationship Id="rId35" Type="http://schemas.openxmlformats.org/officeDocument/2006/relationships/image" Target="../media/image120.png"/><Relationship Id="rId36" Type="http://schemas.openxmlformats.org/officeDocument/2006/relationships/image" Target="../media/image121.png"/><Relationship Id="rId37" Type="http://schemas.openxmlformats.org/officeDocument/2006/relationships/image" Target="../media/image122.png"/><Relationship Id="rId38" Type="http://schemas.openxmlformats.org/officeDocument/2006/relationships/image" Target="../media/image123.png"/><Relationship Id="rId39" Type="http://schemas.openxmlformats.org/officeDocument/2006/relationships/image" Target="../media/image124.png"/><Relationship Id="rId40" Type="http://schemas.openxmlformats.org/officeDocument/2006/relationships/image" Target="../media/image125.png"/><Relationship Id="rId41" Type="http://schemas.openxmlformats.org/officeDocument/2006/relationships/image" Target="../media/image126.png"/><Relationship Id="rId42" Type="http://schemas.openxmlformats.org/officeDocument/2006/relationships/image" Target="../media/image127.png"/><Relationship Id="rId43" Type="http://schemas.openxmlformats.org/officeDocument/2006/relationships/image" Target="../media/image12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9.png"/><Relationship Id="rId3" Type="http://schemas.openxmlformats.org/officeDocument/2006/relationships/image" Target="../media/image130.png"/><Relationship Id="rId4" Type="http://schemas.openxmlformats.org/officeDocument/2006/relationships/image" Target="../media/image131.png"/><Relationship Id="rId5" Type="http://schemas.openxmlformats.org/officeDocument/2006/relationships/image" Target="../media/image132.png"/><Relationship Id="rId6" Type="http://schemas.openxmlformats.org/officeDocument/2006/relationships/image" Target="../media/image133.png"/><Relationship Id="rId7" Type="http://schemas.openxmlformats.org/officeDocument/2006/relationships/image" Target="../media/image134.png"/><Relationship Id="rId8" Type="http://schemas.openxmlformats.org/officeDocument/2006/relationships/image" Target="../media/image135.png"/><Relationship Id="rId9" Type="http://schemas.openxmlformats.org/officeDocument/2006/relationships/image" Target="../media/image136.png"/><Relationship Id="rId10" Type="http://schemas.openxmlformats.org/officeDocument/2006/relationships/image" Target="../media/image137.png"/><Relationship Id="rId11" Type="http://schemas.openxmlformats.org/officeDocument/2006/relationships/image" Target="../media/image138.png"/><Relationship Id="rId12" Type="http://schemas.openxmlformats.org/officeDocument/2006/relationships/image" Target="../media/image139.png"/><Relationship Id="rId13" Type="http://schemas.openxmlformats.org/officeDocument/2006/relationships/image" Target="../media/image140.png"/><Relationship Id="rId14" Type="http://schemas.openxmlformats.org/officeDocument/2006/relationships/image" Target="../media/image141.png"/><Relationship Id="rId15" Type="http://schemas.openxmlformats.org/officeDocument/2006/relationships/image" Target="../media/image142.png"/><Relationship Id="rId16" Type="http://schemas.openxmlformats.org/officeDocument/2006/relationships/image" Target="../media/image143.png"/><Relationship Id="rId17" Type="http://schemas.openxmlformats.org/officeDocument/2006/relationships/image" Target="../media/image144.png"/><Relationship Id="rId18" Type="http://schemas.openxmlformats.org/officeDocument/2006/relationships/image" Target="../media/image145.png"/><Relationship Id="rId19" Type="http://schemas.openxmlformats.org/officeDocument/2006/relationships/image" Target="../media/image146.png"/><Relationship Id="rId20" Type="http://schemas.openxmlformats.org/officeDocument/2006/relationships/image" Target="../media/image147.png"/><Relationship Id="rId21" Type="http://schemas.openxmlformats.org/officeDocument/2006/relationships/image" Target="../media/image148.png"/><Relationship Id="rId22" Type="http://schemas.openxmlformats.org/officeDocument/2006/relationships/image" Target="../media/image149.png"/><Relationship Id="rId23" Type="http://schemas.openxmlformats.org/officeDocument/2006/relationships/image" Target="../media/image150.png"/><Relationship Id="rId24" Type="http://schemas.openxmlformats.org/officeDocument/2006/relationships/image" Target="../media/image151.png"/><Relationship Id="rId25" Type="http://schemas.openxmlformats.org/officeDocument/2006/relationships/image" Target="../media/image152.png"/><Relationship Id="rId26" Type="http://schemas.openxmlformats.org/officeDocument/2006/relationships/image" Target="../media/image153.png"/><Relationship Id="rId27" Type="http://schemas.openxmlformats.org/officeDocument/2006/relationships/image" Target="../media/image154.png"/><Relationship Id="rId28" Type="http://schemas.openxmlformats.org/officeDocument/2006/relationships/image" Target="../media/image155.png"/><Relationship Id="rId29" Type="http://schemas.openxmlformats.org/officeDocument/2006/relationships/image" Target="../media/image156.png"/><Relationship Id="rId30" Type="http://schemas.openxmlformats.org/officeDocument/2006/relationships/image" Target="../media/image157.png"/><Relationship Id="rId31" Type="http://schemas.openxmlformats.org/officeDocument/2006/relationships/image" Target="../media/image158.png"/><Relationship Id="rId32" Type="http://schemas.openxmlformats.org/officeDocument/2006/relationships/image" Target="../media/image15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0.png"/><Relationship Id="rId3" Type="http://schemas.openxmlformats.org/officeDocument/2006/relationships/image" Target="../media/image161.png"/><Relationship Id="rId4" Type="http://schemas.openxmlformats.org/officeDocument/2006/relationships/image" Target="../media/image162.png"/><Relationship Id="rId5" Type="http://schemas.openxmlformats.org/officeDocument/2006/relationships/image" Target="../media/image163.png"/><Relationship Id="rId6" Type="http://schemas.openxmlformats.org/officeDocument/2006/relationships/image" Target="../media/image164.png"/><Relationship Id="rId7" Type="http://schemas.openxmlformats.org/officeDocument/2006/relationships/image" Target="../media/image165.png"/><Relationship Id="rId8" Type="http://schemas.openxmlformats.org/officeDocument/2006/relationships/image" Target="../media/image166.png"/><Relationship Id="rId9" Type="http://schemas.openxmlformats.org/officeDocument/2006/relationships/image" Target="../media/image167.png"/><Relationship Id="rId10" Type="http://schemas.openxmlformats.org/officeDocument/2006/relationships/image" Target="../media/image168.png"/><Relationship Id="rId11" Type="http://schemas.openxmlformats.org/officeDocument/2006/relationships/image" Target="../media/image169.png"/><Relationship Id="rId12" Type="http://schemas.openxmlformats.org/officeDocument/2006/relationships/image" Target="../media/image170.png"/><Relationship Id="rId13" Type="http://schemas.openxmlformats.org/officeDocument/2006/relationships/image" Target="../media/image171.png"/><Relationship Id="rId14" Type="http://schemas.openxmlformats.org/officeDocument/2006/relationships/image" Target="../media/image172.png"/><Relationship Id="rId15" Type="http://schemas.openxmlformats.org/officeDocument/2006/relationships/image" Target="../media/image173.png"/><Relationship Id="rId16" Type="http://schemas.openxmlformats.org/officeDocument/2006/relationships/image" Target="../media/image174.png"/><Relationship Id="rId17" Type="http://schemas.openxmlformats.org/officeDocument/2006/relationships/image" Target="../media/image175.png"/><Relationship Id="rId18" Type="http://schemas.openxmlformats.org/officeDocument/2006/relationships/image" Target="../media/image176.png"/><Relationship Id="rId19" Type="http://schemas.openxmlformats.org/officeDocument/2006/relationships/image" Target="../media/image177.png"/><Relationship Id="rId20" Type="http://schemas.openxmlformats.org/officeDocument/2006/relationships/image" Target="../media/image178.png"/><Relationship Id="rId21" Type="http://schemas.openxmlformats.org/officeDocument/2006/relationships/image" Target="../media/image179.png"/><Relationship Id="rId22" Type="http://schemas.openxmlformats.org/officeDocument/2006/relationships/image" Target="../media/image180.png"/><Relationship Id="rId23" Type="http://schemas.openxmlformats.org/officeDocument/2006/relationships/image" Target="../media/image181.png"/><Relationship Id="rId24" Type="http://schemas.openxmlformats.org/officeDocument/2006/relationships/image" Target="../media/image182.png"/><Relationship Id="rId25" Type="http://schemas.openxmlformats.org/officeDocument/2006/relationships/image" Target="../media/image183.png"/><Relationship Id="rId26" Type="http://schemas.openxmlformats.org/officeDocument/2006/relationships/image" Target="../media/image184.png"/><Relationship Id="rId27" Type="http://schemas.openxmlformats.org/officeDocument/2006/relationships/image" Target="../media/image185.png"/><Relationship Id="rId28" Type="http://schemas.openxmlformats.org/officeDocument/2006/relationships/image" Target="../media/image186.png"/><Relationship Id="rId29" Type="http://schemas.openxmlformats.org/officeDocument/2006/relationships/image" Target="../media/image187.png"/><Relationship Id="rId30" Type="http://schemas.openxmlformats.org/officeDocument/2006/relationships/image" Target="../media/image188.png"/><Relationship Id="rId31" Type="http://schemas.openxmlformats.org/officeDocument/2006/relationships/image" Target="../media/image189.png"/><Relationship Id="rId32" Type="http://schemas.openxmlformats.org/officeDocument/2006/relationships/image" Target="../media/image190.png"/><Relationship Id="rId33" Type="http://schemas.openxmlformats.org/officeDocument/2006/relationships/image" Target="../media/image191.png"/><Relationship Id="rId34" Type="http://schemas.openxmlformats.org/officeDocument/2006/relationships/image" Target="../media/image192.png"/><Relationship Id="rId35" Type="http://schemas.openxmlformats.org/officeDocument/2006/relationships/image" Target="../media/image193.png"/><Relationship Id="rId36" Type="http://schemas.openxmlformats.org/officeDocument/2006/relationships/image" Target="../media/image194.png"/><Relationship Id="rId37" Type="http://schemas.openxmlformats.org/officeDocument/2006/relationships/image" Target="../media/image195.png"/><Relationship Id="rId38" Type="http://schemas.openxmlformats.org/officeDocument/2006/relationships/image" Target="../media/image19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7.png"/><Relationship Id="rId3" Type="http://schemas.openxmlformats.org/officeDocument/2006/relationships/image" Target="../media/image198.png"/><Relationship Id="rId4" Type="http://schemas.openxmlformats.org/officeDocument/2006/relationships/image" Target="../media/image199.png"/><Relationship Id="rId5" Type="http://schemas.openxmlformats.org/officeDocument/2006/relationships/image" Target="../media/image89.png"/><Relationship Id="rId6" Type="http://schemas.openxmlformats.org/officeDocument/2006/relationships/image" Target="../media/image90.png"/><Relationship Id="rId7" Type="http://schemas.openxmlformats.org/officeDocument/2006/relationships/image" Target="../media/image200.png"/><Relationship Id="rId8" Type="http://schemas.openxmlformats.org/officeDocument/2006/relationships/image" Target="../media/image92.png"/><Relationship Id="rId9" Type="http://schemas.openxmlformats.org/officeDocument/2006/relationships/image" Target="../media/image201.png"/><Relationship Id="rId10" Type="http://schemas.openxmlformats.org/officeDocument/2006/relationships/image" Target="../media/image202.png"/><Relationship Id="rId11" Type="http://schemas.openxmlformats.org/officeDocument/2006/relationships/image" Target="../media/image116.png"/><Relationship Id="rId12" Type="http://schemas.openxmlformats.org/officeDocument/2006/relationships/image" Target="../media/image203.png"/><Relationship Id="rId13" Type="http://schemas.openxmlformats.org/officeDocument/2006/relationships/image" Target="../media/image119.png"/><Relationship Id="rId14" Type="http://schemas.openxmlformats.org/officeDocument/2006/relationships/image" Target="../media/image204.png"/><Relationship Id="rId15" Type="http://schemas.openxmlformats.org/officeDocument/2006/relationships/image" Target="../media/image205.png"/><Relationship Id="rId16" Type="http://schemas.openxmlformats.org/officeDocument/2006/relationships/image" Target="../media/image206.png"/><Relationship Id="rId17" Type="http://schemas.openxmlformats.org/officeDocument/2006/relationships/image" Target="../media/image121.png"/><Relationship Id="rId18" Type="http://schemas.openxmlformats.org/officeDocument/2006/relationships/image" Target="../media/image207.png"/><Relationship Id="rId19" Type="http://schemas.openxmlformats.org/officeDocument/2006/relationships/image" Target="../media/image208.png"/><Relationship Id="rId20" Type="http://schemas.openxmlformats.org/officeDocument/2006/relationships/image" Target="../media/image209.png"/><Relationship Id="rId21" Type="http://schemas.openxmlformats.org/officeDocument/2006/relationships/image" Target="../media/image210.png"/><Relationship Id="rId22" Type="http://schemas.openxmlformats.org/officeDocument/2006/relationships/image" Target="../media/image211.png"/><Relationship Id="rId23" Type="http://schemas.openxmlformats.org/officeDocument/2006/relationships/image" Target="../media/image212.png"/><Relationship Id="rId24" Type="http://schemas.openxmlformats.org/officeDocument/2006/relationships/image" Target="../media/image213.png"/><Relationship Id="rId25" Type="http://schemas.openxmlformats.org/officeDocument/2006/relationships/image" Target="../media/image214.png"/><Relationship Id="rId26" Type="http://schemas.openxmlformats.org/officeDocument/2006/relationships/image" Target="../media/image215.png"/><Relationship Id="rId27" Type="http://schemas.openxmlformats.org/officeDocument/2006/relationships/image" Target="../media/image216.png"/><Relationship Id="rId28" Type="http://schemas.openxmlformats.org/officeDocument/2006/relationships/image" Target="../media/image217.png"/><Relationship Id="rId29" Type="http://schemas.openxmlformats.org/officeDocument/2006/relationships/image" Target="../media/image218.png"/><Relationship Id="rId30" Type="http://schemas.openxmlformats.org/officeDocument/2006/relationships/image" Target="../media/image219.png"/><Relationship Id="rId31" Type="http://schemas.openxmlformats.org/officeDocument/2006/relationships/image" Target="../media/image220.png"/><Relationship Id="rId32" Type="http://schemas.openxmlformats.org/officeDocument/2006/relationships/image" Target="../media/image221.png"/><Relationship Id="rId33" Type="http://schemas.openxmlformats.org/officeDocument/2006/relationships/image" Target="../media/image222.png"/><Relationship Id="rId34" Type="http://schemas.openxmlformats.org/officeDocument/2006/relationships/image" Target="../media/image223.png"/><Relationship Id="rId35" Type="http://schemas.openxmlformats.org/officeDocument/2006/relationships/image" Target="../media/image224.png"/><Relationship Id="rId36" Type="http://schemas.openxmlformats.org/officeDocument/2006/relationships/image" Target="../media/image225.png"/><Relationship Id="rId37" Type="http://schemas.openxmlformats.org/officeDocument/2006/relationships/image" Target="../media/image226.png"/><Relationship Id="rId38" Type="http://schemas.openxmlformats.org/officeDocument/2006/relationships/image" Target="../media/image227.png"/><Relationship Id="rId39" Type="http://schemas.openxmlformats.org/officeDocument/2006/relationships/image" Target="../media/image22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29.png"/><Relationship Id="rId4" Type="http://schemas.openxmlformats.org/officeDocument/2006/relationships/image" Target="../media/image230.png"/><Relationship Id="rId5" Type="http://schemas.openxmlformats.org/officeDocument/2006/relationships/image" Target="../media/image231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232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233.png"/><Relationship Id="rId12" Type="http://schemas.openxmlformats.org/officeDocument/2006/relationships/image" Target="../media/image234.png"/><Relationship Id="rId13" Type="http://schemas.openxmlformats.org/officeDocument/2006/relationships/image" Target="../media/image17.png"/><Relationship Id="rId14" Type="http://schemas.openxmlformats.org/officeDocument/2006/relationships/image" Target="../media/image235.png"/><Relationship Id="rId15" Type="http://schemas.openxmlformats.org/officeDocument/2006/relationships/image" Target="../media/image24.png"/><Relationship Id="rId16" Type="http://schemas.openxmlformats.org/officeDocument/2006/relationships/image" Target="../media/image236.png"/><Relationship Id="rId17" Type="http://schemas.openxmlformats.org/officeDocument/2006/relationships/image" Target="../media/image237.png"/><Relationship Id="rId18" Type="http://schemas.openxmlformats.org/officeDocument/2006/relationships/image" Target="../media/image238.png"/><Relationship Id="rId19" Type="http://schemas.openxmlformats.org/officeDocument/2006/relationships/image" Target="../media/image239.png"/><Relationship Id="rId20" Type="http://schemas.openxmlformats.org/officeDocument/2006/relationships/image" Target="../media/image240.png"/><Relationship Id="rId21" Type="http://schemas.openxmlformats.org/officeDocument/2006/relationships/image" Target="../media/image241.png"/><Relationship Id="rId22" Type="http://schemas.openxmlformats.org/officeDocument/2006/relationships/image" Target="../media/image242.png"/><Relationship Id="rId23" Type="http://schemas.openxmlformats.org/officeDocument/2006/relationships/image" Target="../media/image21.png"/><Relationship Id="rId24" Type="http://schemas.openxmlformats.org/officeDocument/2006/relationships/image" Target="../media/image22.png"/><Relationship Id="rId25" Type="http://schemas.openxmlformats.org/officeDocument/2006/relationships/image" Target="../media/image243.png"/><Relationship Id="rId26" Type="http://schemas.openxmlformats.org/officeDocument/2006/relationships/image" Target="../media/image244.png"/><Relationship Id="rId27" Type="http://schemas.openxmlformats.org/officeDocument/2006/relationships/image" Target="../media/image245.png"/><Relationship Id="rId28" Type="http://schemas.openxmlformats.org/officeDocument/2006/relationships/image" Target="../media/image246.png"/><Relationship Id="rId29" Type="http://schemas.openxmlformats.org/officeDocument/2006/relationships/image" Target="../media/image247.png"/><Relationship Id="rId30" Type="http://schemas.openxmlformats.org/officeDocument/2006/relationships/image" Target="../media/image31.png"/><Relationship Id="rId31" Type="http://schemas.openxmlformats.org/officeDocument/2006/relationships/image" Target="../media/image248.png"/><Relationship Id="rId32" Type="http://schemas.openxmlformats.org/officeDocument/2006/relationships/image" Target="../media/image249.png"/><Relationship Id="rId33" Type="http://schemas.openxmlformats.org/officeDocument/2006/relationships/image" Target="../media/image25.png"/><Relationship Id="rId34" Type="http://schemas.openxmlformats.org/officeDocument/2006/relationships/image" Target="../media/image250.png"/><Relationship Id="rId35" Type="http://schemas.openxmlformats.org/officeDocument/2006/relationships/image" Target="../media/image251.png"/><Relationship Id="rId36" Type="http://schemas.openxmlformats.org/officeDocument/2006/relationships/image" Target="../media/image252.png"/><Relationship Id="rId37" Type="http://schemas.openxmlformats.org/officeDocument/2006/relationships/image" Target="../media/image253.png"/><Relationship Id="rId38" Type="http://schemas.openxmlformats.org/officeDocument/2006/relationships/image" Target="../media/image254.png"/><Relationship Id="rId39" Type="http://schemas.openxmlformats.org/officeDocument/2006/relationships/image" Target="../media/image255.png"/><Relationship Id="rId40" Type="http://schemas.openxmlformats.org/officeDocument/2006/relationships/image" Target="../media/image15.png"/><Relationship Id="rId41" Type="http://schemas.openxmlformats.org/officeDocument/2006/relationships/image" Target="../media/image256.png"/><Relationship Id="rId42" Type="http://schemas.openxmlformats.org/officeDocument/2006/relationships/image" Target="../media/image25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8.png"/><Relationship Id="rId3" Type="http://schemas.openxmlformats.org/officeDocument/2006/relationships/image" Target="../media/image259.png"/><Relationship Id="rId4" Type="http://schemas.openxmlformats.org/officeDocument/2006/relationships/image" Target="../media/image260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261.png"/><Relationship Id="rId9" Type="http://schemas.openxmlformats.org/officeDocument/2006/relationships/image" Target="../media/image262.png"/><Relationship Id="rId10" Type="http://schemas.openxmlformats.org/officeDocument/2006/relationships/image" Target="../media/image263.png"/><Relationship Id="rId11" Type="http://schemas.openxmlformats.org/officeDocument/2006/relationships/image" Target="../media/image264.png"/><Relationship Id="rId12" Type="http://schemas.openxmlformats.org/officeDocument/2006/relationships/image" Target="../media/image265.png"/><Relationship Id="rId13" Type="http://schemas.openxmlformats.org/officeDocument/2006/relationships/image" Target="../media/image266.png"/><Relationship Id="rId14" Type="http://schemas.openxmlformats.org/officeDocument/2006/relationships/image" Target="../media/image55.png"/><Relationship Id="rId15" Type="http://schemas.openxmlformats.org/officeDocument/2006/relationships/image" Target="../media/image267.png"/><Relationship Id="rId16" Type="http://schemas.openxmlformats.org/officeDocument/2006/relationships/image" Target="../media/image58.png"/><Relationship Id="rId17" Type="http://schemas.openxmlformats.org/officeDocument/2006/relationships/image" Target="../media/image59.png"/><Relationship Id="rId18" Type="http://schemas.openxmlformats.org/officeDocument/2006/relationships/image" Target="../media/image60.png"/><Relationship Id="rId19" Type="http://schemas.openxmlformats.org/officeDocument/2006/relationships/image" Target="../media/image62.png"/><Relationship Id="rId20" Type="http://schemas.openxmlformats.org/officeDocument/2006/relationships/image" Target="../media/image268.png"/><Relationship Id="rId21" Type="http://schemas.openxmlformats.org/officeDocument/2006/relationships/image" Target="../media/image269.png"/><Relationship Id="rId22" Type="http://schemas.openxmlformats.org/officeDocument/2006/relationships/image" Target="../media/image270.png"/><Relationship Id="rId23" Type="http://schemas.openxmlformats.org/officeDocument/2006/relationships/image" Target="../media/image271.png"/><Relationship Id="rId24" Type="http://schemas.openxmlformats.org/officeDocument/2006/relationships/image" Target="../media/image272.png"/><Relationship Id="rId25" Type="http://schemas.openxmlformats.org/officeDocument/2006/relationships/image" Target="../media/image66.png"/><Relationship Id="rId26" Type="http://schemas.openxmlformats.org/officeDocument/2006/relationships/image" Target="../media/image273.png"/><Relationship Id="rId27" Type="http://schemas.openxmlformats.org/officeDocument/2006/relationships/image" Target="../media/image69.png"/><Relationship Id="rId28" Type="http://schemas.openxmlformats.org/officeDocument/2006/relationships/image" Target="../media/image274.png"/><Relationship Id="rId29" Type="http://schemas.openxmlformats.org/officeDocument/2006/relationships/image" Target="../media/image275.png"/><Relationship Id="rId30" Type="http://schemas.openxmlformats.org/officeDocument/2006/relationships/image" Target="../media/image68.png"/><Relationship Id="rId31" Type="http://schemas.openxmlformats.org/officeDocument/2006/relationships/image" Target="../media/image71.png"/><Relationship Id="rId32" Type="http://schemas.openxmlformats.org/officeDocument/2006/relationships/image" Target="../media/image61.png"/><Relationship Id="rId33" Type="http://schemas.openxmlformats.org/officeDocument/2006/relationships/image" Target="../media/image276.png"/><Relationship Id="rId34" Type="http://schemas.openxmlformats.org/officeDocument/2006/relationships/image" Target="../media/image277.png"/><Relationship Id="rId35" Type="http://schemas.openxmlformats.org/officeDocument/2006/relationships/image" Target="../media/image278.png"/><Relationship Id="rId36" Type="http://schemas.openxmlformats.org/officeDocument/2006/relationships/image" Target="../media/image279.png"/><Relationship Id="rId37" Type="http://schemas.openxmlformats.org/officeDocument/2006/relationships/image" Target="../media/image280.png"/><Relationship Id="rId38" Type="http://schemas.openxmlformats.org/officeDocument/2006/relationships/image" Target="../media/image28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2.png"/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image" Target="../media/image285.png"/><Relationship Id="rId6" Type="http://schemas.openxmlformats.org/officeDocument/2006/relationships/image" Target="../media/image286.png"/><Relationship Id="rId7" Type="http://schemas.openxmlformats.org/officeDocument/2006/relationships/image" Target="../media/image287.png"/><Relationship Id="rId8" Type="http://schemas.openxmlformats.org/officeDocument/2006/relationships/image" Target="../media/image47.png"/><Relationship Id="rId9" Type="http://schemas.openxmlformats.org/officeDocument/2006/relationships/image" Target="../media/image288.png"/><Relationship Id="rId10" Type="http://schemas.openxmlformats.org/officeDocument/2006/relationships/image" Target="../media/image49.png"/><Relationship Id="rId11" Type="http://schemas.openxmlformats.org/officeDocument/2006/relationships/image" Target="../media/image261.png"/><Relationship Id="rId12" Type="http://schemas.openxmlformats.org/officeDocument/2006/relationships/image" Target="../media/image262.png"/><Relationship Id="rId13" Type="http://schemas.openxmlformats.org/officeDocument/2006/relationships/image" Target="../media/image51.png"/><Relationship Id="rId14" Type="http://schemas.openxmlformats.org/officeDocument/2006/relationships/image" Target="../media/image264.png"/><Relationship Id="rId15" Type="http://schemas.openxmlformats.org/officeDocument/2006/relationships/image" Target="../media/image289.png"/><Relationship Id="rId16" Type="http://schemas.openxmlformats.org/officeDocument/2006/relationships/image" Target="../media/image290.png"/><Relationship Id="rId17" Type="http://schemas.openxmlformats.org/officeDocument/2006/relationships/image" Target="../media/image55.png"/><Relationship Id="rId18" Type="http://schemas.openxmlformats.org/officeDocument/2006/relationships/image" Target="../media/image267.png"/><Relationship Id="rId19" Type="http://schemas.openxmlformats.org/officeDocument/2006/relationships/image" Target="../media/image58.png"/><Relationship Id="rId20" Type="http://schemas.openxmlformats.org/officeDocument/2006/relationships/image" Target="../media/image59.png"/><Relationship Id="rId21" Type="http://schemas.openxmlformats.org/officeDocument/2006/relationships/image" Target="../media/image60.png"/><Relationship Id="rId22" Type="http://schemas.openxmlformats.org/officeDocument/2006/relationships/image" Target="../media/image62.png"/><Relationship Id="rId23" Type="http://schemas.openxmlformats.org/officeDocument/2006/relationships/image" Target="../media/image61.png"/><Relationship Id="rId24" Type="http://schemas.openxmlformats.org/officeDocument/2006/relationships/image" Target="../media/image291.png"/><Relationship Id="rId25" Type="http://schemas.openxmlformats.org/officeDocument/2006/relationships/image" Target="../media/image292.png"/><Relationship Id="rId26" Type="http://schemas.openxmlformats.org/officeDocument/2006/relationships/image" Target="../media/image52.png"/><Relationship Id="rId27" Type="http://schemas.openxmlformats.org/officeDocument/2006/relationships/image" Target="../media/image293.png"/><Relationship Id="rId28" Type="http://schemas.openxmlformats.org/officeDocument/2006/relationships/image" Target="../media/image294.png"/><Relationship Id="rId29" Type="http://schemas.openxmlformats.org/officeDocument/2006/relationships/image" Target="../media/image295.png"/><Relationship Id="rId30" Type="http://schemas.openxmlformats.org/officeDocument/2006/relationships/image" Target="../media/image296.png"/><Relationship Id="rId31" Type="http://schemas.openxmlformats.org/officeDocument/2006/relationships/image" Target="../media/image275.png"/><Relationship Id="rId32" Type="http://schemas.openxmlformats.org/officeDocument/2006/relationships/image" Target="../media/image297.png"/><Relationship Id="rId33" Type="http://schemas.openxmlformats.org/officeDocument/2006/relationships/image" Target="../media/image71.png"/><Relationship Id="rId34" Type="http://schemas.openxmlformats.org/officeDocument/2006/relationships/image" Target="../media/image54.png"/><Relationship Id="rId35" Type="http://schemas.openxmlformats.org/officeDocument/2006/relationships/image" Target="../media/image298.png"/><Relationship Id="rId36" Type="http://schemas.openxmlformats.org/officeDocument/2006/relationships/image" Target="../media/image299.png"/><Relationship Id="rId37" Type="http://schemas.openxmlformats.org/officeDocument/2006/relationships/image" Target="../media/image300.png"/><Relationship Id="rId38" Type="http://schemas.openxmlformats.org/officeDocument/2006/relationships/image" Target="../media/image301.png"/><Relationship Id="rId39" Type="http://schemas.openxmlformats.org/officeDocument/2006/relationships/image" Target="../media/image302.png"/><Relationship Id="rId40" Type="http://schemas.openxmlformats.org/officeDocument/2006/relationships/image" Target="../media/image30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49028" y="3028373"/>
            <a:ext cx="323215" cy="739140"/>
            <a:chOff x="1449028" y="3028373"/>
            <a:chExt cx="323215" cy="7391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7995" y="3028373"/>
              <a:ext cx="165325" cy="165325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454863" y="3187863"/>
              <a:ext cx="311785" cy="461009"/>
            </a:xfrm>
            <a:custGeom>
              <a:avLst/>
              <a:gdLst/>
              <a:ahLst/>
              <a:cxnLst/>
              <a:rect l="l" t="t" r="r" b="b"/>
              <a:pathLst>
                <a:path w="311785" h="461010">
                  <a:moveTo>
                    <a:pt x="155600" y="0"/>
                  </a:moveTo>
                  <a:lnTo>
                    <a:pt x="155600" y="191777"/>
                  </a:lnTo>
                  <a:lnTo>
                    <a:pt x="157545" y="208346"/>
                  </a:lnTo>
                  <a:lnTo>
                    <a:pt x="161824" y="222041"/>
                  </a:lnTo>
                  <a:lnTo>
                    <a:pt x="166103" y="231360"/>
                  </a:lnTo>
                  <a:lnTo>
                    <a:pt x="168048" y="234801"/>
                  </a:lnTo>
                  <a:lnTo>
                    <a:pt x="311200" y="460966"/>
                  </a:lnTo>
                </a:path>
                <a:path w="311785" h="461010">
                  <a:moveTo>
                    <a:pt x="155600" y="215117"/>
                  </a:moveTo>
                  <a:lnTo>
                    <a:pt x="0" y="460966"/>
                  </a:lnTo>
                </a:path>
                <a:path w="311785" h="461010">
                  <a:moveTo>
                    <a:pt x="0" y="77022"/>
                  </a:moveTo>
                  <a:lnTo>
                    <a:pt x="311200" y="77022"/>
                  </a:lnTo>
                </a:path>
              </a:pathLst>
            </a:custGeom>
            <a:ln w="11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8961" y="3675097"/>
              <a:ext cx="290896" cy="92356"/>
            </a:xfrm>
            <a:prstGeom prst="rect">
              <a:avLst/>
            </a:prstGeom>
          </p:spPr>
        </p:pic>
      </p:grpSp>
      <p:grpSp>
        <p:nvGrpSpPr>
          <p:cNvPr id="6" name="object 6" descr=""/>
          <p:cNvGrpSpPr/>
          <p:nvPr/>
        </p:nvGrpSpPr>
        <p:grpSpPr>
          <a:xfrm>
            <a:off x="2344875" y="1340814"/>
            <a:ext cx="1286510" cy="253365"/>
            <a:chOff x="2344875" y="1340814"/>
            <a:chExt cx="1286510" cy="253365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4875" y="1351197"/>
              <a:ext cx="144473" cy="188663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13659" y="1340814"/>
              <a:ext cx="293124" cy="201832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33628" y="1351197"/>
              <a:ext cx="144473" cy="188663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04311" y="1398299"/>
              <a:ext cx="129152" cy="143333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59819" y="1351197"/>
              <a:ext cx="136984" cy="19106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23285" y="1351197"/>
              <a:ext cx="136984" cy="19106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83061" y="1398299"/>
              <a:ext cx="148145" cy="195501"/>
            </a:xfrm>
            <a:prstGeom prst="rect">
              <a:avLst/>
            </a:prstGeom>
          </p:spPr>
        </p:pic>
      </p:grpSp>
      <p:grpSp>
        <p:nvGrpSpPr>
          <p:cNvPr id="14" name="object 14" descr=""/>
          <p:cNvGrpSpPr/>
          <p:nvPr/>
        </p:nvGrpSpPr>
        <p:grpSpPr>
          <a:xfrm>
            <a:off x="3713770" y="1351197"/>
            <a:ext cx="463550" cy="191770"/>
            <a:chOff x="3713770" y="1351197"/>
            <a:chExt cx="463550" cy="191770"/>
          </a:xfrm>
        </p:grpSpPr>
        <p:pic>
          <p:nvPicPr>
            <p:cNvPr id="15" name="object 1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13770" y="1351197"/>
              <a:ext cx="155742" cy="191322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02686" y="1396147"/>
              <a:ext cx="204237" cy="143713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4139339" y="1351197"/>
              <a:ext cx="38100" cy="189230"/>
            </a:xfrm>
            <a:custGeom>
              <a:avLst/>
              <a:gdLst/>
              <a:ahLst/>
              <a:cxnLst/>
              <a:rect l="l" t="t" r="r" b="b"/>
              <a:pathLst>
                <a:path w="38100" h="189230">
                  <a:moveTo>
                    <a:pt x="37985" y="188663"/>
                  </a:moveTo>
                  <a:lnTo>
                    <a:pt x="0" y="188663"/>
                  </a:lnTo>
                  <a:lnTo>
                    <a:pt x="0" y="0"/>
                  </a:lnTo>
                  <a:lnTo>
                    <a:pt x="37985" y="0"/>
                  </a:lnTo>
                  <a:lnTo>
                    <a:pt x="37985" y="1886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 descr=""/>
          <p:cNvGrpSpPr/>
          <p:nvPr/>
        </p:nvGrpSpPr>
        <p:grpSpPr>
          <a:xfrm>
            <a:off x="4265655" y="1348664"/>
            <a:ext cx="461009" cy="244475"/>
            <a:chOff x="4265655" y="1348664"/>
            <a:chExt cx="461009" cy="244475"/>
          </a:xfrm>
        </p:grpSpPr>
        <p:pic>
          <p:nvPicPr>
            <p:cNvPr id="19" name="object 1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65655" y="1348664"/>
              <a:ext cx="148271" cy="193981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34946" y="1396527"/>
              <a:ext cx="134470" cy="146119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89440" y="1396527"/>
              <a:ext cx="136984" cy="196260"/>
            </a:xfrm>
            <a:prstGeom prst="rect">
              <a:avLst/>
            </a:prstGeom>
          </p:spPr>
        </p:pic>
      </p:grpSp>
      <p:grpSp>
        <p:nvGrpSpPr>
          <p:cNvPr id="22" name="object 22" descr=""/>
          <p:cNvGrpSpPr/>
          <p:nvPr/>
        </p:nvGrpSpPr>
        <p:grpSpPr>
          <a:xfrm>
            <a:off x="4758839" y="1396527"/>
            <a:ext cx="758825" cy="146685"/>
            <a:chOff x="4758839" y="1396527"/>
            <a:chExt cx="758825" cy="146685"/>
          </a:xfrm>
        </p:grpSpPr>
        <p:pic>
          <p:nvPicPr>
            <p:cNvPr id="23" name="object 23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14328" y="1396527"/>
              <a:ext cx="134470" cy="146119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58839" y="1398299"/>
              <a:ext cx="129152" cy="143333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74756" y="1396527"/>
              <a:ext cx="129025" cy="143333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30245" y="1396527"/>
              <a:ext cx="132444" cy="146119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82822" y="1396527"/>
              <a:ext cx="134470" cy="146119"/>
            </a:xfrm>
            <a:prstGeom prst="rect">
              <a:avLst/>
            </a:prstGeom>
          </p:spPr>
        </p:pic>
      </p:grpSp>
      <p:grpSp>
        <p:nvGrpSpPr>
          <p:cNvPr id="28" name="object 28" descr=""/>
          <p:cNvGrpSpPr/>
          <p:nvPr/>
        </p:nvGrpSpPr>
        <p:grpSpPr>
          <a:xfrm>
            <a:off x="5605871" y="1340814"/>
            <a:ext cx="1028065" cy="255270"/>
            <a:chOff x="5605871" y="1340814"/>
            <a:chExt cx="1028065" cy="255270"/>
          </a:xfrm>
        </p:grpSpPr>
        <p:pic>
          <p:nvPicPr>
            <p:cNvPr id="29" name="object 29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605871" y="1351197"/>
              <a:ext cx="158274" cy="188663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5790356" y="1340814"/>
              <a:ext cx="41910" cy="199390"/>
            </a:xfrm>
            <a:custGeom>
              <a:avLst/>
              <a:gdLst/>
              <a:ahLst/>
              <a:cxnLst/>
              <a:rect l="l" t="t" r="r" b="b"/>
              <a:pathLst>
                <a:path w="41910" h="199390">
                  <a:moveTo>
                    <a:pt x="39885" y="199046"/>
                  </a:moveTo>
                  <a:lnTo>
                    <a:pt x="1899" y="199046"/>
                  </a:lnTo>
                  <a:lnTo>
                    <a:pt x="1899" y="57485"/>
                  </a:lnTo>
                  <a:lnTo>
                    <a:pt x="39885" y="57485"/>
                  </a:lnTo>
                  <a:lnTo>
                    <a:pt x="39885" y="199046"/>
                  </a:lnTo>
                  <a:close/>
                </a:path>
                <a:path w="41910" h="199390">
                  <a:moveTo>
                    <a:pt x="20892" y="38998"/>
                  </a:moveTo>
                  <a:lnTo>
                    <a:pt x="12766" y="37483"/>
                  </a:lnTo>
                  <a:lnTo>
                    <a:pt x="6125" y="33332"/>
                  </a:lnTo>
                  <a:lnTo>
                    <a:pt x="1644" y="27140"/>
                  </a:lnTo>
                  <a:lnTo>
                    <a:pt x="0" y="19499"/>
                  </a:lnTo>
                  <a:lnTo>
                    <a:pt x="1644" y="11912"/>
                  </a:lnTo>
                  <a:lnTo>
                    <a:pt x="6125" y="5713"/>
                  </a:lnTo>
                  <a:lnTo>
                    <a:pt x="12766" y="1533"/>
                  </a:lnTo>
                  <a:lnTo>
                    <a:pt x="20892" y="0"/>
                  </a:lnTo>
                  <a:lnTo>
                    <a:pt x="28964" y="1533"/>
                  </a:lnTo>
                  <a:lnTo>
                    <a:pt x="35611" y="5713"/>
                  </a:lnTo>
                  <a:lnTo>
                    <a:pt x="40122" y="11912"/>
                  </a:lnTo>
                  <a:lnTo>
                    <a:pt x="41784" y="19499"/>
                  </a:lnTo>
                  <a:lnTo>
                    <a:pt x="40122" y="27140"/>
                  </a:lnTo>
                  <a:lnTo>
                    <a:pt x="35611" y="33332"/>
                  </a:lnTo>
                  <a:lnTo>
                    <a:pt x="28964" y="37483"/>
                  </a:lnTo>
                  <a:lnTo>
                    <a:pt x="20892" y="389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854932" y="1396527"/>
              <a:ext cx="125733" cy="146119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007129" y="1396527"/>
              <a:ext cx="137382" cy="199299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176926" y="1396527"/>
              <a:ext cx="220191" cy="146119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29532" y="1396147"/>
              <a:ext cx="204237" cy="143713"/>
            </a:xfrm>
            <a:prstGeom prst="rect">
              <a:avLst/>
            </a:prstGeom>
          </p:spPr>
        </p:pic>
      </p:grpSp>
      <p:grpSp>
        <p:nvGrpSpPr>
          <p:cNvPr id="35" name="object 35" descr=""/>
          <p:cNvGrpSpPr/>
          <p:nvPr/>
        </p:nvGrpSpPr>
        <p:grpSpPr>
          <a:xfrm>
            <a:off x="2709369" y="1727555"/>
            <a:ext cx="462915" cy="191770"/>
            <a:chOff x="2709369" y="1727555"/>
            <a:chExt cx="462915" cy="191770"/>
          </a:xfrm>
        </p:grpSpPr>
        <p:pic>
          <p:nvPicPr>
            <p:cNvPr id="36" name="object 36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709369" y="1727555"/>
              <a:ext cx="155742" cy="191322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891955" y="1772885"/>
              <a:ext cx="125860" cy="146119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037568" y="1772885"/>
              <a:ext cx="134470" cy="146119"/>
            </a:xfrm>
            <a:prstGeom prst="rect">
              <a:avLst/>
            </a:prstGeom>
          </p:spPr>
        </p:pic>
      </p:grpSp>
      <p:grpSp>
        <p:nvGrpSpPr>
          <p:cNvPr id="39" name="object 39" descr=""/>
          <p:cNvGrpSpPr/>
          <p:nvPr/>
        </p:nvGrpSpPr>
        <p:grpSpPr>
          <a:xfrm>
            <a:off x="3255003" y="1725023"/>
            <a:ext cx="621030" cy="194310"/>
            <a:chOff x="3255003" y="1725023"/>
            <a:chExt cx="621030" cy="194310"/>
          </a:xfrm>
        </p:grpSpPr>
        <p:pic>
          <p:nvPicPr>
            <p:cNvPr id="40" name="object 40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255003" y="1725023"/>
              <a:ext cx="168910" cy="193728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443540" y="1772885"/>
              <a:ext cx="125733" cy="146119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595357" y="1772885"/>
              <a:ext cx="125860" cy="146119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740970" y="1772885"/>
              <a:ext cx="134470" cy="146119"/>
            </a:xfrm>
            <a:prstGeom prst="rect">
              <a:avLst/>
            </a:prstGeom>
          </p:spPr>
        </p:pic>
      </p:grpSp>
      <p:sp>
        <p:nvSpPr>
          <p:cNvPr id="44" name="object 44" descr=""/>
          <p:cNvSpPr/>
          <p:nvPr/>
        </p:nvSpPr>
        <p:spPr>
          <a:xfrm>
            <a:off x="3964530" y="1823406"/>
            <a:ext cx="86360" cy="30480"/>
          </a:xfrm>
          <a:custGeom>
            <a:avLst/>
            <a:gdLst/>
            <a:ahLst/>
            <a:cxnLst/>
            <a:rect l="l" t="t" r="r" b="b"/>
            <a:pathLst>
              <a:path w="86360" h="30480">
                <a:moveTo>
                  <a:pt x="85848" y="30388"/>
                </a:moveTo>
                <a:lnTo>
                  <a:pt x="0" y="30388"/>
                </a:lnTo>
                <a:lnTo>
                  <a:pt x="0" y="0"/>
                </a:lnTo>
                <a:lnTo>
                  <a:pt x="85848" y="0"/>
                </a:lnTo>
                <a:lnTo>
                  <a:pt x="85848" y="30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5" name="object 45" descr=""/>
          <p:cNvGrpSpPr/>
          <p:nvPr/>
        </p:nvGrpSpPr>
        <p:grpSpPr>
          <a:xfrm>
            <a:off x="4141148" y="1725023"/>
            <a:ext cx="340360" cy="194310"/>
            <a:chOff x="4141148" y="1725023"/>
            <a:chExt cx="340360" cy="194310"/>
          </a:xfrm>
        </p:grpSpPr>
        <p:pic>
          <p:nvPicPr>
            <p:cNvPr id="46" name="object 46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141148" y="1725023"/>
              <a:ext cx="151057" cy="193728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15883" y="1727555"/>
              <a:ext cx="83062" cy="188663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4437311" y="1875067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21905" y="43557"/>
                  </a:moveTo>
                  <a:lnTo>
                    <a:pt x="13247" y="41881"/>
                  </a:lnTo>
                  <a:lnTo>
                    <a:pt x="6299" y="37273"/>
                  </a:lnTo>
                  <a:lnTo>
                    <a:pt x="1677" y="30363"/>
                  </a:lnTo>
                  <a:lnTo>
                    <a:pt x="0" y="21778"/>
                  </a:lnTo>
                  <a:lnTo>
                    <a:pt x="1677" y="13194"/>
                  </a:lnTo>
                  <a:lnTo>
                    <a:pt x="6299" y="6283"/>
                  </a:lnTo>
                  <a:lnTo>
                    <a:pt x="13247" y="1675"/>
                  </a:lnTo>
                  <a:lnTo>
                    <a:pt x="21905" y="0"/>
                  </a:lnTo>
                  <a:lnTo>
                    <a:pt x="30562" y="1675"/>
                  </a:lnTo>
                  <a:lnTo>
                    <a:pt x="37511" y="6283"/>
                  </a:lnTo>
                  <a:lnTo>
                    <a:pt x="42132" y="13194"/>
                  </a:lnTo>
                  <a:lnTo>
                    <a:pt x="43810" y="21778"/>
                  </a:lnTo>
                  <a:lnTo>
                    <a:pt x="42132" y="30363"/>
                  </a:lnTo>
                  <a:lnTo>
                    <a:pt x="37511" y="37273"/>
                  </a:lnTo>
                  <a:lnTo>
                    <a:pt x="30562" y="41881"/>
                  </a:lnTo>
                  <a:lnTo>
                    <a:pt x="21905" y="435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9" name="object 49" descr=""/>
          <p:cNvGrpSpPr/>
          <p:nvPr/>
        </p:nvGrpSpPr>
        <p:grpSpPr>
          <a:xfrm>
            <a:off x="4506826" y="1725023"/>
            <a:ext cx="312420" cy="194310"/>
            <a:chOff x="4506826" y="1725023"/>
            <a:chExt cx="312420" cy="194310"/>
          </a:xfrm>
        </p:grpSpPr>
        <p:pic>
          <p:nvPicPr>
            <p:cNvPr id="50" name="object 50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683713" y="1725023"/>
              <a:ext cx="135229" cy="191195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506826" y="1725023"/>
              <a:ext cx="151057" cy="193728"/>
            </a:xfrm>
            <a:prstGeom prst="rect">
              <a:avLst/>
            </a:prstGeom>
          </p:spPr>
        </p:pic>
      </p:grpSp>
      <p:grpSp>
        <p:nvGrpSpPr>
          <p:cNvPr id="52" name="object 52" descr=""/>
          <p:cNvGrpSpPr/>
          <p:nvPr/>
        </p:nvGrpSpPr>
        <p:grpSpPr>
          <a:xfrm>
            <a:off x="4911893" y="1726989"/>
            <a:ext cx="436245" cy="245745"/>
            <a:chOff x="4911893" y="1726989"/>
            <a:chExt cx="436245" cy="245745"/>
          </a:xfrm>
        </p:grpSpPr>
        <p:sp>
          <p:nvSpPr>
            <p:cNvPr id="53" name="object 53" descr=""/>
            <p:cNvSpPr/>
            <p:nvPr/>
          </p:nvSpPr>
          <p:spPr>
            <a:xfrm>
              <a:off x="4911890" y="1726996"/>
              <a:ext cx="120650" cy="189230"/>
            </a:xfrm>
            <a:custGeom>
              <a:avLst/>
              <a:gdLst/>
              <a:ahLst/>
              <a:cxnLst/>
              <a:rect l="l" t="t" r="r" b="b"/>
              <a:pathLst>
                <a:path w="120650" h="189230">
                  <a:moveTo>
                    <a:pt x="120027" y="157480"/>
                  </a:moveTo>
                  <a:lnTo>
                    <a:pt x="38620" y="157480"/>
                  </a:lnTo>
                  <a:lnTo>
                    <a:pt x="38620" y="0"/>
                  </a:lnTo>
                  <a:lnTo>
                    <a:pt x="0" y="0"/>
                  </a:lnTo>
                  <a:lnTo>
                    <a:pt x="0" y="157480"/>
                  </a:lnTo>
                  <a:lnTo>
                    <a:pt x="0" y="189230"/>
                  </a:lnTo>
                  <a:lnTo>
                    <a:pt x="120027" y="189230"/>
                  </a:lnTo>
                  <a:lnTo>
                    <a:pt x="120027" y="1574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051701" y="1772885"/>
              <a:ext cx="138481" cy="146119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210716" y="1772885"/>
              <a:ext cx="137382" cy="199299"/>
            </a:xfrm>
            <a:prstGeom prst="rect">
              <a:avLst/>
            </a:prstGeom>
          </p:spPr>
        </p:pic>
      </p:grpSp>
      <p:grpSp>
        <p:nvGrpSpPr>
          <p:cNvPr id="56" name="object 56" descr=""/>
          <p:cNvGrpSpPr/>
          <p:nvPr/>
        </p:nvGrpSpPr>
        <p:grpSpPr>
          <a:xfrm>
            <a:off x="5440093" y="1717172"/>
            <a:ext cx="201295" cy="199390"/>
            <a:chOff x="5440093" y="1717172"/>
            <a:chExt cx="201295" cy="199390"/>
          </a:xfrm>
        </p:grpSpPr>
        <p:sp>
          <p:nvSpPr>
            <p:cNvPr id="57" name="object 57" descr=""/>
            <p:cNvSpPr/>
            <p:nvPr/>
          </p:nvSpPr>
          <p:spPr>
            <a:xfrm>
              <a:off x="5440093" y="1717172"/>
              <a:ext cx="41910" cy="199390"/>
            </a:xfrm>
            <a:custGeom>
              <a:avLst/>
              <a:gdLst/>
              <a:ahLst/>
              <a:cxnLst/>
              <a:rect l="l" t="t" r="r" b="b"/>
              <a:pathLst>
                <a:path w="41910" h="199389">
                  <a:moveTo>
                    <a:pt x="39885" y="199046"/>
                  </a:moveTo>
                  <a:lnTo>
                    <a:pt x="1899" y="199046"/>
                  </a:lnTo>
                  <a:lnTo>
                    <a:pt x="1899" y="57485"/>
                  </a:lnTo>
                  <a:lnTo>
                    <a:pt x="39885" y="57485"/>
                  </a:lnTo>
                  <a:lnTo>
                    <a:pt x="39885" y="199046"/>
                  </a:lnTo>
                  <a:close/>
                </a:path>
                <a:path w="41910" h="199389">
                  <a:moveTo>
                    <a:pt x="20892" y="38998"/>
                  </a:moveTo>
                  <a:lnTo>
                    <a:pt x="12766" y="37483"/>
                  </a:lnTo>
                  <a:lnTo>
                    <a:pt x="6125" y="33332"/>
                  </a:lnTo>
                  <a:lnTo>
                    <a:pt x="1644" y="27140"/>
                  </a:lnTo>
                  <a:lnTo>
                    <a:pt x="0" y="19499"/>
                  </a:lnTo>
                  <a:lnTo>
                    <a:pt x="1644" y="11912"/>
                  </a:lnTo>
                  <a:lnTo>
                    <a:pt x="6125" y="5713"/>
                  </a:lnTo>
                  <a:lnTo>
                    <a:pt x="12766" y="1533"/>
                  </a:lnTo>
                  <a:lnTo>
                    <a:pt x="20892" y="0"/>
                  </a:lnTo>
                  <a:lnTo>
                    <a:pt x="28964" y="1533"/>
                  </a:lnTo>
                  <a:lnTo>
                    <a:pt x="35611" y="5713"/>
                  </a:lnTo>
                  <a:lnTo>
                    <a:pt x="40122" y="11912"/>
                  </a:lnTo>
                  <a:lnTo>
                    <a:pt x="41784" y="19499"/>
                  </a:lnTo>
                  <a:lnTo>
                    <a:pt x="40122" y="27140"/>
                  </a:lnTo>
                  <a:lnTo>
                    <a:pt x="35611" y="33332"/>
                  </a:lnTo>
                  <a:lnTo>
                    <a:pt x="28964" y="37483"/>
                  </a:lnTo>
                  <a:lnTo>
                    <a:pt x="20892" y="389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512267" y="1772885"/>
              <a:ext cx="129025" cy="143333"/>
            </a:xfrm>
            <a:prstGeom prst="rect">
              <a:avLst/>
            </a:prstGeom>
          </p:spPr>
        </p:pic>
      </p:grpSp>
      <p:grpSp>
        <p:nvGrpSpPr>
          <p:cNvPr id="59" name="object 59" descr=""/>
          <p:cNvGrpSpPr/>
          <p:nvPr/>
        </p:nvGrpSpPr>
        <p:grpSpPr>
          <a:xfrm>
            <a:off x="5734911" y="1772885"/>
            <a:ext cx="546100" cy="146685"/>
            <a:chOff x="5734911" y="1772885"/>
            <a:chExt cx="546100" cy="146685"/>
          </a:xfrm>
        </p:grpSpPr>
        <p:pic>
          <p:nvPicPr>
            <p:cNvPr id="60" name="object 6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34911" y="1774658"/>
              <a:ext cx="129152" cy="143333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890020" y="1772885"/>
              <a:ext cx="125860" cy="146119"/>
            </a:xfrm>
            <a:prstGeom prst="rect">
              <a:avLst/>
            </a:prstGeom>
          </p:spPr>
        </p:pic>
        <p:pic>
          <p:nvPicPr>
            <p:cNvPr id="62" name="object 62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035633" y="1772885"/>
              <a:ext cx="134470" cy="146119"/>
            </a:xfrm>
            <a:prstGeom prst="rect">
              <a:avLst/>
            </a:prstGeom>
          </p:spPr>
        </p:pic>
        <p:pic>
          <p:nvPicPr>
            <p:cNvPr id="63" name="object 63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196060" y="1772942"/>
              <a:ext cx="84708" cy="143276"/>
            </a:xfrm>
            <a:prstGeom prst="rect">
              <a:avLst/>
            </a:prstGeom>
          </p:spPr>
        </p:pic>
      </p:grpSp>
      <p:grpSp>
        <p:nvGrpSpPr>
          <p:cNvPr id="64" name="object 64" descr=""/>
          <p:cNvGrpSpPr/>
          <p:nvPr/>
        </p:nvGrpSpPr>
        <p:grpSpPr>
          <a:xfrm>
            <a:off x="4249835" y="3106173"/>
            <a:ext cx="634365" cy="478790"/>
            <a:chOff x="4249835" y="3106173"/>
            <a:chExt cx="634365" cy="478790"/>
          </a:xfrm>
        </p:grpSpPr>
        <p:sp>
          <p:nvSpPr>
            <p:cNvPr id="65" name="object 65" descr=""/>
            <p:cNvSpPr/>
            <p:nvPr/>
          </p:nvSpPr>
          <p:spPr>
            <a:xfrm>
              <a:off x="4255670" y="3112008"/>
              <a:ext cx="622935" cy="467359"/>
            </a:xfrm>
            <a:custGeom>
              <a:avLst/>
              <a:gdLst/>
              <a:ahLst/>
              <a:cxnLst/>
              <a:rect l="l" t="t" r="r" b="b"/>
              <a:pathLst>
                <a:path w="622935" h="467360">
                  <a:moveTo>
                    <a:pt x="0" y="23340"/>
                  </a:moveTo>
                  <a:lnTo>
                    <a:pt x="3646" y="9846"/>
                  </a:lnTo>
                  <a:lnTo>
                    <a:pt x="11670" y="2917"/>
                  </a:lnTo>
                  <a:lnTo>
                    <a:pt x="19693" y="364"/>
                  </a:lnTo>
                  <a:lnTo>
                    <a:pt x="23340" y="0"/>
                  </a:lnTo>
                  <a:lnTo>
                    <a:pt x="599061" y="0"/>
                  </a:lnTo>
                  <a:lnTo>
                    <a:pt x="612555" y="3646"/>
                  </a:lnTo>
                  <a:lnTo>
                    <a:pt x="619484" y="11670"/>
                  </a:lnTo>
                  <a:lnTo>
                    <a:pt x="622036" y="19693"/>
                  </a:lnTo>
                  <a:lnTo>
                    <a:pt x="622401" y="23340"/>
                  </a:lnTo>
                  <a:lnTo>
                    <a:pt x="622401" y="443461"/>
                  </a:lnTo>
                  <a:lnTo>
                    <a:pt x="618754" y="456954"/>
                  </a:lnTo>
                  <a:lnTo>
                    <a:pt x="610731" y="463883"/>
                  </a:lnTo>
                  <a:lnTo>
                    <a:pt x="602708" y="466436"/>
                  </a:lnTo>
                  <a:lnTo>
                    <a:pt x="599061" y="466801"/>
                  </a:lnTo>
                  <a:lnTo>
                    <a:pt x="23340" y="466801"/>
                  </a:lnTo>
                  <a:lnTo>
                    <a:pt x="9846" y="463154"/>
                  </a:lnTo>
                  <a:lnTo>
                    <a:pt x="2917" y="455131"/>
                  </a:lnTo>
                  <a:lnTo>
                    <a:pt x="364" y="447108"/>
                  </a:lnTo>
                  <a:lnTo>
                    <a:pt x="0" y="443461"/>
                  </a:lnTo>
                  <a:lnTo>
                    <a:pt x="0" y="23340"/>
                  </a:lnTo>
                  <a:close/>
                </a:path>
              </a:pathLst>
            </a:custGeom>
            <a:ln w="11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408292" y="3322788"/>
              <a:ext cx="320263" cy="68188"/>
            </a:xfrm>
            <a:prstGeom prst="rect">
              <a:avLst/>
            </a:prstGeom>
          </p:spPr>
        </p:pic>
        <p:sp>
          <p:nvSpPr>
            <p:cNvPr id="67" name="object 67" descr=""/>
            <p:cNvSpPr/>
            <p:nvPr/>
          </p:nvSpPr>
          <p:spPr>
            <a:xfrm>
              <a:off x="4394678" y="3414352"/>
              <a:ext cx="344805" cy="11430"/>
            </a:xfrm>
            <a:custGeom>
              <a:avLst/>
              <a:gdLst/>
              <a:ahLst/>
              <a:cxnLst/>
              <a:rect l="l" t="t" r="r" b="b"/>
              <a:pathLst>
                <a:path w="344804" h="11429">
                  <a:moveTo>
                    <a:pt x="344336" y="11226"/>
                  </a:moveTo>
                  <a:lnTo>
                    <a:pt x="0" y="11226"/>
                  </a:lnTo>
                  <a:lnTo>
                    <a:pt x="0" y="0"/>
                  </a:lnTo>
                  <a:lnTo>
                    <a:pt x="344336" y="0"/>
                  </a:lnTo>
                  <a:lnTo>
                    <a:pt x="344336" y="112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8" name="object 68" descr=""/>
          <p:cNvGrpSpPr/>
          <p:nvPr/>
        </p:nvGrpSpPr>
        <p:grpSpPr>
          <a:xfrm>
            <a:off x="1598794" y="3378474"/>
            <a:ext cx="12065" cy="3390265"/>
            <a:chOff x="1598794" y="3378474"/>
            <a:chExt cx="12065" cy="3390265"/>
          </a:xfrm>
        </p:grpSpPr>
        <p:sp>
          <p:nvSpPr>
            <p:cNvPr id="69" name="object 69" descr=""/>
            <p:cNvSpPr/>
            <p:nvPr/>
          </p:nvSpPr>
          <p:spPr>
            <a:xfrm>
              <a:off x="1598794" y="3384309"/>
              <a:ext cx="12065" cy="12065"/>
            </a:xfrm>
            <a:custGeom>
              <a:avLst/>
              <a:gdLst/>
              <a:ahLst/>
              <a:cxnLst/>
              <a:rect l="l" t="t" r="r" b="b"/>
              <a:pathLst>
                <a:path w="12065" h="12064">
                  <a:moveTo>
                    <a:pt x="0" y="5834"/>
                  </a:moveTo>
                  <a:lnTo>
                    <a:pt x="1709" y="9960"/>
                  </a:lnTo>
                  <a:lnTo>
                    <a:pt x="5835" y="11670"/>
                  </a:lnTo>
                  <a:lnTo>
                    <a:pt x="9961" y="9960"/>
                  </a:lnTo>
                  <a:lnTo>
                    <a:pt x="11670" y="5834"/>
                  </a:lnTo>
                  <a:lnTo>
                    <a:pt x="9961" y="1709"/>
                  </a:lnTo>
                  <a:lnTo>
                    <a:pt x="5835" y="0"/>
                  </a:lnTo>
                  <a:lnTo>
                    <a:pt x="1709" y="1709"/>
                  </a:lnTo>
                  <a:lnTo>
                    <a:pt x="0" y="5834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1604629" y="339014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</a:path>
              </a:pathLst>
            </a:custGeom>
            <a:ln w="11670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1604629" y="3390144"/>
              <a:ext cx="0" cy="3373120"/>
            </a:xfrm>
            <a:custGeom>
              <a:avLst/>
              <a:gdLst/>
              <a:ahLst/>
              <a:cxnLst/>
              <a:rect l="l" t="t" r="r" b="b"/>
              <a:pathLst>
                <a:path w="0" h="3373120">
                  <a:moveTo>
                    <a:pt x="0" y="0"/>
                  </a:moveTo>
                  <a:lnTo>
                    <a:pt x="0" y="3372638"/>
                  </a:lnTo>
                </a:path>
              </a:pathLst>
            </a:custGeom>
            <a:ln w="11670">
              <a:solidFill>
                <a:srgbClr val="39404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1598794" y="3378474"/>
              <a:ext cx="12065" cy="12065"/>
            </a:xfrm>
            <a:custGeom>
              <a:avLst/>
              <a:gdLst/>
              <a:ahLst/>
              <a:cxnLst/>
              <a:rect l="l" t="t" r="r" b="b"/>
              <a:pathLst>
                <a:path w="12065" h="12064">
                  <a:moveTo>
                    <a:pt x="0" y="5834"/>
                  </a:moveTo>
                  <a:lnTo>
                    <a:pt x="1709" y="9960"/>
                  </a:lnTo>
                  <a:lnTo>
                    <a:pt x="5835" y="11670"/>
                  </a:lnTo>
                  <a:lnTo>
                    <a:pt x="9961" y="9960"/>
                  </a:lnTo>
                  <a:lnTo>
                    <a:pt x="11670" y="5834"/>
                  </a:lnTo>
                  <a:lnTo>
                    <a:pt x="9961" y="1709"/>
                  </a:lnTo>
                  <a:lnTo>
                    <a:pt x="5835" y="0"/>
                  </a:lnTo>
                  <a:lnTo>
                    <a:pt x="1709" y="1709"/>
                  </a:lnTo>
                  <a:lnTo>
                    <a:pt x="0" y="5834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1604629" y="6762782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0"/>
                  </a:moveTo>
                  <a:lnTo>
                    <a:pt x="0" y="5835"/>
                  </a:lnTo>
                </a:path>
              </a:pathLst>
            </a:custGeom>
            <a:ln w="11670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4" name="object 74" descr=""/>
          <p:cNvGrpSpPr/>
          <p:nvPr/>
        </p:nvGrpSpPr>
        <p:grpSpPr>
          <a:xfrm>
            <a:off x="4560939" y="3584547"/>
            <a:ext cx="12065" cy="3184525"/>
            <a:chOff x="4560939" y="3584547"/>
            <a:chExt cx="12065" cy="3184525"/>
          </a:xfrm>
        </p:grpSpPr>
        <p:sp>
          <p:nvSpPr>
            <p:cNvPr id="75" name="object 75" descr=""/>
            <p:cNvSpPr/>
            <p:nvPr/>
          </p:nvSpPr>
          <p:spPr>
            <a:xfrm>
              <a:off x="4566872" y="3590479"/>
              <a:ext cx="0" cy="3172460"/>
            </a:xfrm>
            <a:custGeom>
              <a:avLst/>
              <a:gdLst/>
              <a:ahLst/>
              <a:cxnLst/>
              <a:rect l="l" t="t" r="r" b="b"/>
              <a:pathLst>
                <a:path w="0" h="3172459">
                  <a:moveTo>
                    <a:pt x="0" y="0"/>
                  </a:moveTo>
                  <a:lnTo>
                    <a:pt x="0" y="3172303"/>
                  </a:lnTo>
                </a:path>
              </a:pathLst>
            </a:custGeom>
            <a:ln w="11670">
              <a:solidFill>
                <a:srgbClr val="39404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4561037" y="3584644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4" h="6350">
                  <a:moveTo>
                    <a:pt x="11670" y="5835"/>
                  </a:moveTo>
                  <a:lnTo>
                    <a:pt x="0" y="5835"/>
                  </a:lnTo>
                  <a:lnTo>
                    <a:pt x="0" y="0"/>
                  </a:lnTo>
                  <a:lnTo>
                    <a:pt x="11670" y="0"/>
                  </a:lnTo>
                  <a:lnTo>
                    <a:pt x="11670" y="5835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4561037" y="3584644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4" h="6350">
                  <a:moveTo>
                    <a:pt x="11670" y="5835"/>
                  </a:moveTo>
                  <a:lnTo>
                    <a:pt x="0" y="5835"/>
                  </a:lnTo>
                  <a:lnTo>
                    <a:pt x="0" y="0"/>
                  </a:lnTo>
                  <a:lnTo>
                    <a:pt x="11670" y="0"/>
                  </a:lnTo>
                  <a:lnTo>
                    <a:pt x="11670" y="5835"/>
                  </a:lnTo>
                  <a:close/>
                </a:path>
              </a:pathLst>
            </a:custGeom>
            <a:ln w="317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4566872" y="6762782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0"/>
                  </a:moveTo>
                  <a:lnTo>
                    <a:pt x="0" y="5835"/>
                  </a:lnTo>
                </a:path>
              </a:pathLst>
            </a:custGeom>
            <a:ln w="11670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9" name="object 79" descr=""/>
          <p:cNvGrpSpPr/>
          <p:nvPr/>
        </p:nvGrpSpPr>
        <p:grpSpPr>
          <a:xfrm>
            <a:off x="1604629" y="4236277"/>
            <a:ext cx="3046095" cy="1293495"/>
            <a:chOff x="1604629" y="4236277"/>
            <a:chExt cx="3046095" cy="1293495"/>
          </a:xfrm>
        </p:grpSpPr>
        <p:sp>
          <p:nvSpPr>
            <p:cNvPr id="80" name="object 80" descr=""/>
            <p:cNvSpPr/>
            <p:nvPr/>
          </p:nvSpPr>
          <p:spPr>
            <a:xfrm>
              <a:off x="1604629" y="4374316"/>
              <a:ext cx="2811780" cy="635"/>
            </a:xfrm>
            <a:custGeom>
              <a:avLst/>
              <a:gdLst/>
              <a:ahLst/>
              <a:cxnLst/>
              <a:rect l="l" t="t" r="r" b="b"/>
              <a:pathLst>
                <a:path w="2811779" h="635">
                  <a:moveTo>
                    <a:pt x="5835" y="389"/>
                  </a:moveTo>
                  <a:lnTo>
                    <a:pt x="1439692" y="389"/>
                  </a:lnTo>
                  <a:lnTo>
                    <a:pt x="1439303" y="0"/>
                  </a:lnTo>
                  <a:lnTo>
                    <a:pt x="1439692" y="389"/>
                  </a:lnTo>
                  <a:lnTo>
                    <a:pt x="1439303" y="0"/>
                  </a:lnTo>
                  <a:lnTo>
                    <a:pt x="2811310" y="389"/>
                  </a:lnTo>
                </a:path>
                <a:path w="2811779" h="635">
                  <a:moveTo>
                    <a:pt x="6224" y="389"/>
                  </a:moveTo>
                  <a:lnTo>
                    <a:pt x="0" y="389"/>
                  </a:lnTo>
                </a:path>
              </a:pathLst>
            </a:custGeom>
            <a:ln w="11670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4421774" y="4345530"/>
              <a:ext cx="50800" cy="58419"/>
            </a:xfrm>
            <a:custGeom>
              <a:avLst/>
              <a:gdLst/>
              <a:ahLst/>
              <a:cxnLst/>
              <a:rect l="l" t="t" r="r" b="b"/>
              <a:pathLst>
                <a:path w="50800" h="58420">
                  <a:moveTo>
                    <a:pt x="0" y="58350"/>
                  </a:moveTo>
                  <a:lnTo>
                    <a:pt x="0" y="0"/>
                  </a:lnTo>
                  <a:lnTo>
                    <a:pt x="50570" y="29175"/>
                  </a:lnTo>
                  <a:lnTo>
                    <a:pt x="0" y="58350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4421774" y="4345530"/>
              <a:ext cx="50800" cy="58419"/>
            </a:xfrm>
            <a:custGeom>
              <a:avLst/>
              <a:gdLst/>
              <a:ahLst/>
              <a:cxnLst/>
              <a:rect l="l" t="t" r="r" b="b"/>
              <a:pathLst>
                <a:path w="50800" h="58420">
                  <a:moveTo>
                    <a:pt x="50570" y="29175"/>
                  </a:moveTo>
                  <a:lnTo>
                    <a:pt x="0" y="58350"/>
                  </a:lnTo>
                  <a:lnTo>
                    <a:pt x="0" y="0"/>
                  </a:lnTo>
                  <a:lnTo>
                    <a:pt x="50570" y="29175"/>
                  </a:lnTo>
                  <a:close/>
                </a:path>
              </a:pathLst>
            </a:custGeom>
            <a:ln w="11670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3" name="object 83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843016" y="4236277"/>
              <a:ext cx="400506" cy="119537"/>
            </a:xfrm>
            <a:prstGeom prst="rect">
              <a:avLst/>
            </a:prstGeom>
          </p:spPr>
        </p:pic>
        <p:sp>
          <p:nvSpPr>
            <p:cNvPr id="84" name="object 84" descr=""/>
            <p:cNvSpPr/>
            <p:nvPr/>
          </p:nvSpPr>
          <p:spPr>
            <a:xfrm>
              <a:off x="4489071" y="4356811"/>
              <a:ext cx="156210" cy="1167130"/>
            </a:xfrm>
            <a:custGeom>
              <a:avLst/>
              <a:gdLst/>
              <a:ahLst/>
              <a:cxnLst/>
              <a:rect l="l" t="t" r="r" b="b"/>
              <a:pathLst>
                <a:path w="156210" h="1167129">
                  <a:moveTo>
                    <a:pt x="132260" y="1167003"/>
                  </a:moveTo>
                  <a:lnTo>
                    <a:pt x="23340" y="1167003"/>
                  </a:lnTo>
                  <a:lnTo>
                    <a:pt x="9846" y="1163356"/>
                  </a:lnTo>
                  <a:lnTo>
                    <a:pt x="2917" y="1155333"/>
                  </a:lnTo>
                  <a:lnTo>
                    <a:pt x="364" y="1147309"/>
                  </a:lnTo>
                  <a:lnTo>
                    <a:pt x="0" y="1143662"/>
                  </a:lnTo>
                  <a:lnTo>
                    <a:pt x="0" y="23340"/>
                  </a:lnTo>
                  <a:lnTo>
                    <a:pt x="3646" y="9846"/>
                  </a:lnTo>
                  <a:lnTo>
                    <a:pt x="11670" y="2917"/>
                  </a:lnTo>
                  <a:lnTo>
                    <a:pt x="19693" y="364"/>
                  </a:lnTo>
                  <a:lnTo>
                    <a:pt x="23340" y="0"/>
                  </a:lnTo>
                  <a:lnTo>
                    <a:pt x="132260" y="0"/>
                  </a:lnTo>
                  <a:lnTo>
                    <a:pt x="145753" y="3646"/>
                  </a:lnTo>
                  <a:lnTo>
                    <a:pt x="152682" y="11670"/>
                  </a:lnTo>
                  <a:lnTo>
                    <a:pt x="155235" y="19693"/>
                  </a:lnTo>
                  <a:lnTo>
                    <a:pt x="155600" y="23340"/>
                  </a:lnTo>
                  <a:lnTo>
                    <a:pt x="155600" y="1143662"/>
                  </a:lnTo>
                  <a:lnTo>
                    <a:pt x="151953" y="1157156"/>
                  </a:lnTo>
                  <a:lnTo>
                    <a:pt x="143930" y="1164085"/>
                  </a:lnTo>
                  <a:lnTo>
                    <a:pt x="135907" y="1166638"/>
                  </a:lnTo>
                  <a:lnTo>
                    <a:pt x="132260" y="11670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4489071" y="4356811"/>
              <a:ext cx="156210" cy="1167130"/>
            </a:xfrm>
            <a:custGeom>
              <a:avLst/>
              <a:gdLst/>
              <a:ahLst/>
              <a:cxnLst/>
              <a:rect l="l" t="t" r="r" b="b"/>
              <a:pathLst>
                <a:path w="156210" h="1167129">
                  <a:moveTo>
                    <a:pt x="0" y="23340"/>
                  </a:moveTo>
                  <a:lnTo>
                    <a:pt x="3646" y="9846"/>
                  </a:lnTo>
                  <a:lnTo>
                    <a:pt x="11670" y="2917"/>
                  </a:lnTo>
                  <a:lnTo>
                    <a:pt x="19693" y="364"/>
                  </a:lnTo>
                  <a:lnTo>
                    <a:pt x="23340" y="0"/>
                  </a:lnTo>
                  <a:lnTo>
                    <a:pt x="132260" y="0"/>
                  </a:lnTo>
                  <a:lnTo>
                    <a:pt x="145753" y="3646"/>
                  </a:lnTo>
                  <a:lnTo>
                    <a:pt x="152682" y="11670"/>
                  </a:lnTo>
                  <a:lnTo>
                    <a:pt x="155235" y="19693"/>
                  </a:lnTo>
                  <a:lnTo>
                    <a:pt x="155600" y="23340"/>
                  </a:lnTo>
                  <a:lnTo>
                    <a:pt x="155600" y="1143662"/>
                  </a:lnTo>
                  <a:lnTo>
                    <a:pt x="151953" y="1157156"/>
                  </a:lnTo>
                  <a:lnTo>
                    <a:pt x="143930" y="1164085"/>
                  </a:lnTo>
                  <a:lnTo>
                    <a:pt x="135907" y="1166638"/>
                  </a:lnTo>
                  <a:lnTo>
                    <a:pt x="132260" y="1167003"/>
                  </a:lnTo>
                  <a:lnTo>
                    <a:pt x="23340" y="1167003"/>
                  </a:lnTo>
                  <a:lnTo>
                    <a:pt x="9846" y="1163356"/>
                  </a:lnTo>
                  <a:lnTo>
                    <a:pt x="2917" y="1155333"/>
                  </a:lnTo>
                  <a:lnTo>
                    <a:pt x="364" y="1147309"/>
                  </a:lnTo>
                  <a:lnTo>
                    <a:pt x="0" y="1143662"/>
                  </a:lnTo>
                  <a:lnTo>
                    <a:pt x="0" y="23340"/>
                  </a:lnTo>
                  <a:close/>
                </a:path>
              </a:pathLst>
            </a:custGeom>
            <a:ln w="11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1672704" y="5454572"/>
              <a:ext cx="1371600" cy="0"/>
            </a:xfrm>
            <a:custGeom>
              <a:avLst/>
              <a:gdLst/>
              <a:ahLst/>
              <a:cxnLst/>
              <a:rect l="l" t="t" r="r" b="b"/>
              <a:pathLst>
                <a:path w="1371600" h="0">
                  <a:moveTo>
                    <a:pt x="0" y="0"/>
                  </a:moveTo>
                  <a:lnTo>
                    <a:pt x="1371228" y="0"/>
                  </a:lnTo>
                </a:path>
              </a:pathLst>
            </a:custGeom>
            <a:ln w="11670">
              <a:solidFill>
                <a:srgbClr val="39404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3043933" y="545457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</a:path>
              </a:pathLst>
            </a:custGeom>
            <a:ln w="11670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3038097" y="5448737"/>
              <a:ext cx="12065" cy="12065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5835"/>
                  </a:moveTo>
                  <a:lnTo>
                    <a:pt x="1709" y="9961"/>
                  </a:lnTo>
                  <a:lnTo>
                    <a:pt x="5835" y="11670"/>
                  </a:lnTo>
                  <a:lnTo>
                    <a:pt x="9961" y="9961"/>
                  </a:lnTo>
                  <a:lnTo>
                    <a:pt x="11670" y="5835"/>
                  </a:lnTo>
                  <a:lnTo>
                    <a:pt x="9961" y="1709"/>
                  </a:lnTo>
                  <a:lnTo>
                    <a:pt x="5835" y="0"/>
                  </a:lnTo>
                  <a:lnTo>
                    <a:pt x="1709" y="1709"/>
                  </a:lnTo>
                  <a:lnTo>
                    <a:pt x="0" y="5835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3043933" y="545457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</a:path>
              </a:pathLst>
            </a:custGeom>
            <a:ln w="11670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3043933" y="5454572"/>
              <a:ext cx="1433830" cy="0"/>
            </a:xfrm>
            <a:custGeom>
              <a:avLst/>
              <a:gdLst/>
              <a:ahLst/>
              <a:cxnLst/>
              <a:rect l="l" t="t" r="r" b="b"/>
              <a:pathLst>
                <a:path w="1433829" h="0">
                  <a:moveTo>
                    <a:pt x="0" y="0"/>
                  </a:moveTo>
                  <a:lnTo>
                    <a:pt x="1433468" y="0"/>
                  </a:lnTo>
                </a:path>
              </a:pathLst>
            </a:custGeom>
            <a:ln w="11670">
              <a:solidFill>
                <a:srgbClr val="39404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1616299" y="5425397"/>
              <a:ext cx="50800" cy="58419"/>
            </a:xfrm>
            <a:custGeom>
              <a:avLst/>
              <a:gdLst/>
              <a:ahLst/>
              <a:cxnLst/>
              <a:rect l="l" t="t" r="r" b="b"/>
              <a:pathLst>
                <a:path w="50800" h="58420">
                  <a:moveTo>
                    <a:pt x="50570" y="58350"/>
                  </a:moveTo>
                  <a:lnTo>
                    <a:pt x="0" y="29175"/>
                  </a:lnTo>
                  <a:lnTo>
                    <a:pt x="50570" y="0"/>
                  </a:lnTo>
                  <a:lnTo>
                    <a:pt x="50570" y="58350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1616299" y="5425397"/>
              <a:ext cx="50800" cy="58419"/>
            </a:xfrm>
            <a:custGeom>
              <a:avLst/>
              <a:gdLst/>
              <a:ahLst/>
              <a:cxnLst/>
              <a:rect l="l" t="t" r="r" b="b"/>
              <a:pathLst>
                <a:path w="50800" h="58420">
                  <a:moveTo>
                    <a:pt x="0" y="29175"/>
                  </a:moveTo>
                  <a:lnTo>
                    <a:pt x="50570" y="0"/>
                  </a:lnTo>
                  <a:lnTo>
                    <a:pt x="50570" y="58350"/>
                  </a:lnTo>
                  <a:lnTo>
                    <a:pt x="0" y="29175"/>
                  </a:lnTo>
                  <a:close/>
                </a:path>
              </a:pathLst>
            </a:custGeom>
            <a:ln w="11670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4477401" y="5448737"/>
              <a:ext cx="6350" cy="12065"/>
            </a:xfrm>
            <a:custGeom>
              <a:avLst/>
              <a:gdLst/>
              <a:ahLst/>
              <a:cxnLst/>
              <a:rect l="l" t="t" r="r" b="b"/>
              <a:pathLst>
                <a:path w="6350" h="12064">
                  <a:moveTo>
                    <a:pt x="5835" y="11670"/>
                  </a:moveTo>
                  <a:lnTo>
                    <a:pt x="0" y="11670"/>
                  </a:lnTo>
                  <a:lnTo>
                    <a:pt x="0" y="0"/>
                  </a:lnTo>
                  <a:lnTo>
                    <a:pt x="5835" y="0"/>
                  </a:lnTo>
                  <a:lnTo>
                    <a:pt x="5835" y="11670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4477401" y="5448737"/>
              <a:ext cx="6350" cy="12065"/>
            </a:xfrm>
            <a:custGeom>
              <a:avLst/>
              <a:gdLst/>
              <a:ahLst/>
              <a:cxnLst/>
              <a:rect l="l" t="t" r="r" b="b"/>
              <a:pathLst>
                <a:path w="6350" h="12064">
                  <a:moveTo>
                    <a:pt x="5835" y="11670"/>
                  </a:moveTo>
                  <a:lnTo>
                    <a:pt x="0" y="11670"/>
                  </a:lnTo>
                  <a:lnTo>
                    <a:pt x="0" y="0"/>
                  </a:lnTo>
                  <a:lnTo>
                    <a:pt x="5835" y="0"/>
                  </a:lnTo>
                  <a:lnTo>
                    <a:pt x="5835" y="11670"/>
                  </a:lnTo>
                  <a:close/>
                </a:path>
              </a:pathLst>
            </a:custGeom>
            <a:ln w="317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5" name="object 95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649293" y="5316676"/>
              <a:ext cx="311695" cy="119005"/>
            </a:xfrm>
            <a:prstGeom prst="rect">
              <a:avLst/>
            </a:prstGeom>
          </p:spPr>
        </p:pic>
        <p:sp>
          <p:nvSpPr>
            <p:cNvPr id="96" name="object 96" descr=""/>
            <p:cNvSpPr/>
            <p:nvPr/>
          </p:nvSpPr>
          <p:spPr>
            <a:xfrm>
              <a:off x="3002229" y="5317388"/>
              <a:ext cx="648970" cy="93980"/>
            </a:xfrm>
            <a:custGeom>
              <a:avLst/>
              <a:gdLst/>
              <a:ahLst/>
              <a:cxnLst/>
              <a:rect l="l" t="t" r="r" b="b"/>
              <a:pathLst>
                <a:path w="648970" h="93979">
                  <a:moveTo>
                    <a:pt x="69189" y="67132"/>
                  </a:moveTo>
                  <a:lnTo>
                    <a:pt x="35763" y="39725"/>
                  </a:lnTo>
                  <a:lnTo>
                    <a:pt x="28549" y="37490"/>
                  </a:lnTo>
                  <a:lnTo>
                    <a:pt x="23012" y="33934"/>
                  </a:lnTo>
                  <a:lnTo>
                    <a:pt x="20853" y="28308"/>
                  </a:lnTo>
                  <a:lnTo>
                    <a:pt x="20853" y="22402"/>
                  </a:lnTo>
                  <a:lnTo>
                    <a:pt x="26060" y="18148"/>
                  </a:lnTo>
                  <a:lnTo>
                    <a:pt x="44323" y="18148"/>
                  </a:lnTo>
                  <a:lnTo>
                    <a:pt x="49936" y="22225"/>
                  </a:lnTo>
                  <a:lnTo>
                    <a:pt x="50584" y="29248"/>
                  </a:lnTo>
                  <a:lnTo>
                    <a:pt x="68008" y="29248"/>
                  </a:lnTo>
                  <a:lnTo>
                    <a:pt x="65544" y="18618"/>
                  </a:lnTo>
                  <a:lnTo>
                    <a:pt x="58940" y="10299"/>
                  </a:lnTo>
                  <a:lnTo>
                    <a:pt x="48729" y="4889"/>
                  </a:lnTo>
                  <a:lnTo>
                    <a:pt x="35458" y="2959"/>
                  </a:lnTo>
                  <a:lnTo>
                    <a:pt x="22212" y="4864"/>
                  </a:lnTo>
                  <a:lnTo>
                    <a:pt x="11734" y="10261"/>
                  </a:lnTo>
                  <a:lnTo>
                    <a:pt x="4838" y="18643"/>
                  </a:lnTo>
                  <a:lnTo>
                    <a:pt x="2362" y="29489"/>
                  </a:lnTo>
                  <a:lnTo>
                    <a:pt x="3987" y="38125"/>
                  </a:lnTo>
                  <a:lnTo>
                    <a:pt x="45440" y="58204"/>
                  </a:lnTo>
                  <a:lnTo>
                    <a:pt x="51054" y="60985"/>
                  </a:lnTo>
                  <a:lnTo>
                    <a:pt x="51054" y="73685"/>
                  </a:lnTo>
                  <a:lnTo>
                    <a:pt x="44678" y="78232"/>
                  </a:lnTo>
                  <a:lnTo>
                    <a:pt x="25285" y="78232"/>
                  </a:lnTo>
                  <a:lnTo>
                    <a:pt x="18135" y="73799"/>
                  </a:lnTo>
                  <a:lnTo>
                    <a:pt x="17551" y="64884"/>
                  </a:lnTo>
                  <a:lnTo>
                    <a:pt x="0" y="64884"/>
                  </a:lnTo>
                  <a:lnTo>
                    <a:pt x="2755" y="77254"/>
                  </a:lnTo>
                  <a:lnTo>
                    <a:pt x="9880" y="86207"/>
                  </a:lnTo>
                  <a:lnTo>
                    <a:pt x="20866" y="91643"/>
                  </a:lnTo>
                  <a:lnTo>
                    <a:pt x="35217" y="93484"/>
                  </a:lnTo>
                  <a:lnTo>
                    <a:pt x="49555" y="91617"/>
                  </a:lnTo>
                  <a:lnTo>
                    <a:pt x="60223" y="86309"/>
                  </a:lnTo>
                  <a:lnTo>
                    <a:pt x="66890" y="78003"/>
                  </a:lnTo>
                  <a:lnTo>
                    <a:pt x="69189" y="67132"/>
                  </a:lnTo>
                  <a:close/>
                </a:path>
                <a:path w="648970" h="93979">
                  <a:moveTo>
                    <a:pt x="142049" y="26123"/>
                  </a:moveTo>
                  <a:lnTo>
                    <a:pt x="124269" y="26123"/>
                  </a:lnTo>
                  <a:lnTo>
                    <a:pt x="124269" y="73101"/>
                  </a:lnTo>
                  <a:lnTo>
                    <a:pt x="118948" y="78181"/>
                  </a:lnTo>
                  <a:lnTo>
                    <a:pt x="104000" y="78181"/>
                  </a:lnTo>
                  <a:lnTo>
                    <a:pt x="99504" y="73279"/>
                  </a:lnTo>
                  <a:lnTo>
                    <a:pt x="99504" y="26123"/>
                  </a:lnTo>
                  <a:lnTo>
                    <a:pt x="81775" y="26123"/>
                  </a:lnTo>
                  <a:lnTo>
                    <a:pt x="81775" y="68135"/>
                  </a:lnTo>
                  <a:lnTo>
                    <a:pt x="83400" y="78549"/>
                  </a:lnTo>
                  <a:lnTo>
                    <a:pt x="88011" y="86372"/>
                  </a:lnTo>
                  <a:lnTo>
                    <a:pt x="95186" y="91300"/>
                  </a:lnTo>
                  <a:lnTo>
                    <a:pt x="104533" y="93014"/>
                  </a:lnTo>
                  <a:lnTo>
                    <a:pt x="114579" y="93014"/>
                  </a:lnTo>
                  <a:lnTo>
                    <a:pt x="121310" y="87807"/>
                  </a:lnTo>
                  <a:lnTo>
                    <a:pt x="125031" y="78473"/>
                  </a:lnTo>
                  <a:lnTo>
                    <a:pt x="125272" y="92176"/>
                  </a:lnTo>
                  <a:lnTo>
                    <a:pt x="142049" y="92176"/>
                  </a:lnTo>
                  <a:lnTo>
                    <a:pt x="142049" y="26123"/>
                  </a:lnTo>
                  <a:close/>
                </a:path>
                <a:path w="648970" h="93979">
                  <a:moveTo>
                    <a:pt x="216154" y="71031"/>
                  </a:moveTo>
                  <a:lnTo>
                    <a:pt x="199669" y="68021"/>
                  </a:lnTo>
                  <a:lnTo>
                    <a:pt x="198247" y="75158"/>
                  </a:lnTo>
                  <a:lnTo>
                    <a:pt x="193700" y="79540"/>
                  </a:lnTo>
                  <a:lnTo>
                    <a:pt x="177380" y="79540"/>
                  </a:lnTo>
                  <a:lnTo>
                    <a:pt x="172427" y="71208"/>
                  </a:lnTo>
                  <a:lnTo>
                    <a:pt x="172427" y="47447"/>
                  </a:lnTo>
                  <a:lnTo>
                    <a:pt x="177380" y="39243"/>
                  </a:lnTo>
                  <a:lnTo>
                    <a:pt x="193700" y="39243"/>
                  </a:lnTo>
                  <a:lnTo>
                    <a:pt x="198069" y="43497"/>
                  </a:lnTo>
                  <a:lnTo>
                    <a:pt x="199542" y="50342"/>
                  </a:lnTo>
                  <a:lnTo>
                    <a:pt x="216027" y="47269"/>
                  </a:lnTo>
                  <a:lnTo>
                    <a:pt x="212598" y="38112"/>
                  </a:lnTo>
                  <a:lnTo>
                    <a:pt x="206286" y="31191"/>
                  </a:lnTo>
                  <a:lnTo>
                    <a:pt x="197510" y="26822"/>
                  </a:lnTo>
                  <a:lnTo>
                    <a:pt x="186664" y="25298"/>
                  </a:lnTo>
                  <a:lnTo>
                    <a:pt x="173215" y="27749"/>
                  </a:lnTo>
                  <a:lnTo>
                    <a:pt x="163029" y="34709"/>
                  </a:lnTo>
                  <a:lnTo>
                    <a:pt x="156591" y="45491"/>
                  </a:lnTo>
                  <a:lnTo>
                    <a:pt x="154343" y="59448"/>
                  </a:lnTo>
                  <a:lnTo>
                    <a:pt x="156591" y="73342"/>
                  </a:lnTo>
                  <a:lnTo>
                    <a:pt x="163029" y="84086"/>
                  </a:lnTo>
                  <a:lnTo>
                    <a:pt x="173215" y="91020"/>
                  </a:lnTo>
                  <a:lnTo>
                    <a:pt x="186664" y="93484"/>
                  </a:lnTo>
                  <a:lnTo>
                    <a:pt x="197599" y="91922"/>
                  </a:lnTo>
                  <a:lnTo>
                    <a:pt x="206413" y="87464"/>
                  </a:lnTo>
                  <a:lnTo>
                    <a:pt x="212725" y="80391"/>
                  </a:lnTo>
                  <a:lnTo>
                    <a:pt x="216154" y="71031"/>
                  </a:lnTo>
                  <a:close/>
                </a:path>
                <a:path w="648970" h="93979">
                  <a:moveTo>
                    <a:pt x="287350" y="71031"/>
                  </a:moveTo>
                  <a:lnTo>
                    <a:pt x="270865" y="68021"/>
                  </a:lnTo>
                  <a:lnTo>
                    <a:pt x="269443" y="75158"/>
                  </a:lnTo>
                  <a:lnTo>
                    <a:pt x="264896" y="79540"/>
                  </a:lnTo>
                  <a:lnTo>
                    <a:pt x="248589" y="79540"/>
                  </a:lnTo>
                  <a:lnTo>
                    <a:pt x="243624" y="71208"/>
                  </a:lnTo>
                  <a:lnTo>
                    <a:pt x="243624" y="47447"/>
                  </a:lnTo>
                  <a:lnTo>
                    <a:pt x="248589" y="39243"/>
                  </a:lnTo>
                  <a:lnTo>
                    <a:pt x="264896" y="39243"/>
                  </a:lnTo>
                  <a:lnTo>
                    <a:pt x="269265" y="43497"/>
                  </a:lnTo>
                  <a:lnTo>
                    <a:pt x="270751" y="50342"/>
                  </a:lnTo>
                  <a:lnTo>
                    <a:pt x="287235" y="47269"/>
                  </a:lnTo>
                  <a:lnTo>
                    <a:pt x="283794" y="38112"/>
                  </a:lnTo>
                  <a:lnTo>
                    <a:pt x="277495" y="31191"/>
                  </a:lnTo>
                  <a:lnTo>
                    <a:pt x="268706" y="26822"/>
                  </a:lnTo>
                  <a:lnTo>
                    <a:pt x="257860" y="25298"/>
                  </a:lnTo>
                  <a:lnTo>
                    <a:pt x="244411" y="27749"/>
                  </a:lnTo>
                  <a:lnTo>
                    <a:pt x="234238" y="34709"/>
                  </a:lnTo>
                  <a:lnTo>
                    <a:pt x="227799" y="45491"/>
                  </a:lnTo>
                  <a:lnTo>
                    <a:pt x="225539" y="59448"/>
                  </a:lnTo>
                  <a:lnTo>
                    <a:pt x="227799" y="73342"/>
                  </a:lnTo>
                  <a:lnTo>
                    <a:pt x="234238" y="84086"/>
                  </a:lnTo>
                  <a:lnTo>
                    <a:pt x="244411" y="91020"/>
                  </a:lnTo>
                  <a:lnTo>
                    <a:pt x="257860" y="93484"/>
                  </a:lnTo>
                  <a:lnTo>
                    <a:pt x="268808" y="91922"/>
                  </a:lnTo>
                  <a:lnTo>
                    <a:pt x="277622" y="87464"/>
                  </a:lnTo>
                  <a:lnTo>
                    <a:pt x="283921" y="80391"/>
                  </a:lnTo>
                  <a:lnTo>
                    <a:pt x="287350" y="71031"/>
                  </a:lnTo>
                  <a:close/>
                </a:path>
                <a:path w="648970" h="93979">
                  <a:moveTo>
                    <a:pt x="359498" y="58801"/>
                  </a:moveTo>
                  <a:lnTo>
                    <a:pt x="342417" y="28511"/>
                  </a:lnTo>
                  <a:lnTo>
                    <a:pt x="342417" y="52654"/>
                  </a:lnTo>
                  <a:lnTo>
                    <a:pt x="314413" y="52654"/>
                  </a:lnTo>
                  <a:lnTo>
                    <a:pt x="315125" y="44500"/>
                  </a:lnTo>
                  <a:lnTo>
                    <a:pt x="320205" y="38646"/>
                  </a:lnTo>
                  <a:lnTo>
                    <a:pt x="336867" y="38646"/>
                  </a:lnTo>
                  <a:lnTo>
                    <a:pt x="341541" y="44030"/>
                  </a:lnTo>
                  <a:lnTo>
                    <a:pt x="341579" y="44500"/>
                  </a:lnTo>
                  <a:lnTo>
                    <a:pt x="341693" y="45554"/>
                  </a:lnTo>
                  <a:lnTo>
                    <a:pt x="342417" y="52654"/>
                  </a:lnTo>
                  <a:lnTo>
                    <a:pt x="342417" y="28511"/>
                  </a:lnTo>
                  <a:lnTo>
                    <a:pt x="340601" y="27355"/>
                  </a:lnTo>
                  <a:lnTo>
                    <a:pt x="328472" y="25298"/>
                  </a:lnTo>
                  <a:lnTo>
                    <a:pt x="315366" y="27774"/>
                  </a:lnTo>
                  <a:lnTo>
                    <a:pt x="305371" y="34759"/>
                  </a:lnTo>
                  <a:lnTo>
                    <a:pt x="298983" y="45554"/>
                  </a:lnTo>
                  <a:lnTo>
                    <a:pt x="296748" y="59512"/>
                  </a:lnTo>
                  <a:lnTo>
                    <a:pt x="298996" y="73609"/>
                  </a:lnTo>
                  <a:lnTo>
                    <a:pt x="305473" y="84315"/>
                  </a:lnTo>
                  <a:lnTo>
                    <a:pt x="315747" y="91109"/>
                  </a:lnTo>
                  <a:lnTo>
                    <a:pt x="329361" y="93484"/>
                  </a:lnTo>
                  <a:lnTo>
                    <a:pt x="339940" y="92189"/>
                  </a:lnTo>
                  <a:lnTo>
                    <a:pt x="348475" y="88531"/>
                  </a:lnTo>
                  <a:lnTo>
                    <a:pt x="354736" y="82816"/>
                  </a:lnTo>
                  <a:lnTo>
                    <a:pt x="356082" y="80124"/>
                  </a:lnTo>
                  <a:lnTo>
                    <a:pt x="358495" y="75336"/>
                  </a:lnTo>
                  <a:lnTo>
                    <a:pt x="342417" y="72326"/>
                  </a:lnTo>
                  <a:lnTo>
                    <a:pt x="340537" y="77406"/>
                  </a:lnTo>
                  <a:lnTo>
                    <a:pt x="335864" y="80124"/>
                  </a:lnTo>
                  <a:lnTo>
                    <a:pt x="320738" y="80124"/>
                  </a:lnTo>
                  <a:lnTo>
                    <a:pt x="314706" y="74574"/>
                  </a:lnTo>
                  <a:lnTo>
                    <a:pt x="314629" y="72326"/>
                  </a:lnTo>
                  <a:lnTo>
                    <a:pt x="314299" y="63766"/>
                  </a:lnTo>
                  <a:lnTo>
                    <a:pt x="359498" y="63766"/>
                  </a:lnTo>
                  <a:lnTo>
                    <a:pt x="359498" y="58801"/>
                  </a:lnTo>
                  <a:close/>
                </a:path>
                <a:path w="648970" h="93979">
                  <a:moveTo>
                    <a:pt x="427393" y="71793"/>
                  </a:moveTo>
                  <a:lnTo>
                    <a:pt x="396608" y="51587"/>
                  </a:lnTo>
                  <a:lnTo>
                    <a:pt x="390347" y="50292"/>
                  </a:lnTo>
                  <a:lnTo>
                    <a:pt x="388099" y="47980"/>
                  </a:lnTo>
                  <a:lnTo>
                    <a:pt x="388099" y="40716"/>
                  </a:lnTo>
                  <a:lnTo>
                    <a:pt x="392595" y="37998"/>
                  </a:lnTo>
                  <a:lnTo>
                    <a:pt x="404825" y="37998"/>
                  </a:lnTo>
                  <a:lnTo>
                    <a:pt x="408546" y="41186"/>
                  </a:lnTo>
                  <a:lnTo>
                    <a:pt x="409956" y="45681"/>
                  </a:lnTo>
                  <a:lnTo>
                    <a:pt x="425678" y="42900"/>
                  </a:lnTo>
                  <a:lnTo>
                    <a:pt x="422529" y="35610"/>
                  </a:lnTo>
                  <a:lnTo>
                    <a:pt x="416852" y="30060"/>
                  </a:lnTo>
                  <a:lnTo>
                    <a:pt x="408698" y="26530"/>
                  </a:lnTo>
                  <a:lnTo>
                    <a:pt x="398145" y="25298"/>
                  </a:lnTo>
                  <a:lnTo>
                    <a:pt x="386753" y="26708"/>
                  </a:lnTo>
                  <a:lnTo>
                    <a:pt x="377990" y="30784"/>
                  </a:lnTo>
                  <a:lnTo>
                    <a:pt x="372364" y="37236"/>
                  </a:lnTo>
                  <a:lnTo>
                    <a:pt x="370370" y="45796"/>
                  </a:lnTo>
                  <a:lnTo>
                    <a:pt x="371563" y="52476"/>
                  </a:lnTo>
                  <a:lnTo>
                    <a:pt x="409308" y="66713"/>
                  </a:lnTo>
                  <a:lnTo>
                    <a:pt x="409308" y="77647"/>
                  </a:lnTo>
                  <a:lnTo>
                    <a:pt x="405117" y="80479"/>
                  </a:lnTo>
                  <a:lnTo>
                    <a:pt x="391109" y="80479"/>
                  </a:lnTo>
                  <a:lnTo>
                    <a:pt x="386854" y="77470"/>
                  </a:lnTo>
                  <a:lnTo>
                    <a:pt x="385140" y="71259"/>
                  </a:lnTo>
                  <a:lnTo>
                    <a:pt x="368655" y="74104"/>
                  </a:lnTo>
                  <a:lnTo>
                    <a:pt x="371944" y="82308"/>
                  </a:lnTo>
                  <a:lnTo>
                    <a:pt x="378129" y="88404"/>
                  </a:lnTo>
                  <a:lnTo>
                    <a:pt x="386880" y="92176"/>
                  </a:lnTo>
                  <a:lnTo>
                    <a:pt x="397852" y="93484"/>
                  </a:lnTo>
                  <a:lnTo>
                    <a:pt x="409765" y="91922"/>
                  </a:lnTo>
                  <a:lnTo>
                    <a:pt x="419112" y="87515"/>
                  </a:lnTo>
                  <a:lnTo>
                    <a:pt x="425208" y="80670"/>
                  </a:lnTo>
                  <a:lnTo>
                    <a:pt x="427393" y="71793"/>
                  </a:lnTo>
                  <a:close/>
                </a:path>
                <a:path w="648970" h="93979">
                  <a:moveTo>
                    <a:pt x="495173" y="71793"/>
                  </a:moveTo>
                  <a:lnTo>
                    <a:pt x="464388" y="51587"/>
                  </a:lnTo>
                  <a:lnTo>
                    <a:pt x="458114" y="50292"/>
                  </a:lnTo>
                  <a:lnTo>
                    <a:pt x="455879" y="47980"/>
                  </a:lnTo>
                  <a:lnTo>
                    <a:pt x="455879" y="40716"/>
                  </a:lnTo>
                  <a:lnTo>
                    <a:pt x="460362" y="37998"/>
                  </a:lnTo>
                  <a:lnTo>
                    <a:pt x="472592" y="37998"/>
                  </a:lnTo>
                  <a:lnTo>
                    <a:pt x="476313" y="41186"/>
                  </a:lnTo>
                  <a:lnTo>
                    <a:pt x="477735" y="45681"/>
                  </a:lnTo>
                  <a:lnTo>
                    <a:pt x="493458" y="42900"/>
                  </a:lnTo>
                  <a:lnTo>
                    <a:pt x="490308" y="35610"/>
                  </a:lnTo>
                  <a:lnTo>
                    <a:pt x="484632" y="30060"/>
                  </a:lnTo>
                  <a:lnTo>
                    <a:pt x="476478" y="26530"/>
                  </a:lnTo>
                  <a:lnTo>
                    <a:pt x="465924" y="25298"/>
                  </a:lnTo>
                  <a:lnTo>
                    <a:pt x="454520" y="26708"/>
                  </a:lnTo>
                  <a:lnTo>
                    <a:pt x="445757" y="30784"/>
                  </a:lnTo>
                  <a:lnTo>
                    <a:pt x="440131" y="37236"/>
                  </a:lnTo>
                  <a:lnTo>
                    <a:pt x="438150" y="45796"/>
                  </a:lnTo>
                  <a:lnTo>
                    <a:pt x="439331" y="52476"/>
                  </a:lnTo>
                  <a:lnTo>
                    <a:pt x="477088" y="66713"/>
                  </a:lnTo>
                  <a:lnTo>
                    <a:pt x="477088" y="77647"/>
                  </a:lnTo>
                  <a:lnTo>
                    <a:pt x="472897" y="80479"/>
                  </a:lnTo>
                  <a:lnTo>
                    <a:pt x="458889" y="80479"/>
                  </a:lnTo>
                  <a:lnTo>
                    <a:pt x="454634" y="77470"/>
                  </a:lnTo>
                  <a:lnTo>
                    <a:pt x="452920" y="71259"/>
                  </a:lnTo>
                  <a:lnTo>
                    <a:pt x="436435" y="74104"/>
                  </a:lnTo>
                  <a:lnTo>
                    <a:pt x="439724" y="82308"/>
                  </a:lnTo>
                  <a:lnTo>
                    <a:pt x="445909" y="88404"/>
                  </a:lnTo>
                  <a:lnTo>
                    <a:pt x="454660" y="92176"/>
                  </a:lnTo>
                  <a:lnTo>
                    <a:pt x="465620" y="93484"/>
                  </a:lnTo>
                  <a:lnTo>
                    <a:pt x="477545" y="91922"/>
                  </a:lnTo>
                  <a:lnTo>
                    <a:pt x="486892" y="87515"/>
                  </a:lnTo>
                  <a:lnTo>
                    <a:pt x="492988" y="80670"/>
                  </a:lnTo>
                  <a:lnTo>
                    <a:pt x="495173" y="71793"/>
                  </a:lnTo>
                  <a:close/>
                </a:path>
                <a:path w="648970" h="93979">
                  <a:moveTo>
                    <a:pt x="546582" y="1828"/>
                  </a:moveTo>
                  <a:lnTo>
                    <a:pt x="544385" y="1181"/>
                  </a:lnTo>
                  <a:lnTo>
                    <a:pt x="539432" y="0"/>
                  </a:lnTo>
                  <a:lnTo>
                    <a:pt x="533869" y="0"/>
                  </a:lnTo>
                  <a:lnTo>
                    <a:pt x="525360" y="1308"/>
                  </a:lnTo>
                  <a:lnTo>
                    <a:pt x="518566" y="5245"/>
                  </a:lnTo>
                  <a:lnTo>
                    <a:pt x="514057" y="11823"/>
                  </a:lnTo>
                  <a:lnTo>
                    <a:pt x="512419" y="21043"/>
                  </a:lnTo>
                  <a:lnTo>
                    <a:pt x="512419" y="26123"/>
                  </a:lnTo>
                  <a:lnTo>
                    <a:pt x="500786" y="26123"/>
                  </a:lnTo>
                  <a:lnTo>
                    <a:pt x="500786" y="39649"/>
                  </a:lnTo>
                  <a:lnTo>
                    <a:pt x="512419" y="39649"/>
                  </a:lnTo>
                  <a:lnTo>
                    <a:pt x="512419" y="92176"/>
                  </a:lnTo>
                  <a:lnTo>
                    <a:pt x="530085" y="92176"/>
                  </a:lnTo>
                  <a:lnTo>
                    <a:pt x="530085" y="39649"/>
                  </a:lnTo>
                  <a:lnTo>
                    <a:pt x="543915" y="39649"/>
                  </a:lnTo>
                  <a:lnTo>
                    <a:pt x="543915" y="26123"/>
                  </a:lnTo>
                  <a:lnTo>
                    <a:pt x="530085" y="26123"/>
                  </a:lnTo>
                  <a:lnTo>
                    <a:pt x="529729" y="19265"/>
                  </a:lnTo>
                  <a:lnTo>
                    <a:pt x="530212" y="14122"/>
                  </a:lnTo>
                  <a:lnTo>
                    <a:pt x="537476" y="14300"/>
                  </a:lnTo>
                  <a:lnTo>
                    <a:pt x="539775" y="14300"/>
                  </a:lnTo>
                  <a:lnTo>
                    <a:pt x="541909" y="14770"/>
                  </a:lnTo>
                  <a:lnTo>
                    <a:pt x="543382" y="15189"/>
                  </a:lnTo>
                  <a:lnTo>
                    <a:pt x="546582" y="1828"/>
                  </a:lnTo>
                  <a:close/>
                </a:path>
                <a:path w="648970" h="93979">
                  <a:moveTo>
                    <a:pt x="615594" y="26123"/>
                  </a:moveTo>
                  <a:lnTo>
                    <a:pt x="597801" y="26123"/>
                  </a:lnTo>
                  <a:lnTo>
                    <a:pt x="597801" y="73101"/>
                  </a:lnTo>
                  <a:lnTo>
                    <a:pt x="592493" y="78181"/>
                  </a:lnTo>
                  <a:lnTo>
                    <a:pt x="577545" y="78181"/>
                  </a:lnTo>
                  <a:lnTo>
                    <a:pt x="573049" y="73279"/>
                  </a:lnTo>
                  <a:lnTo>
                    <a:pt x="573049" y="26123"/>
                  </a:lnTo>
                  <a:lnTo>
                    <a:pt x="555320" y="26123"/>
                  </a:lnTo>
                  <a:lnTo>
                    <a:pt x="555320" y="68135"/>
                  </a:lnTo>
                  <a:lnTo>
                    <a:pt x="556945" y="78549"/>
                  </a:lnTo>
                  <a:lnTo>
                    <a:pt x="561555" y="86372"/>
                  </a:lnTo>
                  <a:lnTo>
                    <a:pt x="568731" y="91300"/>
                  </a:lnTo>
                  <a:lnTo>
                    <a:pt x="578065" y="93014"/>
                  </a:lnTo>
                  <a:lnTo>
                    <a:pt x="588111" y="93014"/>
                  </a:lnTo>
                  <a:lnTo>
                    <a:pt x="594855" y="87807"/>
                  </a:lnTo>
                  <a:lnTo>
                    <a:pt x="598576" y="78473"/>
                  </a:lnTo>
                  <a:lnTo>
                    <a:pt x="598805" y="92176"/>
                  </a:lnTo>
                  <a:lnTo>
                    <a:pt x="615594" y="92176"/>
                  </a:lnTo>
                  <a:lnTo>
                    <a:pt x="615594" y="26123"/>
                  </a:lnTo>
                  <a:close/>
                </a:path>
                <a:path w="648970" h="93979">
                  <a:moveTo>
                    <a:pt x="648385" y="4140"/>
                  </a:moveTo>
                  <a:lnTo>
                    <a:pt x="630656" y="4140"/>
                  </a:lnTo>
                  <a:lnTo>
                    <a:pt x="630656" y="92176"/>
                  </a:lnTo>
                  <a:lnTo>
                    <a:pt x="648385" y="92176"/>
                  </a:lnTo>
                  <a:lnTo>
                    <a:pt x="648385" y="414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7" name="object 97" descr=""/>
          <p:cNvGrpSpPr/>
          <p:nvPr/>
        </p:nvGrpSpPr>
        <p:grpSpPr>
          <a:xfrm>
            <a:off x="1610464" y="6181469"/>
            <a:ext cx="2956560" cy="155575"/>
            <a:chOff x="1610464" y="6181469"/>
            <a:chExt cx="2956560" cy="155575"/>
          </a:xfrm>
        </p:grpSpPr>
        <p:sp>
          <p:nvSpPr>
            <p:cNvPr id="98" name="object 98" descr=""/>
            <p:cNvSpPr/>
            <p:nvPr/>
          </p:nvSpPr>
          <p:spPr>
            <a:xfrm>
              <a:off x="1672704" y="6301816"/>
              <a:ext cx="2888615" cy="0"/>
            </a:xfrm>
            <a:custGeom>
              <a:avLst/>
              <a:gdLst/>
              <a:ahLst/>
              <a:cxnLst/>
              <a:rect l="l" t="t" r="r" b="b"/>
              <a:pathLst>
                <a:path w="2888615" h="0">
                  <a:moveTo>
                    <a:pt x="0" y="0"/>
                  </a:moveTo>
                  <a:lnTo>
                    <a:pt x="2888332" y="0"/>
                  </a:lnTo>
                </a:path>
              </a:pathLst>
            </a:custGeom>
            <a:ln w="11670">
              <a:solidFill>
                <a:srgbClr val="39404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1616299" y="6272641"/>
              <a:ext cx="50800" cy="58419"/>
            </a:xfrm>
            <a:custGeom>
              <a:avLst/>
              <a:gdLst/>
              <a:ahLst/>
              <a:cxnLst/>
              <a:rect l="l" t="t" r="r" b="b"/>
              <a:pathLst>
                <a:path w="50800" h="58420">
                  <a:moveTo>
                    <a:pt x="50570" y="58350"/>
                  </a:moveTo>
                  <a:lnTo>
                    <a:pt x="0" y="29175"/>
                  </a:lnTo>
                  <a:lnTo>
                    <a:pt x="50570" y="0"/>
                  </a:lnTo>
                  <a:lnTo>
                    <a:pt x="50570" y="58350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1616299" y="6272641"/>
              <a:ext cx="2950845" cy="58419"/>
            </a:xfrm>
            <a:custGeom>
              <a:avLst/>
              <a:gdLst/>
              <a:ahLst/>
              <a:cxnLst/>
              <a:rect l="l" t="t" r="r" b="b"/>
              <a:pathLst>
                <a:path w="2950845" h="58420">
                  <a:moveTo>
                    <a:pt x="0" y="29175"/>
                  </a:moveTo>
                  <a:lnTo>
                    <a:pt x="50570" y="0"/>
                  </a:lnTo>
                  <a:lnTo>
                    <a:pt x="50570" y="58350"/>
                  </a:lnTo>
                  <a:lnTo>
                    <a:pt x="0" y="29175"/>
                  </a:lnTo>
                  <a:close/>
                </a:path>
                <a:path w="2950845" h="58420">
                  <a:moveTo>
                    <a:pt x="2944737" y="29175"/>
                  </a:moveTo>
                  <a:lnTo>
                    <a:pt x="2950572" y="29175"/>
                  </a:lnTo>
                </a:path>
              </a:pathLst>
            </a:custGeom>
            <a:ln w="11670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1" name="object 101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642319" y="6181469"/>
              <a:ext cx="267167" cy="102004"/>
            </a:xfrm>
            <a:prstGeom prst="rect">
              <a:avLst/>
            </a:prstGeom>
          </p:spPr>
        </p:pic>
        <p:pic>
          <p:nvPicPr>
            <p:cNvPr id="102" name="object 102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947373" y="6181469"/>
              <a:ext cx="330933" cy="80732"/>
            </a:xfrm>
            <a:prstGeom prst="rect">
              <a:avLst/>
            </a:prstGeom>
          </p:spPr>
        </p:pic>
      </p:grpSp>
      <p:grpSp>
        <p:nvGrpSpPr>
          <p:cNvPr id="103" name="object 103" descr=""/>
          <p:cNvGrpSpPr/>
          <p:nvPr/>
        </p:nvGrpSpPr>
        <p:grpSpPr>
          <a:xfrm>
            <a:off x="5498529" y="3888065"/>
            <a:ext cx="2493645" cy="2571750"/>
            <a:chOff x="5498529" y="3888065"/>
            <a:chExt cx="2493645" cy="2571750"/>
          </a:xfrm>
        </p:grpSpPr>
        <p:sp>
          <p:nvSpPr>
            <p:cNvPr id="104" name="object 104" descr=""/>
            <p:cNvSpPr/>
            <p:nvPr/>
          </p:nvSpPr>
          <p:spPr>
            <a:xfrm>
              <a:off x="5500474" y="3890010"/>
              <a:ext cx="2489835" cy="2567940"/>
            </a:xfrm>
            <a:custGeom>
              <a:avLst/>
              <a:gdLst/>
              <a:ahLst/>
              <a:cxnLst/>
              <a:rect l="l" t="t" r="r" b="b"/>
              <a:pathLst>
                <a:path w="2489834" h="2567940">
                  <a:moveTo>
                    <a:pt x="0" y="0"/>
                  </a:moveTo>
                  <a:lnTo>
                    <a:pt x="1991685" y="0"/>
                  </a:lnTo>
                  <a:lnTo>
                    <a:pt x="2489606" y="497921"/>
                  </a:lnTo>
                  <a:lnTo>
                    <a:pt x="2489606" y="2567406"/>
                  </a:lnTo>
                  <a:lnTo>
                    <a:pt x="0" y="2567406"/>
                  </a:lnTo>
                  <a:lnTo>
                    <a:pt x="0" y="0"/>
                  </a:lnTo>
                  <a:close/>
                </a:path>
              </a:pathLst>
            </a:custGeom>
            <a:ln w="3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7492159" y="3891955"/>
              <a:ext cx="496570" cy="496570"/>
            </a:xfrm>
            <a:custGeom>
              <a:avLst/>
              <a:gdLst/>
              <a:ahLst/>
              <a:cxnLst/>
              <a:rect l="l" t="t" r="r" b="b"/>
              <a:pathLst>
                <a:path w="496570" h="496570">
                  <a:moveTo>
                    <a:pt x="495976" y="495976"/>
                  </a:moveTo>
                  <a:lnTo>
                    <a:pt x="0" y="495976"/>
                  </a:lnTo>
                  <a:lnTo>
                    <a:pt x="0" y="0"/>
                  </a:lnTo>
                  <a:lnTo>
                    <a:pt x="495976" y="4959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7492159" y="3891955"/>
              <a:ext cx="496570" cy="496570"/>
            </a:xfrm>
            <a:custGeom>
              <a:avLst/>
              <a:gdLst/>
              <a:ahLst/>
              <a:cxnLst/>
              <a:rect l="l" t="t" r="r" b="b"/>
              <a:pathLst>
                <a:path w="496570" h="496570">
                  <a:moveTo>
                    <a:pt x="0" y="0"/>
                  </a:moveTo>
                  <a:lnTo>
                    <a:pt x="0" y="495976"/>
                  </a:lnTo>
                  <a:lnTo>
                    <a:pt x="495976" y="495976"/>
                  </a:lnTo>
                </a:path>
              </a:pathLst>
            </a:custGeom>
            <a:ln w="3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7" name="object 107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513873" y="4286879"/>
              <a:ext cx="1099398" cy="123886"/>
            </a:xfrm>
            <a:prstGeom prst="rect">
              <a:avLst/>
            </a:prstGeom>
          </p:spPr>
        </p:pic>
        <p:pic>
          <p:nvPicPr>
            <p:cNvPr id="108" name="object 108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5513873" y="4638536"/>
              <a:ext cx="2058865" cy="292495"/>
            </a:xfrm>
            <a:prstGeom prst="rect">
              <a:avLst/>
            </a:prstGeom>
          </p:spPr>
        </p:pic>
        <p:pic>
          <p:nvPicPr>
            <p:cNvPr id="109" name="object 109" descr="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5526305" y="4998962"/>
              <a:ext cx="1339002" cy="259026"/>
            </a:xfrm>
            <a:prstGeom prst="rect">
              <a:avLst/>
            </a:prstGeom>
          </p:spPr>
        </p:pic>
        <p:pic>
          <p:nvPicPr>
            <p:cNvPr id="110" name="object 110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525242" y="5165632"/>
              <a:ext cx="2424466" cy="11466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656419" y="1741676"/>
            <a:ext cx="816610" cy="209550"/>
            <a:chOff x="2656419" y="1741676"/>
            <a:chExt cx="816610" cy="2095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6419" y="1752425"/>
              <a:ext cx="149567" cy="19531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1154" y="1741676"/>
              <a:ext cx="303460" cy="20894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2404" y="1752425"/>
              <a:ext cx="149567" cy="19531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9106" y="1801188"/>
              <a:ext cx="133706" cy="148387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3500078" y="1752425"/>
            <a:ext cx="488315" cy="251460"/>
            <a:chOff x="3500078" y="1752425"/>
            <a:chExt cx="488315" cy="251460"/>
          </a:xfrm>
        </p:grpSpPr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69308" y="1752425"/>
              <a:ext cx="141833" cy="197806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00078" y="1752425"/>
              <a:ext cx="141833" cy="19780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34736" y="1801188"/>
              <a:ext cx="153368" cy="202394"/>
            </a:xfrm>
            <a:prstGeom prst="rect">
              <a:avLst/>
            </a:prstGeom>
          </p:spPr>
        </p:pic>
      </p:grpSp>
      <p:grpSp>
        <p:nvGrpSpPr>
          <p:cNvPr id="11" name="object 11" descr=""/>
          <p:cNvGrpSpPr/>
          <p:nvPr/>
        </p:nvGrpSpPr>
        <p:grpSpPr>
          <a:xfrm>
            <a:off x="4073338" y="1752425"/>
            <a:ext cx="480059" cy="198120"/>
            <a:chOff x="4073338" y="1752425"/>
            <a:chExt cx="480059" cy="198120"/>
          </a:xfrm>
        </p:grpSpPr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73338" y="1752425"/>
              <a:ext cx="161233" cy="198068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68916" y="1798960"/>
              <a:ext cx="211439" cy="148780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4513913" y="1752425"/>
              <a:ext cx="39370" cy="195580"/>
            </a:xfrm>
            <a:custGeom>
              <a:avLst/>
              <a:gdLst/>
              <a:ahLst/>
              <a:cxnLst/>
              <a:rect l="l" t="t" r="r" b="b"/>
              <a:pathLst>
                <a:path w="39370" h="195580">
                  <a:moveTo>
                    <a:pt x="39325" y="195315"/>
                  </a:moveTo>
                  <a:lnTo>
                    <a:pt x="0" y="195315"/>
                  </a:lnTo>
                  <a:lnTo>
                    <a:pt x="0" y="0"/>
                  </a:lnTo>
                  <a:lnTo>
                    <a:pt x="39325" y="0"/>
                  </a:lnTo>
                  <a:lnTo>
                    <a:pt x="39325" y="1953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4644683" y="1749803"/>
            <a:ext cx="314960" cy="201295"/>
            <a:chOff x="4644683" y="1749803"/>
            <a:chExt cx="314960" cy="201295"/>
          </a:xfrm>
        </p:grpSpPr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44683" y="1749803"/>
              <a:ext cx="153499" cy="200821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19942" y="1799353"/>
              <a:ext cx="139211" cy="151271"/>
            </a:xfrm>
            <a:prstGeom prst="rect">
              <a:avLst/>
            </a:prstGeom>
          </p:spPr>
        </p:pic>
      </p:grpSp>
      <p:grpSp>
        <p:nvGrpSpPr>
          <p:cNvPr id="18" name="object 18" descr=""/>
          <p:cNvGrpSpPr/>
          <p:nvPr/>
        </p:nvGrpSpPr>
        <p:grpSpPr>
          <a:xfrm>
            <a:off x="4979865" y="1799353"/>
            <a:ext cx="960755" cy="203200"/>
            <a:chOff x="4979865" y="1799353"/>
            <a:chExt cx="960755" cy="203200"/>
          </a:xfrm>
        </p:grpSpPr>
        <p:pic>
          <p:nvPicPr>
            <p:cNvPr id="19" name="object 1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55256" y="1801188"/>
              <a:ext cx="133706" cy="148387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79865" y="1799353"/>
              <a:ext cx="141833" cy="20318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16228" y="1799353"/>
              <a:ext cx="139211" cy="151271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82312" y="1799353"/>
              <a:ext cx="133574" cy="148387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43283" y="1799353"/>
              <a:ext cx="137114" cy="151271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01240" y="1799353"/>
              <a:ext cx="139211" cy="151271"/>
            </a:xfrm>
            <a:prstGeom prst="rect">
              <a:avLst/>
            </a:prstGeom>
          </p:spPr>
        </p:pic>
      </p:grpSp>
      <p:grpSp>
        <p:nvGrpSpPr>
          <p:cNvPr id="25" name="object 25" descr=""/>
          <p:cNvGrpSpPr/>
          <p:nvPr/>
        </p:nvGrpSpPr>
        <p:grpSpPr>
          <a:xfrm>
            <a:off x="6032153" y="1741676"/>
            <a:ext cx="234315" cy="206375"/>
            <a:chOff x="6032153" y="1741676"/>
            <a:chExt cx="234315" cy="206375"/>
          </a:xfrm>
        </p:grpSpPr>
        <p:pic>
          <p:nvPicPr>
            <p:cNvPr id="26" name="object 26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32153" y="1752425"/>
              <a:ext cx="163855" cy="195315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6223143" y="1741676"/>
              <a:ext cx="43815" cy="206375"/>
            </a:xfrm>
            <a:custGeom>
              <a:avLst/>
              <a:gdLst/>
              <a:ahLst/>
              <a:cxnLst/>
              <a:rect l="l" t="t" r="r" b="b"/>
              <a:pathLst>
                <a:path w="43814" h="206375">
                  <a:moveTo>
                    <a:pt x="41291" y="206064"/>
                  </a:moveTo>
                  <a:lnTo>
                    <a:pt x="1966" y="206064"/>
                  </a:lnTo>
                  <a:lnTo>
                    <a:pt x="1966" y="59512"/>
                  </a:lnTo>
                  <a:lnTo>
                    <a:pt x="41291" y="59512"/>
                  </a:lnTo>
                  <a:lnTo>
                    <a:pt x="41291" y="206064"/>
                  </a:lnTo>
                  <a:close/>
                </a:path>
                <a:path w="43814" h="206375">
                  <a:moveTo>
                    <a:pt x="21628" y="40373"/>
                  </a:moveTo>
                  <a:lnTo>
                    <a:pt x="13216" y="38805"/>
                  </a:lnTo>
                  <a:lnTo>
                    <a:pt x="6341" y="34507"/>
                  </a:lnTo>
                  <a:lnTo>
                    <a:pt x="1702" y="28097"/>
                  </a:lnTo>
                  <a:lnTo>
                    <a:pt x="0" y="20186"/>
                  </a:lnTo>
                  <a:lnTo>
                    <a:pt x="1702" y="12332"/>
                  </a:lnTo>
                  <a:lnTo>
                    <a:pt x="6341" y="5915"/>
                  </a:lnTo>
                  <a:lnTo>
                    <a:pt x="13216" y="1587"/>
                  </a:lnTo>
                  <a:lnTo>
                    <a:pt x="21628" y="0"/>
                  </a:lnTo>
                  <a:lnTo>
                    <a:pt x="29985" y="1587"/>
                  </a:lnTo>
                  <a:lnTo>
                    <a:pt x="36867" y="5915"/>
                  </a:lnTo>
                  <a:lnTo>
                    <a:pt x="41537" y="12332"/>
                  </a:lnTo>
                  <a:lnTo>
                    <a:pt x="43257" y="20186"/>
                  </a:lnTo>
                  <a:lnTo>
                    <a:pt x="41537" y="28097"/>
                  </a:lnTo>
                  <a:lnTo>
                    <a:pt x="36867" y="34507"/>
                  </a:lnTo>
                  <a:lnTo>
                    <a:pt x="29985" y="38805"/>
                  </a:lnTo>
                  <a:lnTo>
                    <a:pt x="21628" y="403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 descr=""/>
          <p:cNvGrpSpPr/>
          <p:nvPr/>
        </p:nvGrpSpPr>
        <p:grpSpPr>
          <a:xfrm>
            <a:off x="6289997" y="1798960"/>
            <a:ext cx="806450" cy="207010"/>
            <a:chOff x="6289997" y="1798960"/>
            <a:chExt cx="806450" cy="207010"/>
          </a:xfrm>
        </p:grpSpPr>
        <p:pic>
          <p:nvPicPr>
            <p:cNvPr id="29" name="object 29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47560" y="1799353"/>
              <a:ext cx="142226" cy="206326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289997" y="1799353"/>
              <a:ext cx="130166" cy="151271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623344" y="1799353"/>
              <a:ext cx="227955" cy="151271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884858" y="1798960"/>
              <a:ext cx="211439" cy="148780"/>
            </a:xfrm>
            <a:prstGeom prst="rect">
              <a:avLst/>
            </a:prstGeom>
          </p:spPr>
        </p:pic>
      </p:grpSp>
      <p:grpSp>
        <p:nvGrpSpPr>
          <p:cNvPr id="33" name="object 33" descr=""/>
          <p:cNvGrpSpPr/>
          <p:nvPr/>
        </p:nvGrpSpPr>
        <p:grpSpPr>
          <a:xfrm>
            <a:off x="2454335" y="2142054"/>
            <a:ext cx="479425" cy="198755"/>
            <a:chOff x="2454335" y="2142054"/>
            <a:chExt cx="479425" cy="198755"/>
          </a:xfrm>
        </p:grpSpPr>
        <p:pic>
          <p:nvPicPr>
            <p:cNvPr id="34" name="object 34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43359" y="2188982"/>
              <a:ext cx="130297" cy="151271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54335" y="2142054"/>
              <a:ext cx="161233" cy="198068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794106" y="2188982"/>
              <a:ext cx="139211" cy="151271"/>
            </a:xfrm>
            <a:prstGeom prst="rect">
              <a:avLst/>
            </a:prstGeom>
          </p:spPr>
        </p:pic>
      </p:grpSp>
      <p:grpSp>
        <p:nvGrpSpPr>
          <p:cNvPr id="37" name="object 37" descr=""/>
          <p:cNvGrpSpPr/>
          <p:nvPr/>
        </p:nvGrpSpPr>
        <p:grpSpPr>
          <a:xfrm>
            <a:off x="3019288" y="2139432"/>
            <a:ext cx="642620" cy="201295"/>
            <a:chOff x="3019288" y="2139432"/>
            <a:chExt cx="642620" cy="201295"/>
          </a:xfrm>
        </p:grpSpPr>
        <p:pic>
          <p:nvPicPr>
            <p:cNvPr id="38" name="object 38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019288" y="2139432"/>
              <a:ext cx="174866" cy="200559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214473" y="2188982"/>
              <a:ext cx="130166" cy="151271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371643" y="2188982"/>
              <a:ext cx="130297" cy="151271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522390" y="2188982"/>
              <a:ext cx="139211" cy="151271"/>
            </a:xfrm>
            <a:prstGeom prst="rect">
              <a:avLst/>
            </a:prstGeom>
          </p:spPr>
        </p:pic>
      </p:grpSp>
      <p:grpSp>
        <p:nvGrpSpPr>
          <p:cNvPr id="42" name="object 42" descr=""/>
          <p:cNvGrpSpPr/>
          <p:nvPr/>
        </p:nvGrpSpPr>
        <p:grpSpPr>
          <a:xfrm>
            <a:off x="3753431" y="2139432"/>
            <a:ext cx="828040" cy="200660"/>
            <a:chOff x="3753431" y="2139432"/>
            <a:chExt cx="828040" cy="200660"/>
          </a:xfrm>
        </p:grpSpPr>
        <p:sp>
          <p:nvSpPr>
            <p:cNvPr id="43" name="object 43" descr=""/>
            <p:cNvSpPr/>
            <p:nvPr/>
          </p:nvSpPr>
          <p:spPr>
            <a:xfrm>
              <a:off x="3753431" y="2241284"/>
              <a:ext cx="88900" cy="31750"/>
            </a:xfrm>
            <a:custGeom>
              <a:avLst/>
              <a:gdLst/>
              <a:ahLst/>
              <a:cxnLst/>
              <a:rect l="l" t="t" r="r" b="b"/>
              <a:pathLst>
                <a:path w="88900" h="31750">
                  <a:moveTo>
                    <a:pt x="88875" y="31460"/>
                  </a:moveTo>
                  <a:lnTo>
                    <a:pt x="0" y="31460"/>
                  </a:lnTo>
                  <a:lnTo>
                    <a:pt x="0" y="0"/>
                  </a:lnTo>
                  <a:lnTo>
                    <a:pt x="88875" y="0"/>
                  </a:lnTo>
                  <a:lnTo>
                    <a:pt x="88875" y="31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872980" y="2139432"/>
              <a:ext cx="156383" cy="200559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053876" y="2142054"/>
              <a:ext cx="85991" cy="195315"/>
            </a:xfrm>
            <a:prstGeom prst="rect">
              <a:avLst/>
            </a:prstGeom>
          </p:spPr>
        </p:pic>
        <p:sp>
          <p:nvSpPr>
            <p:cNvPr id="46" name="object 46" descr=""/>
            <p:cNvSpPr/>
            <p:nvPr/>
          </p:nvSpPr>
          <p:spPr>
            <a:xfrm>
              <a:off x="4179586" y="2294767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22677" y="45093"/>
                  </a:moveTo>
                  <a:lnTo>
                    <a:pt x="13714" y="43358"/>
                  </a:lnTo>
                  <a:lnTo>
                    <a:pt x="6521" y="38587"/>
                  </a:lnTo>
                  <a:lnTo>
                    <a:pt x="1736" y="31433"/>
                  </a:lnTo>
                  <a:lnTo>
                    <a:pt x="0" y="22546"/>
                  </a:lnTo>
                  <a:lnTo>
                    <a:pt x="1736" y="13659"/>
                  </a:lnTo>
                  <a:lnTo>
                    <a:pt x="6521" y="6505"/>
                  </a:lnTo>
                  <a:lnTo>
                    <a:pt x="13714" y="1734"/>
                  </a:lnTo>
                  <a:lnTo>
                    <a:pt x="22677" y="0"/>
                  </a:lnTo>
                  <a:lnTo>
                    <a:pt x="31640" y="1734"/>
                  </a:lnTo>
                  <a:lnTo>
                    <a:pt x="38833" y="6505"/>
                  </a:lnTo>
                  <a:lnTo>
                    <a:pt x="43618" y="13659"/>
                  </a:lnTo>
                  <a:lnTo>
                    <a:pt x="45355" y="22546"/>
                  </a:lnTo>
                  <a:lnTo>
                    <a:pt x="43618" y="31433"/>
                  </a:lnTo>
                  <a:lnTo>
                    <a:pt x="38833" y="38587"/>
                  </a:lnTo>
                  <a:lnTo>
                    <a:pt x="31640" y="43358"/>
                  </a:lnTo>
                  <a:lnTo>
                    <a:pt x="22677" y="450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251552" y="2139432"/>
              <a:ext cx="156383" cy="200559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433234" y="2139432"/>
              <a:ext cx="147994" cy="200559"/>
            </a:xfrm>
            <a:prstGeom prst="rect">
              <a:avLst/>
            </a:prstGeom>
          </p:spPr>
        </p:pic>
      </p:grpSp>
      <p:grpSp>
        <p:nvGrpSpPr>
          <p:cNvPr id="49" name="object 49" descr=""/>
          <p:cNvGrpSpPr/>
          <p:nvPr/>
        </p:nvGrpSpPr>
        <p:grpSpPr>
          <a:xfrm>
            <a:off x="4674997" y="2142054"/>
            <a:ext cx="1031240" cy="253365"/>
            <a:chOff x="4674997" y="2142054"/>
            <a:chExt cx="1031240" cy="253365"/>
          </a:xfrm>
        </p:grpSpPr>
        <p:pic>
          <p:nvPicPr>
            <p:cNvPr id="50" name="object 50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674997" y="2142054"/>
              <a:ext cx="214847" cy="195315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916323" y="2188982"/>
              <a:ext cx="130166" cy="151271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80048" y="2188982"/>
              <a:ext cx="133574" cy="148387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239315" y="2188982"/>
              <a:ext cx="130166" cy="151271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96879" y="2188982"/>
              <a:ext cx="142226" cy="206326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566502" y="2188982"/>
              <a:ext cx="139211" cy="151271"/>
            </a:xfrm>
            <a:prstGeom prst="rect">
              <a:avLst/>
            </a:prstGeom>
          </p:spPr>
        </p:pic>
      </p:grpSp>
      <p:grpSp>
        <p:nvGrpSpPr>
          <p:cNvPr id="56" name="object 56" descr=""/>
          <p:cNvGrpSpPr/>
          <p:nvPr/>
        </p:nvGrpSpPr>
        <p:grpSpPr>
          <a:xfrm>
            <a:off x="5796967" y="2142054"/>
            <a:ext cx="593725" cy="198755"/>
            <a:chOff x="5796967" y="2142054"/>
            <a:chExt cx="593725" cy="198755"/>
          </a:xfrm>
        </p:grpSpPr>
        <p:pic>
          <p:nvPicPr>
            <p:cNvPr id="57" name="object 5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96967" y="2142054"/>
              <a:ext cx="161233" cy="198068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985990" y="2188982"/>
              <a:ext cx="130297" cy="151271"/>
            </a:xfrm>
            <a:prstGeom prst="rect">
              <a:avLst/>
            </a:prstGeom>
          </p:spPr>
        </p:pic>
        <p:pic>
          <p:nvPicPr>
            <p:cNvPr id="59" name="object 59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136737" y="2188982"/>
              <a:ext cx="139211" cy="151271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302821" y="2189041"/>
              <a:ext cx="87695" cy="148328"/>
            </a:xfrm>
            <a:prstGeom prst="rect">
              <a:avLst/>
            </a:prstGeom>
          </p:spPr>
        </p:pic>
      </p:grpSp>
      <p:grpSp>
        <p:nvGrpSpPr>
          <p:cNvPr id="61" name="object 61" descr=""/>
          <p:cNvGrpSpPr/>
          <p:nvPr/>
        </p:nvGrpSpPr>
        <p:grpSpPr>
          <a:xfrm>
            <a:off x="6476350" y="2131305"/>
            <a:ext cx="828675" cy="209550"/>
            <a:chOff x="6476350" y="2131305"/>
            <a:chExt cx="828675" cy="209550"/>
          </a:xfrm>
        </p:grpSpPr>
        <p:pic>
          <p:nvPicPr>
            <p:cNvPr id="62" name="object 62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476350" y="2142054"/>
              <a:ext cx="146028" cy="195315"/>
            </a:xfrm>
            <a:prstGeom prst="rect">
              <a:avLst/>
            </a:prstGeom>
          </p:spPr>
        </p:pic>
        <p:pic>
          <p:nvPicPr>
            <p:cNvPr id="63" name="object 63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649382" y="2132878"/>
              <a:ext cx="354845" cy="207375"/>
            </a:xfrm>
            <a:prstGeom prst="rect">
              <a:avLst/>
            </a:prstGeom>
          </p:spPr>
        </p:pic>
        <p:sp>
          <p:nvSpPr>
            <p:cNvPr id="64" name="object 64" descr=""/>
            <p:cNvSpPr/>
            <p:nvPr/>
          </p:nvSpPr>
          <p:spPr>
            <a:xfrm>
              <a:off x="7023887" y="2131314"/>
              <a:ext cx="114300" cy="206375"/>
            </a:xfrm>
            <a:custGeom>
              <a:avLst/>
              <a:gdLst/>
              <a:ahLst/>
              <a:cxnLst/>
              <a:rect l="l" t="t" r="r" b="b"/>
              <a:pathLst>
                <a:path w="114300" h="206375">
                  <a:moveTo>
                    <a:pt x="41287" y="59512"/>
                  </a:moveTo>
                  <a:lnTo>
                    <a:pt x="1968" y="59512"/>
                  </a:lnTo>
                  <a:lnTo>
                    <a:pt x="1968" y="206057"/>
                  </a:lnTo>
                  <a:lnTo>
                    <a:pt x="41287" y="206057"/>
                  </a:lnTo>
                  <a:lnTo>
                    <a:pt x="41287" y="59512"/>
                  </a:lnTo>
                  <a:close/>
                </a:path>
                <a:path w="114300" h="206375">
                  <a:moveTo>
                    <a:pt x="43256" y="20180"/>
                  </a:moveTo>
                  <a:lnTo>
                    <a:pt x="41529" y="12331"/>
                  </a:lnTo>
                  <a:lnTo>
                    <a:pt x="36868" y="5918"/>
                  </a:lnTo>
                  <a:lnTo>
                    <a:pt x="29984" y="1587"/>
                  </a:lnTo>
                  <a:lnTo>
                    <a:pt x="21628" y="0"/>
                  </a:lnTo>
                  <a:lnTo>
                    <a:pt x="13208" y="1587"/>
                  </a:lnTo>
                  <a:lnTo>
                    <a:pt x="6337" y="5918"/>
                  </a:lnTo>
                  <a:lnTo>
                    <a:pt x="1701" y="12331"/>
                  </a:lnTo>
                  <a:lnTo>
                    <a:pt x="0" y="20180"/>
                  </a:lnTo>
                  <a:lnTo>
                    <a:pt x="1701" y="28092"/>
                  </a:lnTo>
                  <a:lnTo>
                    <a:pt x="6337" y="34505"/>
                  </a:lnTo>
                  <a:lnTo>
                    <a:pt x="13208" y="38798"/>
                  </a:lnTo>
                  <a:lnTo>
                    <a:pt x="21628" y="40373"/>
                  </a:lnTo>
                  <a:lnTo>
                    <a:pt x="29984" y="38798"/>
                  </a:lnTo>
                  <a:lnTo>
                    <a:pt x="36868" y="34505"/>
                  </a:lnTo>
                  <a:lnTo>
                    <a:pt x="41529" y="28092"/>
                  </a:lnTo>
                  <a:lnTo>
                    <a:pt x="43256" y="20180"/>
                  </a:lnTo>
                  <a:close/>
                </a:path>
                <a:path w="114300" h="206375">
                  <a:moveTo>
                    <a:pt x="114046" y="10744"/>
                  </a:moveTo>
                  <a:lnTo>
                    <a:pt x="74714" y="10744"/>
                  </a:lnTo>
                  <a:lnTo>
                    <a:pt x="74714" y="206057"/>
                  </a:lnTo>
                  <a:lnTo>
                    <a:pt x="114046" y="206057"/>
                  </a:lnTo>
                  <a:lnTo>
                    <a:pt x="114046" y="10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165199" y="2188982"/>
              <a:ext cx="139211" cy="151271"/>
            </a:xfrm>
            <a:prstGeom prst="rect">
              <a:avLst/>
            </a:prstGeom>
          </p:spPr>
        </p:pic>
      </p:grpSp>
      <p:grpSp>
        <p:nvGrpSpPr>
          <p:cNvPr id="66" name="object 66" descr=""/>
          <p:cNvGrpSpPr/>
          <p:nvPr/>
        </p:nvGrpSpPr>
        <p:grpSpPr>
          <a:xfrm>
            <a:off x="1112304" y="3102129"/>
            <a:ext cx="334645" cy="765175"/>
            <a:chOff x="1112304" y="3102129"/>
            <a:chExt cx="334645" cy="765175"/>
          </a:xfrm>
        </p:grpSpPr>
        <p:pic>
          <p:nvPicPr>
            <p:cNvPr id="67" name="object 67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194055" y="3102129"/>
              <a:ext cx="171154" cy="171154"/>
            </a:xfrm>
            <a:prstGeom prst="rect">
              <a:avLst/>
            </a:prstGeom>
          </p:spPr>
        </p:pic>
        <p:sp>
          <p:nvSpPr>
            <p:cNvPr id="68" name="object 68" descr=""/>
            <p:cNvSpPr/>
            <p:nvPr/>
          </p:nvSpPr>
          <p:spPr>
            <a:xfrm>
              <a:off x="1118345" y="3267243"/>
              <a:ext cx="322580" cy="477520"/>
            </a:xfrm>
            <a:custGeom>
              <a:avLst/>
              <a:gdLst/>
              <a:ahLst/>
              <a:cxnLst/>
              <a:rect l="l" t="t" r="r" b="b"/>
              <a:pathLst>
                <a:path w="322580" h="477520">
                  <a:moveTo>
                    <a:pt x="161086" y="0"/>
                  </a:moveTo>
                  <a:lnTo>
                    <a:pt x="161086" y="198539"/>
                  </a:lnTo>
                  <a:lnTo>
                    <a:pt x="163100" y="215692"/>
                  </a:lnTo>
                  <a:lnTo>
                    <a:pt x="167530" y="229870"/>
                  </a:lnTo>
                  <a:lnTo>
                    <a:pt x="171960" y="239518"/>
                  </a:lnTo>
                  <a:lnTo>
                    <a:pt x="173973" y="243079"/>
                  </a:lnTo>
                  <a:lnTo>
                    <a:pt x="322173" y="477219"/>
                  </a:lnTo>
                </a:path>
                <a:path w="322580" h="477520">
                  <a:moveTo>
                    <a:pt x="161086" y="222702"/>
                  </a:moveTo>
                  <a:lnTo>
                    <a:pt x="0" y="477219"/>
                  </a:lnTo>
                </a:path>
                <a:path w="322580" h="477520">
                  <a:moveTo>
                    <a:pt x="0" y="79737"/>
                  </a:moveTo>
                  <a:lnTo>
                    <a:pt x="322173" y="79737"/>
                  </a:lnTo>
                </a:path>
              </a:pathLst>
            </a:custGeom>
            <a:ln w="120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150619" y="3774654"/>
              <a:ext cx="265734" cy="92615"/>
            </a:xfrm>
            <a:prstGeom prst="rect">
              <a:avLst/>
            </a:prstGeom>
          </p:spPr>
        </p:pic>
      </p:grpSp>
      <p:grpSp>
        <p:nvGrpSpPr>
          <p:cNvPr id="70" name="object 70" descr=""/>
          <p:cNvGrpSpPr/>
          <p:nvPr/>
        </p:nvGrpSpPr>
        <p:grpSpPr>
          <a:xfrm>
            <a:off x="4172550" y="3222944"/>
            <a:ext cx="656590" cy="495934"/>
            <a:chOff x="4172550" y="3222944"/>
            <a:chExt cx="656590" cy="495934"/>
          </a:xfrm>
        </p:grpSpPr>
        <p:sp>
          <p:nvSpPr>
            <p:cNvPr id="71" name="object 71" descr=""/>
            <p:cNvSpPr/>
            <p:nvPr/>
          </p:nvSpPr>
          <p:spPr>
            <a:xfrm>
              <a:off x="4178591" y="3228985"/>
              <a:ext cx="644525" cy="483870"/>
            </a:xfrm>
            <a:custGeom>
              <a:avLst/>
              <a:gdLst/>
              <a:ahLst/>
              <a:cxnLst/>
              <a:rect l="l" t="t" r="r" b="b"/>
              <a:pathLst>
                <a:path w="644525" h="483870">
                  <a:moveTo>
                    <a:pt x="0" y="24163"/>
                  </a:moveTo>
                  <a:lnTo>
                    <a:pt x="3775" y="10193"/>
                  </a:lnTo>
                  <a:lnTo>
                    <a:pt x="12081" y="3020"/>
                  </a:lnTo>
                  <a:lnTo>
                    <a:pt x="20387" y="377"/>
                  </a:lnTo>
                  <a:lnTo>
                    <a:pt x="24163" y="0"/>
                  </a:lnTo>
                  <a:lnTo>
                    <a:pt x="620184" y="0"/>
                  </a:lnTo>
                  <a:lnTo>
                    <a:pt x="634153" y="3775"/>
                  </a:lnTo>
                  <a:lnTo>
                    <a:pt x="641326" y="12081"/>
                  </a:lnTo>
                  <a:lnTo>
                    <a:pt x="643969" y="20387"/>
                  </a:lnTo>
                  <a:lnTo>
                    <a:pt x="644347" y="24163"/>
                  </a:lnTo>
                  <a:lnTo>
                    <a:pt x="644347" y="459097"/>
                  </a:lnTo>
                  <a:lnTo>
                    <a:pt x="640571" y="473066"/>
                  </a:lnTo>
                  <a:lnTo>
                    <a:pt x="632265" y="480240"/>
                  </a:lnTo>
                  <a:lnTo>
                    <a:pt x="623959" y="482882"/>
                  </a:lnTo>
                  <a:lnTo>
                    <a:pt x="620184" y="483260"/>
                  </a:lnTo>
                  <a:lnTo>
                    <a:pt x="24163" y="483260"/>
                  </a:lnTo>
                  <a:lnTo>
                    <a:pt x="10193" y="479484"/>
                  </a:lnTo>
                  <a:lnTo>
                    <a:pt x="3020" y="471178"/>
                  </a:lnTo>
                  <a:lnTo>
                    <a:pt x="377" y="462872"/>
                  </a:lnTo>
                  <a:lnTo>
                    <a:pt x="0" y="459097"/>
                  </a:lnTo>
                  <a:lnTo>
                    <a:pt x="0" y="24163"/>
                  </a:lnTo>
                  <a:close/>
                </a:path>
              </a:pathLst>
            </a:custGeom>
            <a:ln w="120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288098" y="3348564"/>
              <a:ext cx="422703" cy="118430"/>
            </a:xfrm>
            <a:prstGeom prst="rect">
              <a:avLst/>
            </a:prstGeom>
          </p:spPr>
        </p:pic>
        <p:sp>
          <p:nvSpPr>
            <p:cNvPr id="73" name="object 73" descr=""/>
            <p:cNvSpPr/>
            <p:nvPr/>
          </p:nvSpPr>
          <p:spPr>
            <a:xfrm>
              <a:off x="4274738" y="3466480"/>
              <a:ext cx="453390" cy="8890"/>
            </a:xfrm>
            <a:custGeom>
              <a:avLst/>
              <a:gdLst/>
              <a:ahLst/>
              <a:cxnLst/>
              <a:rect l="l" t="t" r="r" b="b"/>
              <a:pathLst>
                <a:path w="453389" h="8889">
                  <a:moveTo>
                    <a:pt x="453191" y="8564"/>
                  </a:moveTo>
                  <a:lnTo>
                    <a:pt x="0" y="8564"/>
                  </a:lnTo>
                  <a:lnTo>
                    <a:pt x="0" y="0"/>
                  </a:lnTo>
                  <a:lnTo>
                    <a:pt x="453191" y="0"/>
                  </a:lnTo>
                  <a:lnTo>
                    <a:pt x="453191" y="8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4" name="object 74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315313" y="3501410"/>
              <a:ext cx="150301" cy="92615"/>
            </a:xfrm>
            <a:prstGeom prst="rect">
              <a:avLst/>
            </a:prstGeom>
          </p:spPr>
        </p:pic>
        <p:pic>
          <p:nvPicPr>
            <p:cNvPr id="75" name="object 75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484945" y="3498413"/>
              <a:ext cx="194773" cy="94144"/>
            </a:xfrm>
            <a:prstGeom prst="rect">
              <a:avLst/>
            </a:prstGeom>
          </p:spPr>
        </p:pic>
        <p:sp>
          <p:nvSpPr>
            <p:cNvPr id="76" name="object 76" descr=""/>
            <p:cNvSpPr/>
            <p:nvPr/>
          </p:nvSpPr>
          <p:spPr>
            <a:xfrm>
              <a:off x="4305868" y="3618103"/>
              <a:ext cx="389890" cy="8890"/>
            </a:xfrm>
            <a:custGeom>
              <a:avLst/>
              <a:gdLst/>
              <a:ahLst/>
              <a:cxnLst/>
              <a:rect l="l" t="t" r="r" b="b"/>
              <a:pathLst>
                <a:path w="389889" h="8889">
                  <a:moveTo>
                    <a:pt x="389755" y="8564"/>
                  </a:moveTo>
                  <a:lnTo>
                    <a:pt x="0" y="8564"/>
                  </a:lnTo>
                  <a:lnTo>
                    <a:pt x="0" y="0"/>
                  </a:lnTo>
                  <a:lnTo>
                    <a:pt x="389755" y="0"/>
                  </a:lnTo>
                  <a:lnTo>
                    <a:pt x="389755" y="8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7" name="object 77" descr=""/>
          <p:cNvGrpSpPr/>
          <p:nvPr/>
        </p:nvGrpSpPr>
        <p:grpSpPr>
          <a:xfrm>
            <a:off x="1267350" y="3464977"/>
            <a:ext cx="12700" cy="2781300"/>
            <a:chOff x="1267350" y="3464977"/>
            <a:chExt cx="12700" cy="2781300"/>
          </a:xfrm>
        </p:grpSpPr>
        <p:sp>
          <p:nvSpPr>
            <p:cNvPr id="78" name="object 78" descr=""/>
            <p:cNvSpPr/>
            <p:nvPr/>
          </p:nvSpPr>
          <p:spPr>
            <a:xfrm>
              <a:off x="1267350" y="347101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0" y="6040"/>
                  </a:moveTo>
                  <a:lnTo>
                    <a:pt x="1769" y="10312"/>
                  </a:lnTo>
                  <a:lnTo>
                    <a:pt x="6040" y="12081"/>
                  </a:lnTo>
                  <a:lnTo>
                    <a:pt x="10312" y="10312"/>
                  </a:lnTo>
                  <a:lnTo>
                    <a:pt x="12081" y="6040"/>
                  </a:lnTo>
                  <a:lnTo>
                    <a:pt x="10312" y="1769"/>
                  </a:lnTo>
                  <a:lnTo>
                    <a:pt x="6040" y="0"/>
                  </a:lnTo>
                  <a:lnTo>
                    <a:pt x="1769" y="1769"/>
                  </a:lnTo>
                  <a:lnTo>
                    <a:pt x="0" y="6040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1273391" y="347705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</a:path>
              </a:pathLst>
            </a:custGeom>
            <a:ln w="12081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1273391" y="3477058"/>
              <a:ext cx="0" cy="2765425"/>
            </a:xfrm>
            <a:custGeom>
              <a:avLst/>
              <a:gdLst/>
              <a:ahLst/>
              <a:cxnLst/>
              <a:rect l="l" t="t" r="r" b="b"/>
              <a:pathLst>
                <a:path w="0" h="2765425">
                  <a:moveTo>
                    <a:pt x="0" y="0"/>
                  </a:moveTo>
                  <a:lnTo>
                    <a:pt x="0" y="2765054"/>
                  </a:lnTo>
                </a:path>
              </a:pathLst>
            </a:custGeom>
            <a:ln w="12081">
              <a:solidFill>
                <a:srgbClr val="39404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1267350" y="3464977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0" y="6040"/>
                  </a:moveTo>
                  <a:lnTo>
                    <a:pt x="1769" y="10312"/>
                  </a:lnTo>
                  <a:lnTo>
                    <a:pt x="6040" y="12081"/>
                  </a:lnTo>
                  <a:lnTo>
                    <a:pt x="10312" y="10312"/>
                  </a:lnTo>
                  <a:lnTo>
                    <a:pt x="12081" y="6040"/>
                  </a:lnTo>
                  <a:lnTo>
                    <a:pt x="10312" y="1769"/>
                  </a:lnTo>
                  <a:lnTo>
                    <a:pt x="6040" y="0"/>
                  </a:lnTo>
                  <a:lnTo>
                    <a:pt x="1769" y="1769"/>
                  </a:lnTo>
                  <a:lnTo>
                    <a:pt x="0" y="6040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1273391" y="6242113"/>
              <a:ext cx="0" cy="4445"/>
            </a:xfrm>
            <a:custGeom>
              <a:avLst/>
              <a:gdLst/>
              <a:ahLst/>
              <a:cxnLst/>
              <a:rect l="l" t="t" r="r" b="b"/>
              <a:pathLst>
                <a:path w="0" h="4445">
                  <a:moveTo>
                    <a:pt x="0" y="0"/>
                  </a:moveTo>
                  <a:lnTo>
                    <a:pt x="0" y="4027"/>
                  </a:lnTo>
                </a:path>
              </a:pathLst>
            </a:custGeom>
            <a:ln w="12081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3" name="object 83" descr=""/>
          <p:cNvGrpSpPr/>
          <p:nvPr/>
        </p:nvGrpSpPr>
        <p:grpSpPr>
          <a:xfrm>
            <a:off x="4494724" y="3718588"/>
            <a:ext cx="12700" cy="2366645"/>
            <a:chOff x="4494724" y="3718588"/>
            <a:chExt cx="12700" cy="2366645"/>
          </a:xfrm>
        </p:grpSpPr>
        <p:sp>
          <p:nvSpPr>
            <p:cNvPr id="84" name="object 84" descr=""/>
            <p:cNvSpPr/>
            <p:nvPr/>
          </p:nvSpPr>
          <p:spPr>
            <a:xfrm>
              <a:off x="4500765" y="3724729"/>
              <a:ext cx="0" cy="2356485"/>
            </a:xfrm>
            <a:custGeom>
              <a:avLst/>
              <a:gdLst/>
              <a:ahLst/>
              <a:cxnLst/>
              <a:rect l="l" t="t" r="r" b="b"/>
              <a:pathLst>
                <a:path w="0" h="2356485">
                  <a:moveTo>
                    <a:pt x="0" y="0"/>
                  </a:moveTo>
                  <a:lnTo>
                    <a:pt x="0" y="2356297"/>
                  </a:lnTo>
                </a:path>
              </a:pathLst>
            </a:custGeom>
            <a:ln w="12081">
              <a:solidFill>
                <a:srgbClr val="39404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4495127" y="3718688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4" h="6350">
                  <a:moveTo>
                    <a:pt x="11678" y="6040"/>
                  </a:moveTo>
                  <a:lnTo>
                    <a:pt x="0" y="6040"/>
                  </a:lnTo>
                  <a:lnTo>
                    <a:pt x="0" y="0"/>
                  </a:lnTo>
                  <a:lnTo>
                    <a:pt x="11678" y="0"/>
                  </a:lnTo>
                  <a:lnTo>
                    <a:pt x="11678" y="6040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4495127" y="3718688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4" h="6350">
                  <a:moveTo>
                    <a:pt x="11678" y="6040"/>
                  </a:moveTo>
                  <a:lnTo>
                    <a:pt x="0" y="6040"/>
                  </a:lnTo>
                  <a:lnTo>
                    <a:pt x="0" y="0"/>
                  </a:lnTo>
                  <a:lnTo>
                    <a:pt x="11678" y="0"/>
                  </a:lnTo>
                  <a:lnTo>
                    <a:pt x="11678" y="6040"/>
                  </a:lnTo>
                  <a:close/>
                </a:path>
              </a:pathLst>
            </a:custGeom>
            <a:ln w="317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4500765" y="6081026"/>
              <a:ext cx="0" cy="4445"/>
            </a:xfrm>
            <a:custGeom>
              <a:avLst/>
              <a:gdLst/>
              <a:ahLst/>
              <a:cxnLst/>
              <a:rect l="l" t="t" r="r" b="b"/>
              <a:pathLst>
                <a:path w="0" h="4445">
                  <a:moveTo>
                    <a:pt x="0" y="0"/>
                  </a:moveTo>
                  <a:lnTo>
                    <a:pt x="0" y="4027"/>
                  </a:lnTo>
                </a:path>
              </a:pathLst>
            </a:custGeom>
            <a:ln w="12081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8" name="object 88" descr=""/>
          <p:cNvGrpSpPr/>
          <p:nvPr/>
        </p:nvGrpSpPr>
        <p:grpSpPr>
          <a:xfrm>
            <a:off x="1273391" y="4092871"/>
            <a:ext cx="3221355" cy="181610"/>
            <a:chOff x="1273391" y="4092871"/>
            <a:chExt cx="3221355" cy="181610"/>
          </a:xfrm>
        </p:grpSpPr>
        <p:sp>
          <p:nvSpPr>
            <p:cNvPr id="89" name="object 89" descr=""/>
            <p:cNvSpPr/>
            <p:nvPr/>
          </p:nvSpPr>
          <p:spPr>
            <a:xfrm>
              <a:off x="1273391" y="4235777"/>
              <a:ext cx="3157855" cy="2540"/>
            </a:xfrm>
            <a:custGeom>
              <a:avLst/>
              <a:gdLst/>
              <a:ahLst/>
              <a:cxnLst/>
              <a:rect l="l" t="t" r="r" b="b"/>
              <a:pathLst>
                <a:path w="3157854" h="2539">
                  <a:moveTo>
                    <a:pt x="6040" y="402"/>
                  </a:moveTo>
                  <a:lnTo>
                    <a:pt x="1612881" y="402"/>
                  </a:lnTo>
                  <a:lnTo>
                    <a:pt x="1613686" y="0"/>
                  </a:lnTo>
                  <a:lnTo>
                    <a:pt x="1613686" y="805"/>
                  </a:lnTo>
                  <a:lnTo>
                    <a:pt x="1613686" y="1208"/>
                  </a:lnTo>
                  <a:lnTo>
                    <a:pt x="1613686" y="1610"/>
                  </a:lnTo>
                  <a:lnTo>
                    <a:pt x="1614492" y="1610"/>
                  </a:lnTo>
                  <a:lnTo>
                    <a:pt x="3157301" y="2013"/>
                  </a:lnTo>
                </a:path>
                <a:path w="3157854" h="2539">
                  <a:moveTo>
                    <a:pt x="6040" y="402"/>
                  </a:moveTo>
                  <a:lnTo>
                    <a:pt x="0" y="402"/>
                  </a:lnTo>
                </a:path>
              </a:pathLst>
            </a:custGeom>
            <a:ln w="12081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0" name="object 90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430692" y="4201546"/>
              <a:ext cx="64032" cy="72489"/>
            </a:xfrm>
            <a:prstGeom prst="rect">
              <a:avLst/>
            </a:prstGeom>
          </p:spPr>
        </p:pic>
        <p:sp>
          <p:nvSpPr>
            <p:cNvPr id="91" name="object 91" descr=""/>
            <p:cNvSpPr/>
            <p:nvPr/>
          </p:nvSpPr>
          <p:spPr>
            <a:xfrm>
              <a:off x="2416098" y="4092879"/>
              <a:ext cx="940435" cy="122555"/>
            </a:xfrm>
            <a:custGeom>
              <a:avLst/>
              <a:gdLst/>
              <a:ahLst/>
              <a:cxnLst/>
              <a:rect l="l" t="t" r="r" b="b"/>
              <a:pathLst>
                <a:path w="940435" h="122554">
                  <a:moveTo>
                    <a:pt x="75234" y="5562"/>
                  </a:moveTo>
                  <a:lnTo>
                    <a:pt x="56527" y="5562"/>
                  </a:lnTo>
                  <a:lnTo>
                    <a:pt x="56527" y="63195"/>
                  </a:lnTo>
                  <a:lnTo>
                    <a:pt x="55181" y="70535"/>
                  </a:lnTo>
                  <a:lnTo>
                    <a:pt x="51358" y="76327"/>
                  </a:lnTo>
                  <a:lnTo>
                    <a:pt x="45402" y="80124"/>
                  </a:lnTo>
                  <a:lnTo>
                    <a:pt x="37617" y="81483"/>
                  </a:lnTo>
                  <a:lnTo>
                    <a:pt x="29832" y="80124"/>
                  </a:lnTo>
                  <a:lnTo>
                    <a:pt x="23850" y="76327"/>
                  </a:lnTo>
                  <a:lnTo>
                    <a:pt x="20015" y="70535"/>
                  </a:lnTo>
                  <a:lnTo>
                    <a:pt x="18656" y="63195"/>
                  </a:lnTo>
                  <a:lnTo>
                    <a:pt x="18656" y="5562"/>
                  </a:lnTo>
                  <a:lnTo>
                    <a:pt x="0" y="5562"/>
                  </a:lnTo>
                  <a:lnTo>
                    <a:pt x="0" y="64719"/>
                  </a:lnTo>
                  <a:lnTo>
                    <a:pt x="2679" y="78333"/>
                  </a:lnTo>
                  <a:lnTo>
                    <a:pt x="10299" y="88836"/>
                  </a:lnTo>
                  <a:lnTo>
                    <a:pt x="22161" y="95605"/>
                  </a:lnTo>
                  <a:lnTo>
                    <a:pt x="37617" y="97993"/>
                  </a:lnTo>
                  <a:lnTo>
                    <a:pt x="52997" y="95605"/>
                  </a:lnTo>
                  <a:lnTo>
                    <a:pt x="64871" y="88836"/>
                  </a:lnTo>
                  <a:lnTo>
                    <a:pt x="72529" y="78333"/>
                  </a:lnTo>
                  <a:lnTo>
                    <a:pt x="75234" y="64719"/>
                  </a:lnTo>
                  <a:lnTo>
                    <a:pt x="75234" y="5562"/>
                  </a:lnTo>
                  <a:close/>
                </a:path>
                <a:path w="940435" h="122554">
                  <a:moveTo>
                    <a:pt x="157391" y="62636"/>
                  </a:moveTo>
                  <a:lnTo>
                    <a:pt x="155194" y="47282"/>
                  </a:lnTo>
                  <a:lnTo>
                    <a:pt x="152412" y="42151"/>
                  </a:lnTo>
                  <a:lnTo>
                    <a:pt x="151142" y="39827"/>
                  </a:lnTo>
                  <a:lnTo>
                    <a:pt x="149225" y="36283"/>
                  </a:lnTo>
                  <a:lnTo>
                    <a:pt x="140411" y="29679"/>
                  </a:lnTo>
                  <a:lnTo>
                    <a:pt x="138620" y="29311"/>
                  </a:lnTo>
                  <a:lnTo>
                    <a:pt x="138620" y="50584"/>
                  </a:lnTo>
                  <a:lnTo>
                    <a:pt x="138620" y="74625"/>
                  </a:lnTo>
                  <a:lnTo>
                    <a:pt x="133477" y="83134"/>
                  </a:lnTo>
                  <a:lnTo>
                    <a:pt x="114579" y="83134"/>
                  </a:lnTo>
                  <a:lnTo>
                    <a:pt x="109194" y="74930"/>
                  </a:lnTo>
                  <a:lnTo>
                    <a:pt x="109194" y="50165"/>
                  </a:lnTo>
                  <a:lnTo>
                    <a:pt x="114515" y="42151"/>
                  </a:lnTo>
                  <a:lnTo>
                    <a:pt x="133540" y="42151"/>
                  </a:lnTo>
                  <a:lnTo>
                    <a:pt x="138620" y="50584"/>
                  </a:lnTo>
                  <a:lnTo>
                    <a:pt x="138620" y="29311"/>
                  </a:lnTo>
                  <a:lnTo>
                    <a:pt x="129679" y="27470"/>
                  </a:lnTo>
                  <a:lnTo>
                    <a:pt x="118059" y="27470"/>
                  </a:lnTo>
                  <a:lnTo>
                    <a:pt x="112674" y="34378"/>
                  </a:lnTo>
                  <a:lnTo>
                    <a:pt x="110172" y="39827"/>
                  </a:lnTo>
                  <a:lnTo>
                    <a:pt x="109308" y="39827"/>
                  </a:lnTo>
                  <a:lnTo>
                    <a:pt x="109308" y="28321"/>
                  </a:lnTo>
                  <a:lnTo>
                    <a:pt x="91262" y="28321"/>
                  </a:lnTo>
                  <a:lnTo>
                    <a:pt x="91262" y="122288"/>
                  </a:lnTo>
                  <a:lnTo>
                    <a:pt x="109613" y="122288"/>
                  </a:lnTo>
                  <a:lnTo>
                    <a:pt x="109613" y="85763"/>
                  </a:lnTo>
                  <a:lnTo>
                    <a:pt x="110172" y="85763"/>
                  </a:lnTo>
                  <a:lnTo>
                    <a:pt x="112737" y="91262"/>
                  </a:lnTo>
                  <a:lnTo>
                    <a:pt x="118364" y="97878"/>
                  </a:lnTo>
                  <a:lnTo>
                    <a:pt x="129565" y="97878"/>
                  </a:lnTo>
                  <a:lnTo>
                    <a:pt x="140563" y="95567"/>
                  </a:lnTo>
                  <a:lnTo>
                    <a:pt x="149402" y="88785"/>
                  </a:lnTo>
                  <a:lnTo>
                    <a:pt x="151003" y="85763"/>
                  </a:lnTo>
                  <a:lnTo>
                    <a:pt x="152400" y="83134"/>
                  </a:lnTo>
                  <a:lnTo>
                    <a:pt x="155270" y="77749"/>
                  </a:lnTo>
                  <a:lnTo>
                    <a:pt x="157391" y="62636"/>
                  </a:lnTo>
                  <a:close/>
                </a:path>
                <a:path w="940435" h="122554">
                  <a:moveTo>
                    <a:pt x="233553" y="5562"/>
                  </a:moveTo>
                  <a:lnTo>
                    <a:pt x="215569" y="5562"/>
                  </a:lnTo>
                  <a:lnTo>
                    <a:pt x="215569" y="50165"/>
                  </a:lnTo>
                  <a:lnTo>
                    <a:pt x="215569" y="74930"/>
                  </a:lnTo>
                  <a:lnTo>
                    <a:pt x="210248" y="83134"/>
                  </a:lnTo>
                  <a:lnTo>
                    <a:pt x="191350" y="83134"/>
                  </a:lnTo>
                  <a:lnTo>
                    <a:pt x="186207" y="74625"/>
                  </a:lnTo>
                  <a:lnTo>
                    <a:pt x="186207" y="50584"/>
                  </a:lnTo>
                  <a:lnTo>
                    <a:pt x="191223" y="42151"/>
                  </a:lnTo>
                  <a:lnTo>
                    <a:pt x="210312" y="42151"/>
                  </a:lnTo>
                  <a:lnTo>
                    <a:pt x="215569" y="50165"/>
                  </a:lnTo>
                  <a:lnTo>
                    <a:pt x="215569" y="5562"/>
                  </a:lnTo>
                  <a:lnTo>
                    <a:pt x="215201" y="5562"/>
                  </a:lnTo>
                  <a:lnTo>
                    <a:pt x="215201" y="39827"/>
                  </a:lnTo>
                  <a:lnTo>
                    <a:pt x="214591" y="39827"/>
                  </a:lnTo>
                  <a:lnTo>
                    <a:pt x="212140" y="34378"/>
                  </a:lnTo>
                  <a:lnTo>
                    <a:pt x="206756" y="27470"/>
                  </a:lnTo>
                  <a:lnTo>
                    <a:pt x="195135" y="27470"/>
                  </a:lnTo>
                  <a:lnTo>
                    <a:pt x="184404" y="29679"/>
                  </a:lnTo>
                  <a:lnTo>
                    <a:pt x="175564" y="36283"/>
                  </a:lnTo>
                  <a:lnTo>
                    <a:pt x="169570" y="47282"/>
                  </a:lnTo>
                  <a:lnTo>
                    <a:pt x="167360" y="62636"/>
                  </a:lnTo>
                  <a:lnTo>
                    <a:pt x="169506" y="77749"/>
                  </a:lnTo>
                  <a:lnTo>
                    <a:pt x="175399" y="88785"/>
                  </a:lnTo>
                  <a:lnTo>
                    <a:pt x="184238" y="95567"/>
                  </a:lnTo>
                  <a:lnTo>
                    <a:pt x="195262" y="97878"/>
                  </a:lnTo>
                  <a:lnTo>
                    <a:pt x="206400" y="97878"/>
                  </a:lnTo>
                  <a:lnTo>
                    <a:pt x="212090" y="91262"/>
                  </a:lnTo>
                  <a:lnTo>
                    <a:pt x="214591" y="85763"/>
                  </a:lnTo>
                  <a:lnTo>
                    <a:pt x="215506" y="85763"/>
                  </a:lnTo>
                  <a:lnTo>
                    <a:pt x="215506" y="96710"/>
                  </a:lnTo>
                  <a:lnTo>
                    <a:pt x="233553" y="96710"/>
                  </a:lnTo>
                  <a:lnTo>
                    <a:pt x="233553" y="85763"/>
                  </a:lnTo>
                  <a:lnTo>
                    <a:pt x="233553" y="83134"/>
                  </a:lnTo>
                  <a:lnTo>
                    <a:pt x="233553" y="42151"/>
                  </a:lnTo>
                  <a:lnTo>
                    <a:pt x="233553" y="39827"/>
                  </a:lnTo>
                  <a:lnTo>
                    <a:pt x="233553" y="5562"/>
                  </a:lnTo>
                  <a:close/>
                </a:path>
                <a:path w="940435" h="122554">
                  <a:moveTo>
                    <a:pt x="306285" y="50647"/>
                  </a:moveTo>
                  <a:lnTo>
                    <a:pt x="304063" y="41046"/>
                  </a:lnTo>
                  <a:lnTo>
                    <a:pt x="303822" y="40030"/>
                  </a:lnTo>
                  <a:lnTo>
                    <a:pt x="297294" y="32842"/>
                  </a:lnTo>
                  <a:lnTo>
                    <a:pt x="288061" y="28778"/>
                  </a:lnTo>
                  <a:lnTo>
                    <a:pt x="288061" y="64846"/>
                  </a:lnTo>
                  <a:lnTo>
                    <a:pt x="288061" y="79463"/>
                  </a:lnTo>
                  <a:lnTo>
                    <a:pt x="282067" y="85153"/>
                  </a:lnTo>
                  <a:lnTo>
                    <a:pt x="267449" y="85153"/>
                  </a:lnTo>
                  <a:lnTo>
                    <a:pt x="263169" y="82397"/>
                  </a:lnTo>
                  <a:lnTo>
                    <a:pt x="263169" y="71564"/>
                  </a:lnTo>
                  <a:lnTo>
                    <a:pt x="267690" y="68935"/>
                  </a:lnTo>
                  <a:lnTo>
                    <a:pt x="285800" y="66433"/>
                  </a:lnTo>
                  <a:lnTo>
                    <a:pt x="288061" y="64846"/>
                  </a:lnTo>
                  <a:lnTo>
                    <a:pt x="288061" y="28778"/>
                  </a:lnTo>
                  <a:lnTo>
                    <a:pt x="287921" y="28714"/>
                  </a:lnTo>
                  <a:lnTo>
                    <a:pt x="287642" y="28714"/>
                  </a:lnTo>
                  <a:lnTo>
                    <a:pt x="277291" y="27470"/>
                  </a:lnTo>
                  <a:lnTo>
                    <a:pt x="266674" y="28714"/>
                  </a:lnTo>
                  <a:lnTo>
                    <a:pt x="257975" y="32346"/>
                  </a:lnTo>
                  <a:lnTo>
                    <a:pt x="251472" y="38201"/>
                  </a:lnTo>
                  <a:lnTo>
                    <a:pt x="247497" y="46126"/>
                  </a:lnTo>
                  <a:lnTo>
                    <a:pt x="264325" y="48933"/>
                  </a:lnTo>
                  <a:lnTo>
                    <a:pt x="265798" y="44526"/>
                  </a:lnTo>
                  <a:lnTo>
                    <a:pt x="270141" y="41046"/>
                  </a:lnTo>
                  <a:lnTo>
                    <a:pt x="284086" y="41046"/>
                  </a:lnTo>
                  <a:lnTo>
                    <a:pt x="287934" y="44348"/>
                  </a:lnTo>
                  <a:lnTo>
                    <a:pt x="287934" y="55118"/>
                  </a:lnTo>
                  <a:lnTo>
                    <a:pt x="283286" y="55295"/>
                  </a:lnTo>
                  <a:lnTo>
                    <a:pt x="271360" y="56578"/>
                  </a:lnTo>
                  <a:lnTo>
                    <a:pt x="245541" y="77571"/>
                  </a:lnTo>
                  <a:lnTo>
                    <a:pt x="247269" y="86474"/>
                  </a:lnTo>
                  <a:lnTo>
                    <a:pt x="252031" y="92875"/>
                  </a:lnTo>
                  <a:lnTo>
                    <a:pt x="259168" y="96710"/>
                  </a:lnTo>
                  <a:lnTo>
                    <a:pt x="258940" y="96710"/>
                  </a:lnTo>
                  <a:lnTo>
                    <a:pt x="268300" y="98056"/>
                  </a:lnTo>
                  <a:lnTo>
                    <a:pt x="278396" y="98056"/>
                  </a:lnTo>
                  <a:lnTo>
                    <a:pt x="285000" y="93586"/>
                  </a:lnTo>
                  <a:lnTo>
                    <a:pt x="288302" y="87236"/>
                  </a:lnTo>
                  <a:lnTo>
                    <a:pt x="288912" y="87236"/>
                  </a:lnTo>
                  <a:lnTo>
                    <a:pt x="288912" y="96710"/>
                  </a:lnTo>
                  <a:lnTo>
                    <a:pt x="306285" y="96710"/>
                  </a:lnTo>
                  <a:lnTo>
                    <a:pt x="306285" y="87236"/>
                  </a:lnTo>
                  <a:lnTo>
                    <a:pt x="306285" y="85153"/>
                  </a:lnTo>
                  <a:lnTo>
                    <a:pt x="306285" y="64846"/>
                  </a:lnTo>
                  <a:lnTo>
                    <a:pt x="306285" y="50647"/>
                  </a:lnTo>
                  <a:close/>
                </a:path>
                <a:path w="940435" h="122554">
                  <a:moveTo>
                    <a:pt x="357797" y="96037"/>
                  </a:moveTo>
                  <a:lnTo>
                    <a:pt x="355168" y="82270"/>
                  </a:lnTo>
                  <a:lnTo>
                    <a:pt x="353822" y="82638"/>
                  </a:lnTo>
                  <a:lnTo>
                    <a:pt x="350761" y="83070"/>
                  </a:lnTo>
                  <a:lnTo>
                    <a:pt x="344893" y="83070"/>
                  </a:lnTo>
                  <a:lnTo>
                    <a:pt x="343115" y="81051"/>
                  </a:lnTo>
                  <a:lnTo>
                    <a:pt x="343115" y="42329"/>
                  </a:lnTo>
                  <a:lnTo>
                    <a:pt x="355904" y="42329"/>
                  </a:lnTo>
                  <a:lnTo>
                    <a:pt x="355904" y="28321"/>
                  </a:lnTo>
                  <a:lnTo>
                    <a:pt x="343115" y="28321"/>
                  </a:lnTo>
                  <a:lnTo>
                    <a:pt x="343115" y="12052"/>
                  </a:lnTo>
                  <a:lnTo>
                    <a:pt x="324764" y="12052"/>
                  </a:lnTo>
                  <a:lnTo>
                    <a:pt x="324764" y="28321"/>
                  </a:lnTo>
                  <a:lnTo>
                    <a:pt x="315341" y="28321"/>
                  </a:lnTo>
                  <a:lnTo>
                    <a:pt x="315341" y="42329"/>
                  </a:lnTo>
                  <a:lnTo>
                    <a:pt x="324764" y="42329"/>
                  </a:lnTo>
                  <a:lnTo>
                    <a:pt x="324764" y="78295"/>
                  </a:lnTo>
                  <a:lnTo>
                    <a:pt x="326148" y="86614"/>
                  </a:lnTo>
                  <a:lnTo>
                    <a:pt x="330212" y="92697"/>
                  </a:lnTo>
                  <a:lnTo>
                    <a:pt x="336842" y="96418"/>
                  </a:lnTo>
                  <a:lnTo>
                    <a:pt x="345935" y="97688"/>
                  </a:lnTo>
                  <a:lnTo>
                    <a:pt x="349605" y="97688"/>
                  </a:lnTo>
                  <a:lnTo>
                    <a:pt x="353695" y="97256"/>
                  </a:lnTo>
                  <a:lnTo>
                    <a:pt x="357797" y="96037"/>
                  </a:lnTo>
                  <a:close/>
                </a:path>
                <a:path w="940435" h="122554">
                  <a:moveTo>
                    <a:pt x="428701" y="62153"/>
                  </a:moveTo>
                  <a:lnTo>
                    <a:pt x="427647" y="55791"/>
                  </a:lnTo>
                  <a:lnTo>
                    <a:pt x="426186" y="46850"/>
                  </a:lnTo>
                  <a:lnTo>
                    <a:pt x="422656" y="41287"/>
                  </a:lnTo>
                  <a:lnTo>
                    <a:pt x="419341" y="36042"/>
                  </a:lnTo>
                  <a:lnTo>
                    <a:pt x="411022" y="30797"/>
                  </a:lnTo>
                  <a:lnTo>
                    <a:pt x="411022" y="55791"/>
                  </a:lnTo>
                  <a:lnTo>
                    <a:pt x="382016" y="55791"/>
                  </a:lnTo>
                  <a:lnTo>
                    <a:pt x="382752" y="47345"/>
                  </a:lnTo>
                  <a:lnTo>
                    <a:pt x="388010" y="41287"/>
                  </a:lnTo>
                  <a:lnTo>
                    <a:pt x="405269" y="41287"/>
                  </a:lnTo>
                  <a:lnTo>
                    <a:pt x="410095" y="46850"/>
                  </a:lnTo>
                  <a:lnTo>
                    <a:pt x="410146" y="47345"/>
                  </a:lnTo>
                  <a:lnTo>
                    <a:pt x="410260" y="48450"/>
                  </a:lnTo>
                  <a:lnTo>
                    <a:pt x="411022" y="55791"/>
                  </a:lnTo>
                  <a:lnTo>
                    <a:pt x="411022" y="30797"/>
                  </a:lnTo>
                  <a:lnTo>
                    <a:pt x="409130" y="29603"/>
                  </a:lnTo>
                  <a:lnTo>
                    <a:pt x="396582" y="27470"/>
                  </a:lnTo>
                  <a:lnTo>
                    <a:pt x="383006" y="30035"/>
                  </a:lnTo>
                  <a:lnTo>
                    <a:pt x="372656" y="37261"/>
                  </a:lnTo>
                  <a:lnTo>
                    <a:pt x="366052" y="48450"/>
                  </a:lnTo>
                  <a:lnTo>
                    <a:pt x="363728" y="62877"/>
                  </a:lnTo>
                  <a:lnTo>
                    <a:pt x="366064" y="77495"/>
                  </a:lnTo>
                  <a:lnTo>
                    <a:pt x="372770" y="88569"/>
                  </a:lnTo>
                  <a:lnTo>
                    <a:pt x="383400" y="95592"/>
                  </a:lnTo>
                  <a:lnTo>
                    <a:pt x="397497" y="98056"/>
                  </a:lnTo>
                  <a:lnTo>
                    <a:pt x="408444" y="96723"/>
                  </a:lnTo>
                  <a:lnTo>
                    <a:pt x="417283" y="92938"/>
                  </a:lnTo>
                  <a:lnTo>
                    <a:pt x="423760" y="87007"/>
                  </a:lnTo>
                  <a:lnTo>
                    <a:pt x="425157" y="84239"/>
                  </a:lnTo>
                  <a:lnTo>
                    <a:pt x="427659" y="79273"/>
                  </a:lnTo>
                  <a:lnTo>
                    <a:pt x="411022" y="76161"/>
                  </a:lnTo>
                  <a:lnTo>
                    <a:pt x="409054" y="81419"/>
                  </a:lnTo>
                  <a:lnTo>
                    <a:pt x="404228" y="84239"/>
                  </a:lnTo>
                  <a:lnTo>
                    <a:pt x="388569" y="84239"/>
                  </a:lnTo>
                  <a:lnTo>
                    <a:pt x="382333" y="78486"/>
                  </a:lnTo>
                  <a:lnTo>
                    <a:pt x="382244" y="76161"/>
                  </a:lnTo>
                  <a:lnTo>
                    <a:pt x="381901" y="67284"/>
                  </a:lnTo>
                  <a:lnTo>
                    <a:pt x="428701" y="67284"/>
                  </a:lnTo>
                  <a:lnTo>
                    <a:pt x="428701" y="62153"/>
                  </a:lnTo>
                  <a:close/>
                </a:path>
                <a:path w="940435" h="122554">
                  <a:moveTo>
                    <a:pt x="518134" y="51079"/>
                  </a:moveTo>
                  <a:lnTo>
                    <a:pt x="515099" y="31991"/>
                  </a:lnTo>
                  <a:lnTo>
                    <a:pt x="508787" y="21653"/>
                  </a:lnTo>
                  <a:lnTo>
                    <a:pt x="506349" y="17678"/>
                  </a:lnTo>
                  <a:lnTo>
                    <a:pt x="499529" y="13258"/>
                  </a:lnTo>
                  <a:lnTo>
                    <a:pt x="499529" y="51079"/>
                  </a:lnTo>
                  <a:lnTo>
                    <a:pt x="497827" y="64338"/>
                  </a:lnTo>
                  <a:lnTo>
                    <a:pt x="492747" y="73533"/>
                  </a:lnTo>
                  <a:lnTo>
                    <a:pt x="484390" y="78892"/>
                  </a:lnTo>
                  <a:lnTo>
                    <a:pt x="472808" y="80619"/>
                  </a:lnTo>
                  <a:lnTo>
                    <a:pt x="460324" y="80619"/>
                  </a:lnTo>
                  <a:lnTo>
                    <a:pt x="460324" y="21653"/>
                  </a:lnTo>
                  <a:lnTo>
                    <a:pt x="472922" y="21653"/>
                  </a:lnTo>
                  <a:lnTo>
                    <a:pt x="484441" y="23380"/>
                  </a:lnTo>
                  <a:lnTo>
                    <a:pt x="492772" y="28727"/>
                  </a:lnTo>
                  <a:lnTo>
                    <a:pt x="497827" y="37884"/>
                  </a:lnTo>
                  <a:lnTo>
                    <a:pt x="499529" y="51079"/>
                  </a:lnTo>
                  <a:lnTo>
                    <a:pt x="499529" y="13258"/>
                  </a:lnTo>
                  <a:lnTo>
                    <a:pt x="492480" y="8686"/>
                  </a:lnTo>
                  <a:lnTo>
                    <a:pt x="474027" y="5562"/>
                  </a:lnTo>
                  <a:lnTo>
                    <a:pt x="441667" y="5562"/>
                  </a:lnTo>
                  <a:lnTo>
                    <a:pt x="441667" y="96710"/>
                  </a:lnTo>
                  <a:lnTo>
                    <a:pt x="473722" y="96710"/>
                  </a:lnTo>
                  <a:lnTo>
                    <a:pt x="492353" y="93586"/>
                  </a:lnTo>
                  <a:lnTo>
                    <a:pt x="506310" y="84582"/>
                  </a:lnTo>
                  <a:lnTo>
                    <a:pt x="508736" y="80619"/>
                  </a:lnTo>
                  <a:lnTo>
                    <a:pt x="515086" y="70231"/>
                  </a:lnTo>
                  <a:lnTo>
                    <a:pt x="518134" y="51079"/>
                  </a:lnTo>
                  <a:close/>
                </a:path>
                <a:path w="940435" h="122554">
                  <a:moveTo>
                    <a:pt x="593801" y="62153"/>
                  </a:moveTo>
                  <a:lnTo>
                    <a:pt x="576122" y="30797"/>
                  </a:lnTo>
                  <a:lnTo>
                    <a:pt x="576122" y="55791"/>
                  </a:lnTo>
                  <a:lnTo>
                    <a:pt x="547128" y="55791"/>
                  </a:lnTo>
                  <a:lnTo>
                    <a:pt x="547865" y="47345"/>
                  </a:lnTo>
                  <a:lnTo>
                    <a:pt x="553123" y="41287"/>
                  </a:lnTo>
                  <a:lnTo>
                    <a:pt x="570369" y="41287"/>
                  </a:lnTo>
                  <a:lnTo>
                    <a:pt x="575208" y="46850"/>
                  </a:lnTo>
                  <a:lnTo>
                    <a:pt x="575259" y="47345"/>
                  </a:lnTo>
                  <a:lnTo>
                    <a:pt x="575373" y="48450"/>
                  </a:lnTo>
                  <a:lnTo>
                    <a:pt x="576122" y="55791"/>
                  </a:lnTo>
                  <a:lnTo>
                    <a:pt x="576122" y="30797"/>
                  </a:lnTo>
                  <a:lnTo>
                    <a:pt x="574243" y="29603"/>
                  </a:lnTo>
                  <a:lnTo>
                    <a:pt x="561682" y="27470"/>
                  </a:lnTo>
                  <a:lnTo>
                    <a:pt x="548119" y="30035"/>
                  </a:lnTo>
                  <a:lnTo>
                    <a:pt x="537756" y="37261"/>
                  </a:lnTo>
                  <a:lnTo>
                    <a:pt x="531152" y="48450"/>
                  </a:lnTo>
                  <a:lnTo>
                    <a:pt x="528840" y="62877"/>
                  </a:lnTo>
                  <a:lnTo>
                    <a:pt x="531164" y="77495"/>
                  </a:lnTo>
                  <a:lnTo>
                    <a:pt x="537870" y="88569"/>
                  </a:lnTo>
                  <a:lnTo>
                    <a:pt x="548500" y="95592"/>
                  </a:lnTo>
                  <a:lnTo>
                    <a:pt x="562597" y="98056"/>
                  </a:lnTo>
                  <a:lnTo>
                    <a:pt x="573557" y="96723"/>
                  </a:lnTo>
                  <a:lnTo>
                    <a:pt x="582383" y="92938"/>
                  </a:lnTo>
                  <a:lnTo>
                    <a:pt x="588860" y="87007"/>
                  </a:lnTo>
                  <a:lnTo>
                    <a:pt x="590270" y="84239"/>
                  </a:lnTo>
                  <a:lnTo>
                    <a:pt x="592759" y="79273"/>
                  </a:lnTo>
                  <a:lnTo>
                    <a:pt x="576122" y="76161"/>
                  </a:lnTo>
                  <a:lnTo>
                    <a:pt x="574167" y="81419"/>
                  </a:lnTo>
                  <a:lnTo>
                    <a:pt x="569328" y="84239"/>
                  </a:lnTo>
                  <a:lnTo>
                    <a:pt x="553669" y="84239"/>
                  </a:lnTo>
                  <a:lnTo>
                    <a:pt x="547433" y="78486"/>
                  </a:lnTo>
                  <a:lnTo>
                    <a:pt x="547344" y="76161"/>
                  </a:lnTo>
                  <a:lnTo>
                    <a:pt x="547001" y="67284"/>
                  </a:lnTo>
                  <a:lnTo>
                    <a:pt x="593801" y="67284"/>
                  </a:lnTo>
                  <a:lnTo>
                    <a:pt x="593801" y="62153"/>
                  </a:lnTo>
                  <a:close/>
                </a:path>
                <a:path w="940435" h="122554">
                  <a:moveTo>
                    <a:pt x="642188" y="96037"/>
                  </a:moveTo>
                  <a:lnTo>
                    <a:pt x="639559" y="82270"/>
                  </a:lnTo>
                  <a:lnTo>
                    <a:pt x="638213" y="82638"/>
                  </a:lnTo>
                  <a:lnTo>
                    <a:pt x="635152" y="83070"/>
                  </a:lnTo>
                  <a:lnTo>
                    <a:pt x="629285" y="83070"/>
                  </a:lnTo>
                  <a:lnTo>
                    <a:pt x="627507" y="81051"/>
                  </a:lnTo>
                  <a:lnTo>
                    <a:pt x="627507" y="42329"/>
                  </a:lnTo>
                  <a:lnTo>
                    <a:pt x="640295" y="42329"/>
                  </a:lnTo>
                  <a:lnTo>
                    <a:pt x="640295" y="28321"/>
                  </a:lnTo>
                  <a:lnTo>
                    <a:pt x="627507" y="28321"/>
                  </a:lnTo>
                  <a:lnTo>
                    <a:pt x="627507" y="12052"/>
                  </a:lnTo>
                  <a:lnTo>
                    <a:pt x="609155" y="12052"/>
                  </a:lnTo>
                  <a:lnTo>
                    <a:pt x="609155" y="28321"/>
                  </a:lnTo>
                  <a:lnTo>
                    <a:pt x="599732" y="28321"/>
                  </a:lnTo>
                  <a:lnTo>
                    <a:pt x="599732" y="42329"/>
                  </a:lnTo>
                  <a:lnTo>
                    <a:pt x="609155" y="42329"/>
                  </a:lnTo>
                  <a:lnTo>
                    <a:pt x="609155" y="78295"/>
                  </a:lnTo>
                  <a:lnTo>
                    <a:pt x="610539" y="86614"/>
                  </a:lnTo>
                  <a:lnTo>
                    <a:pt x="614603" y="92697"/>
                  </a:lnTo>
                  <a:lnTo>
                    <a:pt x="621233" y="96418"/>
                  </a:lnTo>
                  <a:lnTo>
                    <a:pt x="630326" y="97688"/>
                  </a:lnTo>
                  <a:lnTo>
                    <a:pt x="633996" y="97688"/>
                  </a:lnTo>
                  <a:lnTo>
                    <a:pt x="638086" y="97256"/>
                  </a:lnTo>
                  <a:lnTo>
                    <a:pt x="642188" y="96037"/>
                  </a:lnTo>
                  <a:close/>
                </a:path>
                <a:path w="940435" h="122554">
                  <a:moveTo>
                    <a:pt x="709904" y="50647"/>
                  </a:moveTo>
                  <a:lnTo>
                    <a:pt x="707682" y="41046"/>
                  </a:lnTo>
                  <a:lnTo>
                    <a:pt x="707440" y="40030"/>
                  </a:lnTo>
                  <a:lnTo>
                    <a:pt x="700913" y="32842"/>
                  </a:lnTo>
                  <a:lnTo>
                    <a:pt x="691680" y="28790"/>
                  </a:lnTo>
                  <a:lnTo>
                    <a:pt x="691680" y="64846"/>
                  </a:lnTo>
                  <a:lnTo>
                    <a:pt x="691680" y="79463"/>
                  </a:lnTo>
                  <a:lnTo>
                    <a:pt x="685685" y="85153"/>
                  </a:lnTo>
                  <a:lnTo>
                    <a:pt x="671068" y="85153"/>
                  </a:lnTo>
                  <a:lnTo>
                    <a:pt x="666775" y="82397"/>
                  </a:lnTo>
                  <a:lnTo>
                    <a:pt x="666775" y="71564"/>
                  </a:lnTo>
                  <a:lnTo>
                    <a:pt x="671309" y="68935"/>
                  </a:lnTo>
                  <a:lnTo>
                    <a:pt x="689419" y="66433"/>
                  </a:lnTo>
                  <a:lnTo>
                    <a:pt x="691680" y="64846"/>
                  </a:lnTo>
                  <a:lnTo>
                    <a:pt x="691680" y="28790"/>
                  </a:lnTo>
                  <a:lnTo>
                    <a:pt x="691527" y="28714"/>
                  </a:lnTo>
                  <a:lnTo>
                    <a:pt x="691261" y="28714"/>
                  </a:lnTo>
                  <a:lnTo>
                    <a:pt x="680910" y="27470"/>
                  </a:lnTo>
                  <a:lnTo>
                    <a:pt x="670293" y="28714"/>
                  </a:lnTo>
                  <a:lnTo>
                    <a:pt x="661593" y="32346"/>
                  </a:lnTo>
                  <a:lnTo>
                    <a:pt x="655091" y="38201"/>
                  </a:lnTo>
                  <a:lnTo>
                    <a:pt x="651116" y="46126"/>
                  </a:lnTo>
                  <a:lnTo>
                    <a:pt x="667943" y="48933"/>
                  </a:lnTo>
                  <a:lnTo>
                    <a:pt x="669417" y="44526"/>
                  </a:lnTo>
                  <a:lnTo>
                    <a:pt x="673760" y="41046"/>
                  </a:lnTo>
                  <a:lnTo>
                    <a:pt x="687705" y="41046"/>
                  </a:lnTo>
                  <a:lnTo>
                    <a:pt x="691553" y="44348"/>
                  </a:lnTo>
                  <a:lnTo>
                    <a:pt x="691553" y="55118"/>
                  </a:lnTo>
                  <a:lnTo>
                    <a:pt x="686904" y="55295"/>
                  </a:lnTo>
                  <a:lnTo>
                    <a:pt x="674979" y="56578"/>
                  </a:lnTo>
                  <a:lnTo>
                    <a:pt x="649160" y="77571"/>
                  </a:lnTo>
                  <a:lnTo>
                    <a:pt x="650887" y="86474"/>
                  </a:lnTo>
                  <a:lnTo>
                    <a:pt x="655650" y="92875"/>
                  </a:lnTo>
                  <a:lnTo>
                    <a:pt x="662787" y="96710"/>
                  </a:lnTo>
                  <a:lnTo>
                    <a:pt x="662559" y="96710"/>
                  </a:lnTo>
                  <a:lnTo>
                    <a:pt x="671918" y="98056"/>
                  </a:lnTo>
                  <a:lnTo>
                    <a:pt x="682015" y="98056"/>
                  </a:lnTo>
                  <a:lnTo>
                    <a:pt x="688619" y="93586"/>
                  </a:lnTo>
                  <a:lnTo>
                    <a:pt x="691921" y="87236"/>
                  </a:lnTo>
                  <a:lnTo>
                    <a:pt x="692531" y="87236"/>
                  </a:lnTo>
                  <a:lnTo>
                    <a:pt x="692531" y="96710"/>
                  </a:lnTo>
                  <a:lnTo>
                    <a:pt x="709904" y="96710"/>
                  </a:lnTo>
                  <a:lnTo>
                    <a:pt x="709904" y="87236"/>
                  </a:lnTo>
                  <a:lnTo>
                    <a:pt x="709904" y="85153"/>
                  </a:lnTo>
                  <a:lnTo>
                    <a:pt x="709904" y="64846"/>
                  </a:lnTo>
                  <a:lnTo>
                    <a:pt x="709904" y="50647"/>
                  </a:lnTo>
                  <a:close/>
                </a:path>
                <a:path w="940435" h="122554">
                  <a:moveTo>
                    <a:pt x="743915" y="28321"/>
                  </a:moveTo>
                  <a:lnTo>
                    <a:pt x="725563" y="28321"/>
                  </a:lnTo>
                  <a:lnTo>
                    <a:pt x="725563" y="96710"/>
                  </a:lnTo>
                  <a:lnTo>
                    <a:pt x="743915" y="96710"/>
                  </a:lnTo>
                  <a:lnTo>
                    <a:pt x="743915" y="28321"/>
                  </a:lnTo>
                  <a:close/>
                </a:path>
                <a:path w="940435" h="122554">
                  <a:moveTo>
                    <a:pt x="744842" y="4775"/>
                  </a:moveTo>
                  <a:lnTo>
                    <a:pt x="740244" y="546"/>
                  </a:lnTo>
                  <a:lnTo>
                    <a:pt x="729170" y="546"/>
                  </a:lnTo>
                  <a:lnTo>
                    <a:pt x="724649" y="4775"/>
                  </a:lnTo>
                  <a:lnTo>
                    <a:pt x="724649" y="15227"/>
                  </a:lnTo>
                  <a:lnTo>
                    <a:pt x="729170" y="19392"/>
                  </a:lnTo>
                  <a:lnTo>
                    <a:pt x="740244" y="19392"/>
                  </a:lnTo>
                  <a:lnTo>
                    <a:pt x="744842" y="15227"/>
                  </a:lnTo>
                  <a:lnTo>
                    <a:pt x="744842" y="4775"/>
                  </a:lnTo>
                  <a:close/>
                </a:path>
                <a:path w="940435" h="122554">
                  <a:moveTo>
                    <a:pt x="777875" y="5562"/>
                  </a:moveTo>
                  <a:lnTo>
                    <a:pt x="759523" y="5562"/>
                  </a:lnTo>
                  <a:lnTo>
                    <a:pt x="759523" y="96710"/>
                  </a:lnTo>
                  <a:lnTo>
                    <a:pt x="777875" y="96710"/>
                  </a:lnTo>
                  <a:lnTo>
                    <a:pt x="777875" y="5562"/>
                  </a:lnTo>
                  <a:close/>
                </a:path>
                <a:path w="940435" h="122554">
                  <a:moveTo>
                    <a:pt x="851217" y="75603"/>
                  </a:moveTo>
                  <a:lnTo>
                    <a:pt x="819340" y="54686"/>
                  </a:lnTo>
                  <a:lnTo>
                    <a:pt x="812863" y="53340"/>
                  </a:lnTo>
                  <a:lnTo>
                    <a:pt x="810539" y="50952"/>
                  </a:lnTo>
                  <a:lnTo>
                    <a:pt x="810539" y="43434"/>
                  </a:lnTo>
                  <a:lnTo>
                    <a:pt x="815187" y="40614"/>
                  </a:lnTo>
                  <a:lnTo>
                    <a:pt x="827849" y="40614"/>
                  </a:lnTo>
                  <a:lnTo>
                    <a:pt x="831697" y="43916"/>
                  </a:lnTo>
                  <a:lnTo>
                    <a:pt x="833170" y="48564"/>
                  </a:lnTo>
                  <a:lnTo>
                    <a:pt x="849439" y="45694"/>
                  </a:lnTo>
                  <a:lnTo>
                    <a:pt x="846188" y="38150"/>
                  </a:lnTo>
                  <a:lnTo>
                    <a:pt x="840308" y="32410"/>
                  </a:lnTo>
                  <a:lnTo>
                    <a:pt x="831862" y="28752"/>
                  </a:lnTo>
                  <a:lnTo>
                    <a:pt x="820940" y="27470"/>
                  </a:lnTo>
                  <a:lnTo>
                    <a:pt x="809142" y="28930"/>
                  </a:lnTo>
                  <a:lnTo>
                    <a:pt x="800074" y="33147"/>
                  </a:lnTo>
                  <a:lnTo>
                    <a:pt x="794245" y="39827"/>
                  </a:lnTo>
                  <a:lnTo>
                    <a:pt x="792187" y="48691"/>
                  </a:lnTo>
                  <a:lnTo>
                    <a:pt x="793407" y="55613"/>
                  </a:lnTo>
                  <a:lnTo>
                    <a:pt x="832497" y="70345"/>
                  </a:lnTo>
                  <a:lnTo>
                    <a:pt x="832497" y="81661"/>
                  </a:lnTo>
                  <a:lnTo>
                    <a:pt x="828154" y="84594"/>
                  </a:lnTo>
                  <a:lnTo>
                    <a:pt x="813650" y="84594"/>
                  </a:lnTo>
                  <a:lnTo>
                    <a:pt x="809256" y="81483"/>
                  </a:lnTo>
                  <a:lnTo>
                    <a:pt x="807478" y="75057"/>
                  </a:lnTo>
                  <a:lnTo>
                    <a:pt x="790409" y="77990"/>
                  </a:lnTo>
                  <a:lnTo>
                    <a:pt x="793813" y="86499"/>
                  </a:lnTo>
                  <a:lnTo>
                    <a:pt x="800227" y="92798"/>
                  </a:lnTo>
                  <a:lnTo>
                    <a:pt x="809282" y="96710"/>
                  </a:lnTo>
                  <a:lnTo>
                    <a:pt x="820635" y="98056"/>
                  </a:lnTo>
                  <a:lnTo>
                    <a:pt x="832967" y="96443"/>
                  </a:lnTo>
                  <a:lnTo>
                    <a:pt x="842645" y="91884"/>
                  </a:lnTo>
                  <a:lnTo>
                    <a:pt x="848956" y="84797"/>
                  </a:lnTo>
                  <a:lnTo>
                    <a:pt x="851217" y="75603"/>
                  </a:lnTo>
                  <a:close/>
                </a:path>
                <a:path w="940435" h="122554">
                  <a:moveTo>
                    <a:pt x="898994" y="0"/>
                  </a:moveTo>
                  <a:lnTo>
                    <a:pt x="881926" y="0"/>
                  </a:lnTo>
                  <a:lnTo>
                    <a:pt x="875563" y="12712"/>
                  </a:lnTo>
                  <a:lnTo>
                    <a:pt x="870572" y="27774"/>
                  </a:lnTo>
                  <a:lnTo>
                    <a:pt x="867308" y="43840"/>
                  </a:lnTo>
                  <a:lnTo>
                    <a:pt x="866140" y="59575"/>
                  </a:lnTo>
                  <a:lnTo>
                    <a:pt x="867156" y="73380"/>
                  </a:lnTo>
                  <a:lnTo>
                    <a:pt x="870153" y="87134"/>
                  </a:lnTo>
                  <a:lnTo>
                    <a:pt x="875093" y="100660"/>
                  </a:lnTo>
                  <a:lnTo>
                    <a:pt x="881926" y="113779"/>
                  </a:lnTo>
                  <a:lnTo>
                    <a:pt x="898994" y="113779"/>
                  </a:lnTo>
                  <a:lnTo>
                    <a:pt x="892556" y="97917"/>
                  </a:lnTo>
                  <a:lnTo>
                    <a:pt x="888161" y="84112"/>
                  </a:lnTo>
                  <a:lnTo>
                    <a:pt x="885659" y="71589"/>
                  </a:lnTo>
                  <a:lnTo>
                    <a:pt x="884859" y="59575"/>
                  </a:lnTo>
                  <a:lnTo>
                    <a:pt x="885825" y="45199"/>
                  </a:lnTo>
                  <a:lnTo>
                    <a:pt x="888606" y="30035"/>
                  </a:lnTo>
                  <a:lnTo>
                    <a:pt x="893038" y="14757"/>
                  </a:lnTo>
                  <a:lnTo>
                    <a:pt x="898994" y="0"/>
                  </a:lnTo>
                  <a:close/>
                </a:path>
                <a:path w="940435" h="122554">
                  <a:moveTo>
                    <a:pt x="939914" y="59575"/>
                  </a:moveTo>
                  <a:lnTo>
                    <a:pt x="938745" y="43827"/>
                  </a:lnTo>
                  <a:lnTo>
                    <a:pt x="935494" y="27749"/>
                  </a:lnTo>
                  <a:lnTo>
                    <a:pt x="930490" y="12687"/>
                  </a:lnTo>
                  <a:lnTo>
                    <a:pt x="924128" y="0"/>
                  </a:lnTo>
                  <a:lnTo>
                    <a:pt x="907122" y="0"/>
                  </a:lnTo>
                  <a:lnTo>
                    <a:pt x="913041" y="14757"/>
                  </a:lnTo>
                  <a:lnTo>
                    <a:pt x="917460" y="30035"/>
                  </a:lnTo>
                  <a:lnTo>
                    <a:pt x="920242" y="45199"/>
                  </a:lnTo>
                  <a:lnTo>
                    <a:pt x="921194" y="59575"/>
                  </a:lnTo>
                  <a:lnTo>
                    <a:pt x="920432" y="71475"/>
                  </a:lnTo>
                  <a:lnTo>
                    <a:pt x="917968" y="83921"/>
                  </a:lnTo>
                  <a:lnTo>
                    <a:pt x="913612" y="97751"/>
                  </a:lnTo>
                  <a:lnTo>
                    <a:pt x="907122" y="113779"/>
                  </a:lnTo>
                  <a:lnTo>
                    <a:pt x="924128" y="113779"/>
                  </a:lnTo>
                  <a:lnTo>
                    <a:pt x="930935" y="100736"/>
                  </a:lnTo>
                  <a:lnTo>
                    <a:pt x="935875" y="87236"/>
                  </a:lnTo>
                  <a:lnTo>
                    <a:pt x="938898" y="73456"/>
                  </a:lnTo>
                  <a:lnTo>
                    <a:pt x="939914" y="5957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2" name="object 92" descr=""/>
          <p:cNvGrpSpPr/>
          <p:nvPr/>
        </p:nvGrpSpPr>
        <p:grpSpPr>
          <a:xfrm>
            <a:off x="1279431" y="5219674"/>
            <a:ext cx="3221355" cy="179070"/>
            <a:chOff x="1279431" y="5219674"/>
            <a:chExt cx="3221355" cy="179070"/>
          </a:xfrm>
        </p:grpSpPr>
        <p:sp>
          <p:nvSpPr>
            <p:cNvPr id="93" name="object 93" descr=""/>
            <p:cNvSpPr/>
            <p:nvPr/>
          </p:nvSpPr>
          <p:spPr>
            <a:xfrm>
              <a:off x="1343866" y="5360163"/>
              <a:ext cx="1543050" cy="0"/>
            </a:xfrm>
            <a:custGeom>
              <a:avLst/>
              <a:gdLst/>
              <a:ahLst/>
              <a:cxnLst/>
              <a:rect l="l" t="t" r="r" b="b"/>
              <a:pathLst>
                <a:path w="1543050" h="0">
                  <a:moveTo>
                    <a:pt x="0" y="0"/>
                  </a:moveTo>
                  <a:lnTo>
                    <a:pt x="1542808" y="0"/>
                  </a:lnTo>
                </a:path>
              </a:pathLst>
            </a:custGeom>
            <a:ln w="12081">
              <a:solidFill>
                <a:srgbClr val="39404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2886675" y="5360163"/>
              <a:ext cx="635" cy="4445"/>
            </a:xfrm>
            <a:custGeom>
              <a:avLst/>
              <a:gdLst/>
              <a:ahLst/>
              <a:cxnLst/>
              <a:rect l="l" t="t" r="r" b="b"/>
              <a:pathLst>
                <a:path w="635" h="4445">
                  <a:moveTo>
                    <a:pt x="0" y="0"/>
                  </a:moveTo>
                  <a:lnTo>
                    <a:pt x="402" y="0"/>
                  </a:lnTo>
                </a:path>
                <a:path w="635" h="4445">
                  <a:moveTo>
                    <a:pt x="402" y="0"/>
                  </a:moveTo>
                  <a:lnTo>
                    <a:pt x="402" y="4027"/>
                  </a:lnTo>
                </a:path>
                <a:path w="635" h="4445">
                  <a:moveTo>
                    <a:pt x="402" y="4027"/>
                  </a:moveTo>
                </a:path>
              </a:pathLst>
            </a:custGeom>
            <a:ln w="12081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2887078" y="5364190"/>
              <a:ext cx="1607820" cy="0"/>
            </a:xfrm>
            <a:custGeom>
              <a:avLst/>
              <a:gdLst/>
              <a:ahLst/>
              <a:cxnLst/>
              <a:rect l="l" t="t" r="r" b="b"/>
              <a:pathLst>
                <a:path w="1607820" h="0">
                  <a:moveTo>
                    <a:pt x="0" y="0"/>
                  </a:moveTo>
                  <a:lnTo>
                    <a:pt x="1607646" y="0"/>
                  </a:lnTo>
                </a:path>
              </a:pathLst>
            </a:custGeom>
            <a:ln w="12081">
              <a:solidFill>
                <a:srgbClr val="39404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6" name="object 96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279431" y="5325932"/>
              <a:ext cx="64434" cy="72489"/>
            </a:xfrm>
            <a:prstGeom prst="rect">
              <a:avLst/>
            </a:prstGeom>
          </p:spPr>
        </p:pic>
        <p:sp>
          <p:nvSpPr>
            <p:cNvPr id="97" name="object 97" descr=""/>
            <p:cNvSpPr/>
            <p:nvPr/>
          </p:nvSpPr>
          <p:spPr>
            <a:xfrm>
              <a:off x="4494724" y="5364190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 h="0">
                  <a:moveTo>
                    <a:pt x="0" y="0"/>
                  </a:moveTo>
                  <a:lnTo>
                    <a:pt x="6040" y="0"/>
                  </a:lnTo>
                </a:path>
              </a:pathLst>
            </a:custGeom>
            <a:ln w="12081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2226081" y="5219674"/>
              <a:ext cx="536575" cy="122555"/>
            </a:xfrm>
            <a:custGeom>
              <a:avLst/>
              <a:gdLst/>
              <a:ahLst/>
              <a:cxnLst/>
              <a:rect l="l" t="t" r="r" b="b"/>
              <a:pathLst>
                <a:path w="536575" h="122554">
                  <a:moveTo>
                    <a:pt x="32854" y="0"/>
                  </a:moveTo>
                  <a:lnTo>
                    <a:pt x="15786" y="0"/>
                  </a:lnTo>
                  <a:lnTo>
                    <a:pt x="9423" y="12725"/>
                  </a:lnTo>
                  <a:lnTo>
                    <a:pt x="4432" y="27774"/>
                  </a:lnTo>
                  <a:lnTo>
                    <a:pt x="1168" y="43840"/>
                  </a:lnTo>
                  <a:lnTo>
                    <a:pt x="0" y="59588"/>
                  </a:lnTo>
                  <a:lnTo>
                    <a:pt x="1016" y="73393"/>
                  </a:lnTo>
                  <a:lnTo>
                    <a:pt x="4013" y="87147"/>
                  </a:lnTo>
                  <a:lnTo>
                    <a:pt x="8953" y="100672"/>
                  </a:lnTo>
                  <a:lnTo>
                    <a:pt x="15786" y="113792"/>
                  </a:lnTo>
                  <a:lnTo>
                    <a:pt x="32854" y="113792"/>
                  </a:lnTo>
                  <a:lnTo>
                    <a:pt x="26403" y="97917"/>
                  </a:lnTo>
                  <a:lnTo>
                    <a:pt x="22021" y="84112"/>
                  </a:lnTo>
                  <a:lnTo>
                    <a:pt x="19519" y="71602"/>
                  </a:lnTo>
                  <a:lnTo>
                    <a:pt x="18719" y="59588"/>
                  </a:lnTo>
                  <a:lnTo>
                    <a:pt x="19685" y="45212"/>
                  </a:lnTo>
                  <a:lnTo>
                    <a:pt x="22453" y="30048"/>
                  </a:lnTo>
                  <a:lnTo>
                    <a:pt x="26898" y="14757"/>
                  </a:lnTo>
                  <a:lnTo>
                    <a:pt x="32854" y="0"/>
                  </a:lnTo>
                  <a:close/>
                </a:path>
                <a:path w="536575" h="122554">
                  <a:moveTo>
                    <a:pt x="107111" y="28333"/>
                  </a:moveTo>
                  <a:lnTo>
                    <a:pt x="88696" y="28333"/>
                  </a:lnTo>
                  <a:lnTo>
                    <a:pt x="88696" y="76962"/>
                  </a:lnTo>
                  <a:lnTo>
                    <a:pt x="83197" y="82219"/>
                  </a:lnTo>
                  <a:lnTo>
                    <a:pt x="67716" y="82219"/>
                  </a:lnTo>
                  <a:lnTo>
                    <a:pt x="63068" y="77139"/>
                  </a:lnTo>
                  <a:lnTo>
                    <a:pt x="63068" y="28333"/>
                  </a:lnTo>
                  <a:lnTo>
                    <a:pt x="44716" y="28333"/>
                  </a:lnTo>
                  <a:lnTo>
                    <a:pt x="44716" y="71818"/>
                  </a:lnTo>
                  <a:lnTo>
                    <a:pt x="46405" y="82613"/>
                  </a:lnTo>
                  <a:lnTo>
                    <a:pt x="51168" y="90703"/>
                  </a:lnTo>
                  <a:lnTo>
                    <a:pt x="58597" y="95808"/>
                  </a:lnTo>
                  <a:lnTo>
                    <a:pt x="68262" y="97574"/>
                  </a:lnTo>
                  <a:lnTo>
                    <a:pt x="75425" y="96583"/>
                  </a:lnTo>
                  <a:lnTo>
                    <a:pt x="81330" y="93675"/>
                  </a:lnTo>
                  <a:lnTo>
                    <a:pt x="86017" y="88950"/>
                  </a:lnTo>
                  <a:lnTo>
                    <a:pt x="89496" y="82524"/>
                  </a:lnTo>
                  <a:lnTo>
                    <a:pt x="89738" y="96723"/>
                  </a:lnTo>
                  <a:lnTo>
                    <a:pt x="107111" y="96723"/>
                  </a:lnTo>
                  <a:lnTo>
                    <a:pt x="107111" y="28333"/>
                  </a:lnTo>
                  <a:close/>
                </a:path>
                <a:path w="536575" h="122554">
                  <a:moveTo>
                    <a:pt x="188836" y="62649"/>
                  </a:moveTo>
                  <a:lnTo>
                    <a:pt x="186639" y="47294"/>
                  </a:lnTo>
                  <a:lnTo>
                    <a:pt x="183857" y="42151"/>
                  </a:lnTo>
                  <a:lnTo>
                    <a:pt x="182587" y="39827"/>
                  </a:lnTo>
                  <a:lnTo>
                    <a:pt x="180670" y="36296"/>
                  </a:lnTo>
                  <a:lnTo>
                    <a:pt x="171856" y="29679"/>
                  </a:lnTo>
                  <a:lnTo>
                    <a:pt x="170065" y="29311"/>
                  </a:lnTo>
                  <a:lnTo>
                    <a:pt x="170065" y="50596"/>
                  </a:lnTo>
                  <a:lnTo>
                    <a:pt x="170065" y="74637"/>
                  </a:lnTo>
                  <a:lnTo>
                    <a:pt x="164922" y="83134"/>
                  </a:lnTo>
                  <a:lnTo>
                    <a:pt x="146024" y="83134"/>
                  </a:lnTo>
                  <a:lnTo>
                    <a:pt x="140639" y="74942"/>
                  </a:lnTo>
                  <a:lnTo>
                    <a:pt x="140639" y="50165"/>
                  </a:lnTo>
                  <a:lnTo>
                    <a:pt x="145961" y="42151"/>
                  </a:lnTo>
                  <a:lnTo>
                    <a:pt x="164985" y="42151"/>
                  </a:lnTo>
                  <a:lnTo>
                    <a:pt x="170065" y="50596"/>
                  </a:lnTo>
                  <a:lnTo>
                    <a:pt x="170065" y="29311"/>
                  </a:lnTo>
                  <a:lnTo>
                    <a:pt x="161124" y="27470"/>
                  </a:lnTo>
                  <a:lnTo>
                    <a:pt x="149504" y="27470"/>
                  </a:lnTo>
                  <a:lnTo>
                    <a:pt x="144119" y="34378"/>
                  </a:lnTo>
                  <a:lnTo>
                    <a:pt x="141617" y="39827"/>
                  </a:lnTo>
                  <a:lnTo>
                    <a:pt x="140754" y="39827"/>
                  </a:lnTo>
                  <a:lnTo>
                    <a:pt x="140754" y="28333"/>
                  </a:lnTo>
                  <a:lnTo>
                    <a:pt x="122707" y="28333"/>
                  </a:lnTo>
                  <a:lnTo>
                    <a:pt x="122707" y="122288"/>
                  </a:lnTo>
                  <a:lnTo>
                    <a:pt x="141058" y="122288"/>
                  </a:lnTo>
                  <a:lnTo>
                    <a:pt x="141058" y="85775"/>
                  </a:lnTo>
                  <a:lnTo>
                    <a:pt x="141617" y="85775"/>
                  </a:lnTo>
                  <a:lnTo>
                    <a:pt x="144183" y="91274"/>
                  </a:lnTo>
                  <a:lnTo>
                    <a:pt x="149809" y="97878"/>
                  </a:lnTo>
                  <a:lnTo>
                    <a:pt x="161010" y="97878"/>
                  </a:lnTo>
                  <a:lnTo>
                    <a:pt x="172008" y="95580"/>
                  </a:lnTo>
                  <a:lnTo>
                    <a:pt x="180835" y="88798"/>
                  </a:lnTo>
                  <a:lnTo>
                    <a:pt x="182448" y="85775"/>
                  </a:lnTo>
                  <a:lnTo>
                    <a:pt x="183845" y="83134"/>
                  </a:lnTo>
                  <a:lnTo>
                    <a:pt x="186715" y="77749"/>
                  </a:lnTo>
                  <a:lnTo>
                    <a:pt x="188836" y="62649"/>
                  </a:lnTo>
                  <a:close/>
                </a:path>
                <a:path w="536575" h="122554">
                  <a:moveTo>
                    <a:pt x="264998" y="5575"/>
                  </a:moveTo>
                  <a:lnTo>
                    <a:pt x="247015" y="5575"/>
                  </a:lnTo>
                  <a:lnTo>
                    <a:pt x="247015" y="50165"/>
                  </a:lnTo>
                  <a:lnTo>
                    <a:pt x="247015" y="74942"/>
                  </a:lnTo>
                  <a:lnTo>
                    <a:pt x="241693" y="83134"/>
                  </a:lnTo>
                  <a:lnTo>
                    <a:pt x="222796" y="83134"/>
                  </a:lnTo>
                  <a:lnTo>
                    <a:pt x="217652" y="74637"/>
                  </a:lnTo>
                  <a:lnTo>
                    <a:pt x="217652" y="50596"/>
                  </a:lnTo>
                  <a:lnTo>
                    <a:pt x="222669" y="42151"/>
                  </a:lnTo>
                  <a:lnTo>
                    <a:pt x="241757" y="42151"/>
                  </a:lnTo>
                  <a:lnTo>
                    <a:pt x="247015" y="50165"/>
                  </a:lnTo>
                  <a:lnTo>
                    <a:pt x="247015" y="5575"/>
                  </a:lnTo>
                  <a:lnTo>
                    <a:pt x="246646" y="5575"/>
                  </a:lnTo>
                  <a:lnTo>
                    <a:pt x="246646" y="39827"/>
                  </a:lnTo>
                  <a:lnTo>
                    <a:pt x="246037" y="39827"/>
                  </a:lnTo>
                  <a:lnTo>
                    <a:pt x="243586" y="34378"/>
                  </a:lnTo>
                  <a:lnTo>
                    <a:pt x="238201" y="27470"/>
                  </a:lnTo>
                  <a:lnTo>
                    <a:pt x="226580" y="27470"/>
                  </a:lnTo>
                  <a:lnTo>
                    <a:pt x="215849" y="29679"/>
                  </a:lnTo>
                  <a:lnTo>
                    <a:pt x="207010" y="36296"/>
                  </a:lnTo>
                  <a:lnTo>
                    <a:pt x="201015" y="47294"/>
                  </a:lnTo>
                  <a:lnTo>
                    <a:pt x="198805" y="62649"/>
                  </a:lnTo>
                  <a:lnTo>
                    <a:pt x="200952" y="77749"/>
                  </a:lnTo>
                  <a:lnTo>
                    <a:pt x="206844" y="88798"/>
                  </a:lnTo>
                  <a:lnTo>
                    <a:pt x="215684" y="95580"/>
                  </a:lnTo>
                  <a:lnTo>
                    <a:pt x="226707" y="97878"/>
                  </a:lnTo>
                  <a:lnTo>
                    <a:pt x="237832" y="97878"/>
                  </a:lnTo>
                  <a:lnTo>
                    <a:pt x="243522" y="91274"/>
                  </a:lnTo>
                  <a:lnTo>
                    <a:pt x="246037" y="85775"/>
                  </a:lnTo>
                  <a:lnTo>
                    <a:pt x="246951" y="85775"/>
                  </a:lnTo>
                  <a:lnTo>
                    <a:pt x="246951" y="96723"/>
                  </a:lnTo>
                  <a:lnTo>
                    <a:pt x="264998" y="96723"/>
                  </a:lnTo>
                  <a:lnTo>
                    <a:pt x="264998" y="85775"/>
                  </a:lnTo>
                  <a:lnTo>
                    <a:pt x="264998" y="83134"/>
                  </a:lnTo>
                  <a:lnTo>
                    <a:pt x="264998" y="42151"/>
                  </a:lnTo>
                  <a:lnTo>
                    <a:pt x="264998" y="39827"/>
                  </a:lnTo>
                  <a:lnTo>
                    <a:pt x="264998" y="5575"/>
                  </a:lnTo>
                  <a:close/>
                </a:path>
                <a:path w="536575" h="122554">
                  <a:moveTo>
                    <a:pt x="337731" y="50660"/>
                  </a:moveTo>
                  <a:lnTo>
                    <a:pt x="335508" y="41046"/>
                  </a:lnTo>
                  <a:lnTo>
                    <a:pt x="335267" y="40043"/>
                  </a:lnTo>
                  <a:lnTo>
                    <a:pt x="328739" y="32842"/>
                  </a:lnTo>
                  <a:lnTo>
                    <a:pt x="319506" y="28790"/>
                  </a:lnTo>
                  <a:lnTo>
                    <a:pt x="319506" y="64846"/>
                  </a:lnTo>
                  <a:lnTo>
                    <a:pt x="319506" y="79463"/>
                  </a:lnTo>
                  <a:lnTo>
                    <a:pt x="313512" y="85153"/>
                  </a:lnTo>
                  <a:lnTo>
                    <a:pt x="298894" y="85153"/>
                  </a:lnTo>
                  <a:lnTo>
                    <a:pt x="294601" y="82410"/>
                  </a:lnTo>
                  <a:lnTo>
                    <a:pt x="294601" y="71577"/>
                  </a:lnTo>
                  <a:lnTo>
                    <a:pt x="299135" y="68948"/>
                  </a:lnTo>
                  <a:lnTo>
                    <a:pt x="317246" y="66433"/>
                  </a:lnTo>
                  <a:lnTo>
                    <a:pt x="319506" y="64846"/>
                  </a:lnTo>
                  <a:lnTo>
                    <a:pt x="319506" y="28790"/>
                  </a:lnTo>
                  <a:lnTo>
                    <a:pt x="319354" y="28714"/>
                  </a:lnTo>
                  <a:lnTo>
                    <a:pt x="319087" y="28714"/>
                  </a:lnTo>
                  <a:lnTo>
                    <a:pt x="308737" y="27470"/>
                  </a:lnTo>
                  <a:lnTo>
                    <a:pt x="298119" y="28714"/>
                  </a:lnTo>
                  <a:lnTo>
                    <a:pt x="289420" y="32346"/>
                  </a:lnTo>
                  <a:lnTo>
                    <a:pt x="282917" y="38214"/>
                  </a:lnTo>
                  <a:lnTo>
                    <a:pt x="278942" y="46126"/>
                  </a:lnTo>
                  <a:lnTo>
                    <a:pt x="295770" y="48945"/>
                  </a:lnTo>
                  <a:lnTo>
                    <a:pt x="297243" y="44538"/>
                  </a:lnTo>
                  <a:lnTo>
                    <a:pt x="301586" y="41046"/>
                  </a:lnTo>
                  <a:lnTo>
                    <a:pt x="315531" y="41046"/>
                  </a:lnTo>
                  <a:lnTo>
                    <a:pt x="319379" y="44361"/>
                  </a:lnTo>
                  <a:lnTo>
                    <a:pt x="319379" y="55118"/>
                  </a:lnTo>
                  <a:lnTo>
                    <a:pt x="314731" y="55308"/>
                  </a:lnTo>
                  <a:lnTo>
                    <a:pt x="302806" y="56591"/>
                  </a:lnTo>
                  <a:lnTo>
                    <a:pt x="276987" y="77571"/>
                  </a:lnTo>
                  <a:lnTo>
                    <a:pt x="278714" y="86474"/>
                  </a:lnTo>
                  <a:lnTo>
                    <a:pt x="283476" y="92887"/>
                  </a:lnTo>
                  <a:lnTo>
                    <a:pt x="290614" y="96723"/>
                  </a:lnTo>
                  <a:lnTo>
                    <a:pt x="290385" y="96723"/>
                  </a:lnTo>
                  <a:lnTo>
                    <a:pt x="299745" y="98069"/>
                  </a:lnTo>
                  <a:lnTo>
                    <a:pt x="309841" y="98069"/>
                  </a:lnTo>
                  <a:lnTo>
                    <a:pt x="316445" y="93599"/>
                  </a:lnTo>
                  <a:lnTo>
                    <a:pt x="319747" y="87236"/>
                  </a:lnTo>
                  <a:lnTo>
                    <a:pt x="320357" y="87236"/>
                  </a:lnTo>
                  <a:lnTo>
                    <a:pt x="320357" y="96723"/>
                  </a:lnTo>
                  <a:lnTo>
                    <a:pt x="337731" y="96723"/>
                  </a:lnTo>
                  <a:lnTo>
                    <a:pt x="337731" y="87236"/>
                  </a:lnTo>
                  <a:lnTo>
                    <a:pt x="337731" y="85153"/>
                  </a:lnTo>
                  <a:lnTo>
                    <a:pt x="337731" y="64846"/>
                  </a:lnTo>
                  <a:lnTo>
                    <a:pt x="337731" y="50660"/>
                  </a:lnTo>
                  <a:close/>
                </a:path>
                <a:path w="536575" h="122554">
                  <a:moveTo>
                    <a:pt x="389242" y="96050"/>
                  </a:moveTo>
                  <a:lnTo>
                    <a:pt x="386613" y="82283"/>
                  </a:lnTo>
                  <a:lnTo>
                    <a:pt x="385267" y="82651"/>
                  </a:lnTo>
                  <a:lnTo>
                    <a:pt x="382206" y="83083"/>
                  </a:lnTo>
                  <a:lnTo>
                    <a:pt x="376339" y="83083"/>
                  </a:lnTo>
                  <a:lnTo>
                    <a:pt x="374561" y="81064"/>
                  </a:lnTo>
                  <a:lnTo>
                    <a:pt x="374561" y="42341"/>
                  </a:lnTo>
                  <a:lnTo>
                    <a:pt x="387350" y="42341"/>
                  </a:lnTo>
                  <a:lnTo>
                    <a:pt x="387350" y="28333"/>
                  </a:lnTo>
                  <a:lnTo>
                    <a:pt x="374561" y="28333"/>
                  </a:lnTo>
                  <a:lnTo>
                    <a:pt x="374561" y="12052"/>
                  </a:lnTo>
                  <a:lnTo>
                    <a:pt x="356209" y="12052"/>
                  </a:lnTo>
                  <a:lnTo>
                    <a:pt x="356209" y="28333"/>
                  </a:lnTo>
                  <a:lnTo>
                    <a:pt x="346786" y="28333"/>
                  </a:lnTo>
                  <a:lnTo>
                    <a:pt x="346786" y="42341"/>
                  </a:lnTo>
                  <a:lnTo>
                    <a:pt x="356209" y="42341"/>
                  </a:lnTo>
                  <a:lnTo>
                    <a:pt x="356209" y="78308"/>
                  </a:lnTo>
                  <a:lnTo>
                    <a:pt x="357593" y="86626"/>
                  </a:lnTo>
                  <a:lnTo>
                    <a:pt x="361657" y="92710"/>
                  </a:lnTo>
                  <a:lnTo>
                    <a:pt x="368287" y="96431"/>
                  </a:lnTo>
                  <a:lnTo>
                    <a:pt x="377367" y="97701"/>
                  </a:lnTo>
                  <a:lnTo>
                    <a:pt x="381038" y="97701"/>
                  </a:lnTo>
                  <a:lnTo>
                    <a:pt x="385140" y="97269"/>
                  </a:lnTo>
                  <a:lnTo>
                    <a:pt x="389242" y="96050"/>
                  </a:lnTo>
                  <a:close/>
                </a:path>
                <a:path w="536575" h="122554">
                  <a:moveTo>
                    <a:pt x="460146" y="62153"/>
                  </a:moveTo>
                  <a:lnTo>
                    <a:pt x="459092" y="55791"/>
                  </a:lnTo>
                  <a:lnTo>
                    <a:pt x="457619" y="46863"/>
                  </a:lnTo>
                  <a:lnTo>
                    <a:pt x="454101" y="41300"/>
                  </a:lnTo>
                  <a:lnTo>
                    <a:pt x="450786" y="36055"/>
                  </a:lnTo>
                  <a:lnTo>
                    <a:pt x="442455" y="30797"/>
                  </a:lnTo>
                  <a:lnTo>
                    <a:pt x="442455" y="55791"/>
                  </a:lnTo>
                  <a:lnTo>
                    <a:pt x="413461" y="55791"/>
                  </a:lnTo>
                  <a:lnTo>
                    <a:pt x="414197" y="47358"/>
                  </a:lnTo>
                  <a:lnTo>
                    <a:pt x="419455" y="41300"/>
                  </a:lnTo>
                  <a:lnTo>
                    <a:pt x="436714" y="41300"/>
                  </a:lnTo>
                  <a:lnTo>
                    <a:pt x="441540" y="46863"/>
                  </a:lnTo>
                  <a:lnTo>
                    <a:pt x="441591" y="47358"/>
                  </a:lnTo>
                  <a:lnTo>
                    <a:pt x="441706" y="48450"/>
                  </a:lnTo>
                  <a:lnTo>
                    <a:pt x="442455" y="55791"/>
                  </a:lnTo>
                  <a:lnTo>
                    <a:pt x="442455" y="30797"/>
                  </a:lnTo>
                  <a:lnTo>
                    <a:pt x="440575" y="29603"/>
                  </a:lnTo>
                  <a:lnTo>
                    <a:pt x="428028" y="27470"/>
                  </a:lnTo>
                  <a:lnTo>
                    <a:pt x="414451" y="30035"/>
                  </a:lnTo>
                  <a:lnTo>
                    <a:pt x="404101" y="37261"/>
                  </a:lnTo>
                  <a:lnTo>
                    <a:pt x="397497" y="48450"/>
                  </a:lnTo>
                  <a:lnTo>
                    <a:pt x="395173" y="62890"/>
                  </a:lnTo>
                  <a:lnTo>
                    <a:pt x="397510" y="77495"/>
                  </a:lnTo>
                  <a:lnTo>
                    <a:pt x="404215" y="88569"/>
                  </a:lnTo>
                  <a:lnTo>
                    <a:pt x="414845" y="95605"/>
                  </a:lnTo>
                  <a:lnTo>
                    <a:pt x="428942" y="98069"/>
                  </a:lnTo>
                  <a:lnTo>
                    <a:pt x="439889" y="96735"/>
                  </a:lnTo>
                  <a:lnTo>
                    <a:pt x="448729" y="92938"/>
                  </a:lnTo>
                  <a:lnTo>
                    <a:pt x="455206" y="87020"/>
                  </a:lnTo>
                  <a:lnTo>
                    <a:pt x="456603" y="84239"/>
                  </a:lnTo>
                  <a:lnTo>
                    <a:pt x="459105" y="79286"/>
                  </a:lnTo>
                  <a:lnTo>
                    <a:pt x="442455" y="76161"/>
                  </a:lnTo>
                  <a:lnTo>
                    <a:pt x="440499" y="81432"/>
                  </a:lnTo>
                  <a:lnTo>
                    <a:pt x="435673" y="84239"/>
                  </a:lnTo>
                  <a:lnTo>
                    <a:pt x="420014" y="84239"/>
                  </a:lnTo>
                  <a:lnTo>
                    <a:pt x="413766" y="78486"/>
                  </a:lnTo>
                  <a:lnTo>
                    <a:pt x="413677" y="76161"/>
                  </a:lnTo>
                  <a:lnTo>
                    <a:pt x="413346" y="67297"/>
                  </a:lnTo>
                  <a:lnTo>
                    <a:pt x="460146" y="67297"/>
                  </a:lnTo>
                  <a:lnTo>
                    <a:pt x="460146" y="62153"/>
                  </a:lnTo>
                  <a:close/>
                </a:path>
                <a:path w="536575" h="122554">
                  <a:moveTo>
                    <a:pt x="535990" y="5575"/>
                  </a:moveTo>
                  <a:lnTo>
                    <a:pt x="518007" y="5575"/>
                  </a:lnTo>
                  <a:lnTo>
                    <a:pt x="518007" y="50165"/>
                  </a:lnTo>
                  <a:lnTo>
                    <a:pt x="518007" y="74942"/>
                  </a:lnTo>
                  <a:lnTo>
                    <a:pt x="512686" y="83134"/>
                  </a:lnTo>
                  <a:lnTo>
                    <a:pt x="493788" y="83134"/>
                  </a:lnTo>
                  <a:lnTo>
                    <a:pt x="488645" y="74637"/>
                  </a:lnTo>
                  <a:lnTo>
                    <a:pt x="488645" y="50596"/>
                  </a:lnTo>
                  <a:lnTo>
                    <a:pt x="493661" y="42151"/>
                  </a:lnTo>
                  <a:lnTo>
                    <a:pt x="512749" y="42151"/>
                  </a:lnTo>
                  <a:lnTo>
                    <a:pt x="518007" y="50165"/>
                  </a:lnTo>
                  <a:lnTo>
                    <a:pt x="518007" y="5575"/>
                  </a:lnTo>
                  <a:lnTo>
                    <a:pt x="517639" y="5575"/>
                  </a:lnTo>
                  <a:lnTo>
                    <a:pt x="517639" y="39827"/>
                  </a:lnTo>
                  <a:lnTo>
                    <a:pt x="517029" y="39827"/>
                  </a:lnTo>
                  <a:lnTo>
                    <a:pt x="514578" y="34378"/>
                  </a:lnTo>
                  <a:lnTo>
                    <a:pt x="509206" y="27470"/>
                  </a:lnTo>
                  <a:lnTo>
                    <a:pt x="497573" y="27470"/>
                  </a:lnTo>
                  <a:lnTo>
                    <a:pt x="486841" y="29679"/>
                  </a:lnTo>
                  <a:lnTo>
                    <a:pt x="478002" y="36296"/>
                  </a:lnTo>
                  <a:lnTo>
                    <a:pt x="472008" y="47294"/>
                  </a:lnTo>
                  <a:lnTo>
                    <a:pt x="469811" y="62649"/>
                  </a:lnTo>
                  <a:lnTo>
                    <a:pt x="471944" y="77749"/>
                  </a:lnTo>
                  <a:lnTo>
                    <a:pt x="477837" y="88798"/>
                  </a:lnTo>
                  <a:lnTo>
                    <a:pt x="486689" y="95580"/>
                  </a:lnTo>
                  <a:lnTo>
                    <a:pt x="497700" y="97878"/>
                  </a:lnTo>
                  <a:lnTo>
                    <a:pt x="508838" y="97878"/>
                  </a:lnTo>
                  <a:lnTo>
                    <a:pt x="514527" y="91274"/>
                  </a:lnTo>
                  <a:lnTo>
                    <a:pt x="517029" y="85775"/>
                  </a:lnTo>
                  <a:lnTo>
                    <a:pt x="517944" y="85775"/>
                  </a:lnTo>
                  <a:lnTo>
                    <a:pt x="517944" y="96723"/>
                  </a:lnTo>
                  <a:lnTo>
                    <a:pt x="535990" y="96723"/>
                  </a:lnTo>
                  <a:lnTo>
                    <a:pt x="535990" y="85775"/>
                  </a:lnTo>
                  <a:lnTo>
                    <a:pt x="535990" y="83134"/>
                  </a:lnTo>
                  <a:lnTo>
                    <a:pt x="535990" y="42151"/>
                  </a:lnTo>
                  <a:lnTo>
                    <a:pt x="535990" y="39827"/>
                  </a:lnTo>
                  <a:lnTo>
                    <a:pt x="535990" y="557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9" name="object 99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781963" y="5219674"/>
              <a:ext cx="382757" cy="113781"/>
            </a:xfrm>
            <a:prstGeom prst="rect">
              <a:avLst/>
            </a:prstGeom>
          </p:spPr>
        </p:pic>
      </p:grpSp>
      <p:grpSp>
        <p:nvGrpSpPr>
          <p:cNvPr id="100" name="object 100" descr=""/>
          <p:cNvGrpSpPr/>
          <p:nvPr/>
        </p:nvGrpSpPr>
        <p:grpSpPr>
          <a:xfrm>
            <a:off x="4500765" y="4551910"/>
            <a:ext cx="1730375" cy="524510"/>
            <a:chOff x="4500765" y="4551910"/>
            <a:chExt cx="1730375" cy="524510"/>
          </a:xfrm>
        </p:grpSpPr>
        <p:sp>
          <p:nvSpPr>
            <p:cNvPr id="101" name="object 101" descr=""/>
            <p:cNvSpPr/>
            <p:nvPr/>
          </p:nvSpPr>
          <p:spPr>
            <a:xfrm>
              <a:off x="4500765" y="4557951"/>
              <a:ext cx="483870" cy="484505"/>
            </a:xfrm>
            <a:custGeom>
              <a:avLst/>
              <a:gdLst/>
              <a:ahLst/>
              <a:cxnLst/>
              <a:rect l="l" t="t" r="r" b="b"/>
              <a:pathLst>
                <a:path w="483870" h="484504">
                  <a:moveTo>
                    <a:pt x="6040" y="1610"/>
                  </a:moveTo>
                  <a:lnTo>
                    <a:pt x="241227" y="1610"/>
                  </a:lnTo>
                  <a:lnTo>
                    <a:pt x="241630" y="1610"/>
                  </a:lnTo>
                  <a:lnTo>
                    <a:pt x="241630" y="805"/>
                  </a:lnTo>
                  <a:lnTo>
                    <a:pt x="241630" y="1208"/>
                  </a:lnTo>
                  <a:lnTo>
                    <a:pt x="241630" y="0"/>
                  </a:lnTo>
                  <a:lnTo>
                    <a:pt x="242435" y="0"/>
                  </a:lnTo>
                  <a:lnTo>
                    <a:pt x="477219" y="402"/>
                  </a:lnTo>
                </a:path>
                <a:path w="483870" h="484504">
                  <a:moveTo>
                    <a:pt x="6443" y="1610"/>
                  </a:moveTo>
                  <a:lnTo>
                    <a:pt x="0" y="1610"/>
                  </a:lnTo>
                </a:path>
                <a:path w="483870" h="484504">
                  <a:moveTo>
                    <a:pt x="477219" y="402"/>
                  </a:moveTo>
                  <a:lnTo>
                    <a:pt x="483260" y="402"/>
                  </a:lnTo>
                </a:path>
                <a:path w="483870" h="484504">
                  <a:moveTo>
                    <a:pt x="483260" y="6443"/>
                  </a:moveTo>
                  <a:lnTo>
                    <a:pt x="483260" y="459902"/>
                  </a:lnTo>
                  <a:lnTo>
                    <a:pt x="479484" y="473872"/>
                  </a:lnTo>
                  <a:lnTo>
                    <a:pt x="471178" y="481045"/>
                  </a:lnTo>
                  <a:lnTo>
                    <a:pt x="462872" y="483688"/>
                  </a:lnTo>
                  <a:lnTo>
                    <a:pt x="459097" y="484065"/>
                  </a:lnTo>
                  <a:lnTo>
                    <a:pt x="70475" y="484065"/>
                  </a:lnTo>
                </a:path>
                <a:path w="483870" h="484504">
                  <a:moveTo>
                    <a:pt x="483260" y="6443"/>
                  </a:moveTo>
                  <a:lnTo>
                    <a:pt x="483260" y="402"/>
                  </a:lnTo>
                </a:path>
              </a:pathLst>
            </a:custGeom>
            <a:ln w="12081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2" name="object 102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506805" y="5003758"/>
              <a:ext cx="64434" cy="72489"/>
            </a:xfrm>
            <a:prstGeom prst="rect">
              <a:avLst/>
            </a:prstGeom>
          </p:spPr>
        </p:pic>
        <p:sp>
          <p:nvSpPr>
            <p:cNvPr id="103" name="object 103" descr=""/>
            <p:cNvSpPr/>
            <p:nvPr/>
          </p:nvSpPr>
          <p:spPr>
            <a:xfrm>
              <a:off x="5024501" y="4655070"/>
              <a:ext cx="1206500" cy="122555"/>
            </a:xfrm>
            <a:custGeom>
              <a:avLst/>
              <a:gdLst/>
              <a:ahLst/>
              <a:cxnLst/>
              <a:rect l="l" t="t" r="r" b="b"/>
              <a:pathLst>
                <a:path w="1206500" h="122554">
                  <a:moveTo>
                    <a:pt x="75234" y="5562"/>
                  </a:moveTo>
                  <a:lnTo>
                    <a:pt x="56515" y="5562"/>
                  </a:lnTo>
                  <a:lnTo>
                    <a:pt x="56515" y="63195"/>
                  </a:lnTo>
                  <a:lnTo>
                    <a:pt x="55168" y="70535"/>
                  </a:lnTo>
                  <a:lnTo>
                    <a:pt x="51358" y="76327"/>
                  </a:lnTo>
                  <a:lnTo>
                    <a:pt x="45389" y="80124"/>
                  </a:lnTo>
                  <a:lnTo>
                    <a:pt x="37617" y="81483"/>
                  </a:lnTo>
                  <a:lnTo>
                    <a:pt x="29832" y="80124"/>
                  </a:lnTo>
                  <a:lnTo>
                    <a:pt x="23837" y="76327"/>
                  </a:lnTo>
                  <a:lnTo>
                    <a:pt x="20002" y="70535"/>
                  </a:lnTo>
                  <a:lnTo>
                    <a:pt x="18656" y="63195"/>
                  </a:lnTo>
                  <a:lnTo>
                    <a:pt x="18656" y="5562"/>
                  </a:lnTo>
                  <a:lnTo>
                    <a:pt x="0" y="5562"/>
                  </a:lnTo>
                  <a:lnTo>
                    <a:pt x="0" y="64719"/>
                  </a:lnTo>
                  <a:lnTo>
                    <a:pt x="2679" y="78333"/>
                  </a:lnTo>
                  <a:lnTo>
                    <a:pt x="10299" y="88836"/>
                  </a:lnTo>
                  <a:lnTo>
                    <a:pt x="22161" y="95605"/>
                  </a:lnTo>
                  <a:lnTo>
                    <a:pt x="37617" y="97993"/>
                  </a:lnTo>
                  <a:lnTo>
                    <a:pt x="52984" y="95605"/>
                  </a:lnTo>
                  <a:lnTo>
                    <a:pt x="64871" y="88836"/>
                  </a:lnTo>
                  <a:lnTo>
                    <a:pt x="72529" y="78333"/>
                  </a:lnTo>
                  <a:lnTo>
                    <a:pt x="75234" y="64719"/>
                  </a:lnTo>
                  <a:lnTo>
                    <a:pt x="75234" y="5562"/>
                  </a:lnTo>
                  <a:close/>
                </a:path>
                <a:path w="1206500" h="122554">
                  <a:moveTo>
                    <a:pt x="157391" y="62636"/>
                  </a:moveTo>
                  <a:lnTo>
                    <a:pt x="155194" y="47282"/>
                  </a:lnTo>
                  <a:lnTo>
                    <a:pt x="152400" y="42151"/>
                  </a:lnTo>
                  <a:lnTo>
                    <a:pt x="151142" y="39827"/>
                  </a:lnTo>
                  <a:lnTo>
                    <a:pt x="149225" y="36296"/>
                  </a:lnTo>
                  <a:lnTo>
                    <a:pt x="140411" y="29679"/>
                  </a:lnTo>
                  <a:lnTo>
                    <a:pt x="138607" y="29311"/>
                  </a:lnTo>
                  <a:lnTo>
                    <a:pt x="138607" y="50584"/>
                  </a:lnTo>
                  <a:lnTo>
                    <a:pt x="138607" y="74625"/>
                  </a:lnTo>
                  <a:lnTo>
                    <a:pt x="133477" y="83134"/>
                  </a:lnTo>
                  <a:lnTo>
                    <a:pt x="114566" y="83134"/>
                  </a:lnTo>
                  <a:lnTo>
                    <a:pt x="109181" y="74942"/>
                  </a:lnTo>
                  <a:lnTo>
                    <a:pt x="109181" y="50165"/>
                  </a:lnTo>
                  <a:lnTo>
                    <a:pt x="114503" y="42151"/>
                  </a:lnTo>
                  <a:lnTo>
                    <a:pt x="133527" y="42151"/>
                  </a:lnTo>
                  <a:lnTo>
                    <a:pt x="138607" y="50584"/>
                  </a:lnTo>
                  <a:lnTo>
                    <a:pt x="138607" y="29311"/>
                  </a:lnTo>
                  <a:lnTo>
                    <a:pt x="129679" y="27470"/>
                  </a:lnTo>
                  <a:lnTo>
                    <a:pt x="118059" y="27470"/>
                  </a:lnTo>
                  <a:lnTo>
                    <a:pt x="112674" y="34378"/>
                  </a:lnTo>
                  <a:lnTo>
                    <a:pt x="110159" y="39827"/>
                  </a:lnTo>
                  <a:lnTo>
                    <a:pt x="109308" y="39827"/>
                  </a:lnTo>
                  <a:lnTo>
                    <a:pt x="109308" y="28321"/>
                  </a:lnTo>
                  <a:lnTo>
                    <a:pt x="91262" y="28321"/>
                  </a:lnTo>
                  <a:lnTo>
                    <a:pt x="91262" y="122288"/>
                  </a:lnTo>
                  <a:lnTo>
                    <a:pt x="109613" y="122288"/>
                  </a:lnTo>
                  <a:lnTo>
                    <a:pt x="109613" y="85763"/>
                  </a:lnTo>
                  <a:lnTo>
                    <a:pt x="110159" y="85763"/>
                  </a:lnTo>
                  <a:lnTo>
                    <a:pt x="112737" y="91274"/>
                  </a:lnTo>
                  <a:lnTo>
                    <a:pt x="118364" y="97878"/>
                  </a:lnTo>
                  <a:lnTo>
                    <a:pt x="129552" y="97878"/>
                  </a:lnTo>
                  <a:lnTo>
                    <a:pt x="140563" y="95567"/>
                  </a:lnTo>
                  <a:lnTo>
                    <a:pt x="149390" y="88798"/>
                  </a:lnTo>
                  <a:lnTo>
                    <a:pt x="151003" y="85763"/>
                  </a:lnTo>
                  <a:lnTo>
                    <a:pt x="152400" y="83134"/>
                  </a:lnTo>
                  <a:lnTo>
                    <a:pt x="155257" y="77749"/>
                  </a:lnTo>
                  <a:lnTo>
                    <a:pt x="157391" y="62636"/>
                  </a:lnTo>
                  <a:close/>
                </a:path>
                <a:path w="1206500" h="122554">
                  <a:moveTo>
                    <a:pt x="233553" y="5562"/>
                  </a:moveTo>
                  <a:lnTo>
                    <a:pt x="215569" y="5562"/>
                  </a:lnTo>
                  <a:lnTo>
                    <a:pt x="215569" y="50165"/>
                  </a:lnTo>
                  <a:lnTo>
                    <a:pt x="215569" y="74942"/>
                  </a:lnTo>
                  <a:lnTo>
                    <a:pt x="210248" y="83134"/>
                  </a:lnTo>
                  <a:lnTo>
                    <a:pt x="191338" y="83134"/>
                  </a:lnTo>
                  <a:lnTo>
                    <a:pt x="186207" y="74625"/>
                  </a:lnTo>
                  <a:lnTo>
                    <a:pt x="186207" y="50584"/>
                  </a:lnTo>
                  <a:lnTo>
                    <a:pt x="191223" y="42151"/>
                  </a:lnTo>
                  <a:lnTo>
                    <a:pt x="210312" y="42151"/>
                  </a:lnTo>
                  <a:lnTo>
                    <a:pt x="215569" y="50165"/>
                  </a:lnTo>
                  <a:lnTo>
                    <a:pt x="215569" y="5562"/>
                  </a:lnTo>
                  <a:lnTo>
                    <a:pt x="215201" y="5562"/>
                  </a:lnTo>
                  <a:lnTo>
                    <a:pt x="215201" y="39827"/>
                  </a:lnTo>
                  <a:lnTo>
                    <a:pt x="214591" y="39827"/>
                  </a:lnTo>
                  <a:lnTo>
                    <a:pt x="212140" y="34378"/>
                  </a:lnTo>
                  <a:lnTo>
                    <a:pt x="206756" y="27470"/>
                  </a:lnTo>
                  <a:lnTo>
                    <a:pt x="195135" y="27470"/>
                  </a:lnTo>
                  <a:lnTo>
                    <a:pt x="184391" y="29679"/>
                  </a:lnTo>
                  <a:lnTo>
                    <a:pt x="175564" y="36296"/>
                  </a:lnTo>
                  <a:lnTo>
                    <a:pt x="169570" y="47282"/>
                  </a:lnTo>
                  <a:lnTo>
                    <a:pt x="167360" y="62636"/>
                  </a:lnTo>
                  <a:lnTo>
                    <a:pt x="169506" y="77749"/>
                  </a:lnTo>
                  <a:lnTo>
                    <a:pt x="175387" y="88798"/>
                  </a:lnTo>
                  <a:lnTo>
                    <a:pt x="184238" y="95567"/>
                  </a:lnTo>
                  <a:lnTo>
                    <a:pt x="195262" y="97878"/>
                  </a:lnTo>
                  <a:lnTo>
                    <a:pt x="206387" y="97878"/>
                  </a:lnTo>
                  <a:lnTo>
                    <a:pt x="212077" y="91274"/>
                  </a:lnTo>
                  <a:lnTo>
                    <a:pt x="214591" y="85763"/>
                  </a:lnTo>
                  <a:lnTo>
                    <a:pt x="215506" y="85763"/>
                  </a:lnTo>
                  <a:lnTo>
                    <a:pt x="215506" y="96710"/>
                  </a:lnTo>
                  <a:lnTo>
                    <a:pt x="233553" y="96710"/>
                  </a:lnTo>
                  <a:lnTo>
                    <a:pt x="233553" y="85763"/>
                  </a:lnTo>
                  <a:lnTo>
                    <a:pt x="233553" y="83134"/>
                  </a:lnTo>
                  <a:lnTo>
                    <a:pt x="233553" y="42151"/>
                  </a:lnTo>
                  <a:lnTo>
                    <a:pt x="233553" y="39827"/>
                  </a:lnTo>
                  <a:lnTo>
                    <a:pt x="233553" y="5562"/>
                  </a:lnTo>
                  <a:close/>
                </a:path>
                <a:path w="1206500" h="122554">
                  <a:moveTo>
                    <a:pt x="306285" y="50647"/>
                  </a:moveTo>
                  <a:lnTo>
                    <a:pt x="304050" y="41046"/>
                  </a:lnTo>
                  <a:lnTo>
                    <a:pt x="303822" y="40030"/>
                  </a:lnTo>
                  <a:lnTo>
                    <a:pt x="297294" y="32842"/>
                  </a:lnTo>
                  <a:lnTo>
                    <a:pt x="288061" y="28790"/>
                  </a:lnTo>
                  <a:lnTo>
                    <a:pt x="288061" y="64846"/>
                  </a:lnTo>
                  <a:lnTo>
                    <a:pt x="288061" y="79463"/>
                  </a:lnTo>
                  <a:lnTo>
                    <a:pt x="282067" y="85153"/>
                  </a:lnTo>
                  <a:lnTo>
                    <a:pt x="267436" y="85153"/>
                  </a:lnTo>
                  <a:lnTo>
                    <a:pt x="263156" y="82397"/>
                  </a:lnTo>
                  <a:lnTo>
                    <a:pt x="263156" y="71577"/>
                  </a:lnTo>
                  <a:lnTo>
                    <a:pt x="267690" y="68935"/>
                  </a:lnTo>
                  <a:lnTo>
                    <a:pt x="285788" y="66433"/>
                  </a:lnTo>
                  <a:lnTo>
                    <a:pt x="288061" y="64846"/>
                  </a:lnTo>
                  <a:lnTo>
                    <a:pt x="288061" y="28790"/>
                  </a:lnTo>
                  <a:lnTo>
                    <a:pt x="287909" y="28714"/>
                  </a:lnTo>
                  <a:lnTo>
                    <a:pt x="287642" y="28714"/>
                  </a:lnTo>
                  <a:lnTo>
                    <a:pt x="277291" y="27470"/>
                  </a:lnTo>
                  <a:lnTo>
                    <a:pt x="266674" y="28714"/>
                  </a:lnTo>
                  <a:lnTo>
                    <a:pt x="257962" y="32346"/>
                  </a:lnTo>
                  <a:lnTo>
                    <a:pt x="251472" y="38201"/>
                  </a:lnTo>
                  <a:lnTo>
                    <a:pt x="247497" y="46126"/>
                  </a:lnTo>
                  <a:lnTo>
                    <a:pt x="264325" y="48933"/>
                  </a:lnTo>
                  <a:lnTo>
                    <a:pt x="265785" y="44538"/>
                  </a:lnTo>
                  <a:lnTo>
                    <a:pt x="270129" y="41046"/>
                  </a:lnTo>
                  <a:lnTo>
                    <a:pt x="284086" y="41046"/>
                  </a:lnTo>
                  <a:lnTo>
                    <a:pt x="287934" y="44348"/>
                  </a:lnTo>
                  <a:lnTo>
                    <a:pt x="287934" y="55118"/>
                  </a:lnTo>
                  <a:lnTo>
                    <a:pt x="283286" y="55295"/>
                  </a:lnTo>
                  <a:lnTo>
                    <a:pt x="271360" y="56591"/>
                  </a:lnTo>
                  <a:lnTo>
                    <a:pt x="245541" y="77571"/>
                  </a:lnTo>
                  <a:lnTo>
                    <a:pt x="247269" y="86474"/>
                  </a:lnTo>
                  <a:lnTo>
                    <a:pt x="252031" y="92887"/>
                  </a:lnTo>
                  <a:lnTo>
                    <a:pt x="259156" y="96710"/>
                  </a:lnTo>
                  <a:lnTo>
                    <a:pt x="258927" y="96710"/>
                  </a:lnTo>
                  <a:lnTo>
                    <a:pt x="268300" y="98056"/>
                  </a:lnTo>
                  <a:lnTo>
                    <a:pt x="278396" y="98056"/>
                  </a:lnTo>
                  <a:lnTo>
                    <a:pt x="285000" y="93599"/>
                  </a:lnTo>
                  <a:lnTo>
                    <a:pt x="288302" y="87236"/>
                  </a:lnTo>
                  <a:lnTo>
                    <a:pt x="288912" y="87236"/>
                  </a:lnTo>
                  <a:lnTo>
                    <a:pt x="288912" y="96710"/>
                  </a:lnTo>
                  <a:lnTo>
                    <a:pt x="306285" y="96710"/>
                  </a:lnTo>
                  <a:lnTo>
                    <a:pt x="306285" y="87236"/>
                  </a:lnTo>
                  <a:lnTo>
                    <a:pt x="306285" y="85153"/>
                  </a:lnTo>
                  <a:lnTo>
                    <a:pt x="306285" y="64846"/>
                  </a:lnTo>
                  <a:lnTo>
                    <a:pt x="306285" y="50647"/>
                  </a:lnTo>
                  <a:close/>
                </a:path>
                <a:path w="1206500" h="122554">
                  <a:moveTo>
                    <a:pt x="357797" y="96037"/>
                  </a:moveTo>
                  <a:lnTo>
                    <a:pt x="355168" y="82283"/>
                  </a:lnTo>
                  <a:lnTo>
                    <a:pt x="353822" y="82638"/>
                  </a:lnTo>
                  <a:lnTo>
                    <a:pt x="350761" y="83070"/>
                  </a:lnTo>
                  <a:lnTo>
                    <a:pt x="344881" y="83070"/>
                  </a:lnTo>
                  <a:lnTo>
                    <a:pt x="343115" y="81051"/>
                  </a:lnTo>
                  <a:lnTo>
                    <a:pt x="343115" y="42329"/>
                  </a:lnTo>
                  <a:lnTo>
                    <a:pt x="355892" y="42329"/>
                  </a:lnTo>
                  <a:lnTo>
                    <a:pt x="355892" y="28321"/>
                  </a:lnTo>
                  <a:lnTo>
                    <a:pt x="343115" y="28321"/>
                  </a:lnTo>
                  <a:lnTo>
                    <a:pt x="343115" y="12052"/>
                  </a:lnTo>
                  <a:lnTo>
                    <a:pt x="324764" y="12052"/>
                  </a:lnTo>
                  <a:lnTo>
                    <a:pt x="324764" y="28321"/>
                  </a:lnTo>
                  <a:lnTo>
                    <a:pt x="315341" y="28321"/>
                  </a:lnTo>
                  <a:lnTo>
                    <a:pt x="315341" y="42329"/>
                  </a:lnTo>
                  <a:lnTo>
                    <a:pt x="324764" y="42329"/>
                  </a:lnTo>
                  <a:lnTo>
                    <a:pt x="324764" y="78295"/>
                  </a:lnTo>
                  <a:lnTo>
                    <a:pt x="326136" y="86626"/>
                  </a:lnTo>
                  <a:lnTo>
                    <a:pt x="330200" y="92697"/>
                  </a:lnTo>
                  <a:lnTo>
                    <a:pt x="336842" y="96431"/>
                  </a:lnTo>
                  <a:lnTo>
                    <a:pt x="345922" y="97688"/>
                  </a:lnTo>
                  <a:lnTo>
                    <a:pt x="349592" y="97688"/>
                  </a:lnTo>
                  <a:lnTo>
                    <a:pt x="353695" y="97269"/>
                  </a:lnTo>
                  <a:lnTo>
                    <a:pt x="357797" y="96037"/>
                  </a:lnTo>
                  <a:close/>
                </a:path>
                <a:path w="1206500" h="122554">
                  <a:moveTo>
                    <a:pt x="428688" y="62153"/>
                  </a:moveTo>
                  <a:lnTo>
                    <a:pt x="411010" y="30797"/>
                  </a:lnTo>
                  <a:lnTo>
                    <a:pt x="411010" y="55791"/>
                  </a:lnTo>
                  <a:lnTo>
                    <a:pt x="382016" y="55791"/>
                  </a:lnTo>
                  <a:lnTo>
                    <a:pt x="382752" y="47345"/>
                  </a:lnTo>
                  <a:lnTo>
                    <a:pt x="388010" y="41287"/>
                  </a:lnTo>
                  <a:lnTo>
                    <a:pt x="405257" y="41287"/>
                  </a:lnTo>
                  <a:lnTo>
                    <a:pt x="410095" y="46863"/>
                  </a:lnTo>
                  <a:lnTo>
                    <a:pt x="410146" y="47345"/>
                  </a:lnTo>
                  <a:lnTo>
                    <a:pt x="410260" y="48450"/>
                  </a:lnTo>
                  <a:lnTo>
                    <a:pt x="411010" y="55791"/>
                  </a:lnTo>
                  <a:lnTo>
                    <a:pt x="411010" y="30797"/>
                  </a:lnTo>
                  <a:lnTo>
                    <a:pt x="409130" y="29603"/>
                  </a:lnTo>
                  <a:lnTo>
                    <a:pt x="396582" y="27470"/>
                  </a:lnTo>
                  <a:lnTo>
                    <a:pt x="383006" y="30035"/>
                  </a:lnTo>
                  <a:lnTo>
                    <a:pt x="372656" y="37261"/>
                  </a:lnTo>
                  <a:lnTo>
                    <a:pt x="366052" y="48450"/>
                  </a:lnTo>
                  <a:lnTo>
                    <a:pt x="363728" y="62890"/>
                  </a:lnTo>
                  <a:lnTo>
                    <a:pt x="366064" y="77495"/>
                  </a:lnTo>
                  <a:lnTo>
                    <a:pt x="372770" y="88569"/>
                  </a:lnTo>
                  <a:lnTo>
                    <a:pt x="383387" y="95605"/>
                  </a:lnTo>
                  <a:lnTo>
                    <a:pt x="397497" y="98056"/>
                  </a:lnTo>
                  <a:lnTo>
                    <a:pt x="408444" y="96723"/>
                  </a:lnTo>
                  <a:lnTo>
                    <a:pt x="417271" y="92938"/>
                  </a:lnTo>
                  <a:lnTo>
                    <a:pt x="423760" y="87020"/>
                  </a:lnTo>
                  <a:lnTo>
                    <a:pt x="425157" y="84239"/>
                  </a:lnTo>
                  <a:lnTo>
                    <a:pt x="427647" y="79286"/>
                  </a:lnTo>
                  <a:lnTo>
                    <a:pt x="411010" y="76161"/>
                  </a:lnTo>
                  <a:lnTo>
                    <a:pt x="409054" y="81419"/>
                  </a:lnTo>
                  <a:lnTo>
                    <a:pt x="404228" y="84239"/>
                  </a:lnTo>
                  <a:lnTo>
                    <a:pt x="388569" y="84239"/>
                  </a:lnTo>
                  <a:lnTo>
                    <a:pt x="382320" y="78486"/>
                  </a:lnTo>
                  <a:lnTo>
                    <a:pt x="382231" y="76161"/>
                  </a:lnTo>
                  <a:lnTo>
                    <a:pt x="381889" y="67284"/>
                  </a:lnTo>
                  <a:lnTo>
                    <a:pt x="428688" y="67284"/>
                  </a:lnTo>
                  <a:lnTo>
                    <a:pt x="428688" y="62153"/>
                  </a:lnTo>
                  <a:close/>
                </a:path>
                <a:path w="1206500" h="122554">
                  <a:moveTo>
                    <a:pt x="516902" y="5562"/>
                  </a:moveTo>
                  <a:lnTo>
                    <a:pt x="498182" y="5562"/>
                  </a:lnTo>
                  <a:lnTo>
                    <a:pt x="498182" y="63195"/>
                  </a:lnTo>
                  <a:lnTo>
                    <a:pt x="496836" y="70535"/>
                  </a:lnTo>
                  <a:lnTo>
                    <a:pt x="493026" y="76327"/>
                  </a:lnTo>
                  <a:lnTo>
                    <a:pt x="487057" y="80124"/>
                  </a:lnTo>
                  <a:lnTo>
                    <a:pt x="479285" y="81483"/>
                  </a:lnTo>
                  <a:lnTo>
                    <a:pt x="471487" y="80124"/>
                  </a:lnTo>
                  <a:lnTo>
                    <a:pt x="465505" y="76327"/>
                  </a:lnTo>
                  <a:lnTo>
                    <a:pt x="461670" y="70535"/>
                  </a:lnTo>
                  <a:lnTo>
                    <a:pt x="460324" y="63195"/>
                  </a:lnTo>
                  <a:lnTo>
                    <a:pt x="460324" y="5562"/>
                  </a:lnTo>
                  <a:lnTo>
                    <a:pt x="441655" y="5562"/>
                  </a:lnTo>
                  <a:lnTo>
                    <a:pt x="441655" y="64719"/>
                  </a:lnTo>
                  <a:lnTo>
                    <a:pt x="444347" y="78333"/>
                  </a:lnTo>
                  <a:lnTo>
                    <a:pt x="451954" y="88836"/>
                  </a:lnTo>
                  <a:lnTo>
                    <a:pt x="463829" y="95605"/>
                  </a:lnTo>
                  <a:lnTo>
                    <a:pt x="479285" y="97993"/>
                  </a:lnTo>
                  <a:lnTo>
                    <a:pt x="494652" y="95605"/>
                  </a:lnTo>
                  <a:lnTo>
                    <a:pt x="506539" y="88836"/>
                  </a:lnTo>
                  <a:lnTo>
                    <a:pt x="514184" y="78333"/>
                  </a:lnTo>
                  <a:lnTo>
                    <a:pt x="516902" y="64719"/>
                  </a:lnTo>
                  <a:lnTo>
                    <a:pt x="516902" y="5562"/>
                  </a:lnTo>
                  <a:close/>
                </a:path>
                <a:path w="1206500" h="122554">
                  <a:moveTo>
                    <a:pt x="590677" y="75615"/>
                  </a:moveTo>
                  <a:lnTo>
                    <a:pt x="558812" y="54686"/>
                  </a:lnTo>
                  <a:lnTo>
                    <a:pt x="552323" y="53340"/>
                  </a:lnTo>
                  <a:lnTo>
                    <a:pt x="549998" y="50952"/>
                  </a:lnTo>
                  <a:lnTo>
                    <a:pt x="549998" y="43434"/>
                  </a:lnTo>
                  <a:lnTo>
                    <a:pt x="554647" y="40614"/>
                  </a:lnTo>
                  <a:lnTo>
                    <a:pt x="567309" y="40614"/>
                  </a:lnTo>
                  <a:lnTo>
                    <a:pt x="571169" y="43916"/>
                  </a:lnTo>
                  <a:lnTo>
                    <a:pt x="572630" y="48577"/>
                  </a:lnTo>
                  <a:lnTo>
                    <a:pt x="588899" y="45694"/>
                  </a:lnTo>
                  <a:lnTo>
                    <a:pt x="585647" y="38150"/>
                  </a:lnTo>
                  <a:lnTo>
                    <a:pt x="579767" y="32410"/>
                  </a:lnTo>
                  <a:lnTo>
                    <a:pt x="571334" y="28752"/>
                  </a:lnTo>
                  <a:lnTo>
                    <a:pt x="560400" y="27470"/>
                  </a:lnTo>
                  <a:lnTo>
                    <a:pt x="548601" y="28930"/>
                  </a:lnTo>
                  <a:lnTo>
                    <a:pt x="539534" y="33147"/>
                  </a:lnTo>
                  <a:lnTo>
                    <a:pt x="533704" y="39827"/>
                  </a:lnTo>
                  <a:lnTo>
                    <a:pt x="531647" y="48691"/>
                  </a:lnTo>
                  <a:lnTo>
                    <a:pt x="532879" y="55613"/>
                  </a:lnTo>
                  <a:lnTo>
                    <a:pt x="571957" y="70345"/>
                  </a:lnTo>
                  <a:lnTo>
                    <a:pt x="571957" y="81661"/>
                  </a:lnTo>
                  <a:lnTo>
                    <a:pt x="567613" y="84607"/>
                  </a:lnTo>
                  <a:lnTo>
                    <a:pt x="553123" y="84607"/>
                  </a:lnTo>
                  <a:lnTo>
                    <a:pt x="548716" y="81483"/>
                  </a:lnTo>
                  <a:lnTo>
                    <a:pt x="546938" y="75057"/>
                  </a:lnTo>
                  <a:lnTo>
                    <a:pt x="529869" y="77990"/>
                  </a:lnTo>
                  <a:lnTo>
                    <a:pt x="533273" y="86499"/>
                  </a:lnTo>
                  <a:lnTo>
                    <a:pt x="539686" y="92798"/>
                  </a:lnTo>
                  <a:lnTo>
                    <a:pt x="548741" y="96710"/>
                  </a:lnTo>
                  <a:lnTo>
                    <a:pt x="560095" y="98056"/>
                  </a:lnTo>
                  <a:lnTo>
                    <a:pt x="572427" y="96443"/>
                  </a:lnTo>
                  <a:lnTo>
                    <a:pt x="582104" y="91884"/>
                  </a:lnTo>
                  <a:lnTo>
                    <a:pt x="588416" y="84797"/>
                  </a:lnTo>
                  <a:lnTo>
                    <a:pt x="590677" y="75615"/>
                  </a:lnTo>
                  <a:close/>
                </a:path>
                <a:path w="1206500" h="122554">
                  <a:moveTo>
                    <a:pt x="665187" y="62153"/>
                  </a:moveTo>
                  <a:lnTo>
                    <a:pt x="664146" y="55791"/>
                  </a:lnTo>
                  <a:lnTo>
                    <a:pt x="662673" y="46863"/>
                  </a:lnTo>
                  <a:lnTo>
                    <a:pt x="659142" y="41287"/>
                  </a:lnTo>
                  <a:lnTo>
                    <a:pt x="655828" y="36042"/>
                  </a:lnTo>
                  <a:lnTo>
                    <a:pt x="647509" y="30797"/>
                  </a:lnTo>
                  <a:lnTo>
                    <a:pt x="647509" y="55791"/>
                  </a:lnTo>
                  <a:lnTo>
                    <a:pt x="618515" y="55791"/>
                  </a:lnTo>
                  <a:lnTo>
                    <a:pt x="619239" y="47345"/>
                  </a:lnTo>
                  <a:lnTo>
                    <a:pt x="624509" y="41287"/>
                  </a:lnTo>
                  <a:lnTo>
                    <a:pt x="641756" y="41287"/>
                  </a:lnTo>
                  <a:lnTo>
                    <a:pt x="646595" y="46863"/>
                  </a:lnTo>
                  <a:lnTo>
                    <a:pt x="646645" y="47345"/>
                  </a:lnTo>
                  <a:lnTo>
                    <a:pt x="646747" y="48450"/>
                  </a:lnTo>
                  <a:lnTo>
                    <a:pt x="647509" y="55791"/>
                  </a:lnTo>
                  <a:lnTo>
                    <a:pt x="647509" y="30797"/>
                  </a:lnTo>
                  <a:lnTo>
                    <a:pt x="645629" y="29603"/>
                  </a:lnTo>
                  <a:lnTo>
                    <a:pt x="633069" y="27470"/>
                  </a:lnTo>
                  <a:lnTo>
                    <a:pt x="619493" y="30035"/>
                  </a:lnTo>
                  <a:lnTo>
                    <a:pt x="609142" y="37261"/>
                  </a:lnTo>
                  <a:lnTo>
                    <a:pt x="602538" y="48450"/>
                  </a:lnTo>
                  <a:lnTo>
                    <a:pt x="600214" y="62890"/>
                  </a:lnTo>
                  <a:lnTo>
                    <a:pt x="602551" y="77495"/>
                  </a:lnTo>
                  <a:lnTo>
                    <a:pt x="609257" y="88569"/>
                  </a:lnTo>
                  <a:lnTo>
                    <a:pt x="619887" y="95605"/>
                  </a:lnTo>
                  <a:lnTo>
                    <a:pt x="633984" y="98056"/>
                  </a:lnTo>
                  <a:lnTo>
                    <a:pt x="644931" y="96723"/>
                  </a:lnTo>
                  <a:lnTo>
                    <a:pt x="653770" y="92938"/>
                  </a:lnTo>
                  <a:lnTo>
                    <a:pt x="660247" y="87020"/>
                  </a:lnTo>
                  <a:lnTo>
                    <a:pt x="661644" y="84239"/>
                  </a:lnTo>
                  <a:lnTo>
                    <a:pt x="664146" y="79286"/>
                  </a:lnTo>
                  <a:lnTo>
                    <a:pt x="647509" y="76161"/>
                  </a:lnTo>
                  <a:lnTo>
                    <a:pt x="645553" y="81419"/>
                  </a:lnTo>
                  <a:lnTo>
                    <a:pt x="640715" y="84239"/>
                  </a:lnTo>
                  <a:lnTo>
                    <a:pt x="625055" y="84239"/>
                  </a:lnTo>
                  <a:lnTo>
                    <a:pt x="618820" y="78486"/>
                  </a:lnTo>
                  <a:lnTo>
                    <a:pt x="618731" y="76161"/>
                  </a:lnTo>
                  <a:lnTo>
                    <a:pt x="618388" y="67284"/>
                  </a:lnTo>
                  <a:lnTo>
                    <a:pt x="665187" y="67284"/>
                  </a:lnTo>
                  <a:lnTo>
                    <a:pt x="665187" y="62153"/>
                  </a:lnTo>
                  <a:close/>
                </a:path>
                <a:path w="1206500" h="122554">
                  <a:moveTo>
                    <a:pt x="718654" y="28016"/>
                  </a:moveTo>
                  <a:lnTo>
                    <a:pt x="710882" y="27495"/>
                  </a:lnTo>
                  <a:lnTo>
                    <a:pt x="704469" y="29387"/>
                  </a:lnTo>
                  <a:lnTo>
                    <a:pt x="699528" y="33655"/>
                  </a:lnTo>
                  <a:lnTo>
                    <a:pt x="696201" y="40246"/>
                  </a:lnTo>
                  <a:lnTo>
                    <a:pt x="695464" y="40246"/>
                  </a:lnTo>
                  <a:lnTo>
                    <a:pt x="695464" y="28321"/>
                  </a:lnTo>
                  <a:lnTo>
                    <a:pt x="677722" y="28321"/>
                  </a:lnTo>
                  <a:lnTo>
                    <a:pt x="677722" y="96710"/>
                  </a:lnTo>
                  <a:lnTo>
                    <a:pt x="696074" y="96710"/>
                  </a:lnTo>
                  <a:lnTo>
                    <a:pt x="696074" y="49301"/>
                  </a:lnTo>
                  <a:lnTo>
                    <a:pt x="702259" y="43497"/>
                  </a:lnTo>
                  <a:lnTo>
                    <a:pt x="713384" y="43497"/>
                  </a:lnTo>
                  <a:lnTo>
                    <a:pt x="717003" y="43916"/>
                  </a:lnTo>
                  <a:lnTo>
                    <a:pt x="718654" y="44411"/>
                  </a:lnTo>
                  <a:lnTo>
                    <a:pt x="718654" y="28016"/>
                  </a:lnTo>
                  <a:close/>
                </a:path>
                <a:path w="1206500" h="122554">
                  <a:moveTo>
                    <a:pt x="799274" y="36334"/>
                  </a:moveTo>
                  <a:lnTo>
                    <a:pt x="797102" y="23964"/>
                  </a:lnTo>
                  <a:lnTo>
                    <a:pt x="795147" y="20980"/>
                  </a:lnTo>
                  <a:lnTo>
                    <a:pt x="790752" y="14236"/>
                  </a:lnTo>
                  <a:lnTo>
                    <a:pt x="780516" y="7848"/>
                  </a:lnTo>
                  <a:lnTo>
                    <a:pt x="780008" y="7772"/>
                  </a:lnTo>
                  <a:lnTo>
                    <a:pt x="780008" y="27165"/>
                  </a:lnTo>
                  <a:lnTo>
                    <a:pt x="780008" y="45516"/>
                  </a:lnTo>
                  <a:lnTo>
                    <a:pt x="774623" y="51879"/>
                  </a:lnTo>
                  <a:lnTo>
                    <a:pt x="749782" y="51879"/>
                  </a:lnTo>
                  <a:lnTo>
                    <a:pt x="749782" y="20980"/>
                  </a:lnTo>
                  <a:lnTo>
                    <a:pt x="774623" y="20980"/>
                  </a:lnTo>
                  <a:lnTo>
                    <a:pt x="780008" y="27165"/>
                  </a:lnTo>
                  <a:lnTo>
                    <a:pt x="780008" y="7772"/>
                  </a:lnTo>
                  <a:lnTo>
                    <a:pt x="766673" y="5562"/>
                  </a:lnTo>
                  <a:lnTo>
                    <a:pt x="731126" y="5562"/>
                  </a:lnTo>
                  <a:lnTo>
                    <a:pt x="731126" y="96710"/>
                  </a:lnTo>
                  <a:lnTo>
                    <a:pt x="749782" y="96710"/>
                  </a:lnTo>
                  <a:lnTo>
                    <a:pt x="749782" y="66929"/>
                  </a:lnTo>
                  <a:lnTo>
                    <a:pt x="766241" y="66929"/>
                  </a:lnTo>
                  <a:lnTo>
                    <a:pt x="780262" y="64681"/>
                  </a:lnTo>
                  <a:lnTo>
                    <a:pt x="790625" y="58394"/>
                  </a:lnTo>
                  <a:lnTo>
                    <a:pt x="794969" y="51879"/>
                  </a:lnTo>
                  <a:lnTo>
                    <a:pt x="797064" y="48729"/>
                  </a:lnTo>
                  <a:lnTo>
                    <a:pt x="799274" y="36334"/>
                  </a:lnTo>
                  <a:close/>
                </a:path>
                <a:path w="1206500" h="122554">
                  <a:moveTo>
                    <a:pt x="852805" y="28016"/>
                  </a:moveTo>
                  <a:lnTo>
                    <a:pt x="845032" y="27495"/>
                  </a:lnTo>
                  <a:lnTo>
                    <a:pt x="838619" y="29387"/>
                  </a:lnTo>
                  <a:lnTo>
                    <a:pt x="833678" y="33655"/>
                  </a:lnTo>
                  <a:lnTo>
                    <a:pt x="830351" y="40246"/>
                  </a:lnTo>
                  <a:lnTo>
                    <a:pt x="829614" y="40246"/>
                  </a:lnTo>
                  <a:lnTo>
                    <a:pt x="829614" y="28321"/>
                  </a:lnTo>
                  <a:lnTo>
                    <a:pt x="811872" y="28321"/>
                  </a:lnTo>
                  <a:lnTo>
                    <a:pt x="811872" y="96710"/>
                  </a:lnTo>
                  <a:lnTo>
                    <a:pt x="830224" y="96710"/>
                  </a:lnTo>
                  <a:lnTo>
                    <a:pt x="830224" y="49301"/>
                  </a:lnTo>
                  <a:lnTo>
                    <a:pt x="836409" y="43497"/>
                  </a:lnTo>
                  <a:lnTo>
                    <a:pt x="847547" y="43497"/>
                  </a:lnTo>
                  <a:lnTo>
                    <a:pt x="851154" y="43916"/>
                  </a:lnTo>
                  <a:lnTo>
                    <a:pt x="852805" y="44411"/>
                  </a:lnTo>
                  <a:lnTo>
                    <a:pt x="852805" y="28016"/>
                  </a:lnTo>
                  <a:close/>
                </a:path>
                <a:path w="1206500" h="122554">
                  <a:moveTo>
                    <a:pt x="923874" y="62763"/>
                  </a:moveTo>
                  <a:lnTo>
                    <a:pt x="921550" y="48374"/>
                  </a:lnTo>
                  <a:lnTo>
                    <a:pt x="917676" y="41897"/>
                  </a:lnTo>
                  <a:lnTo>
                    <a:pt x="914857" y="37211"/>
                  </a:lnTo>
                  <a:lnTo>
                    <a:pt x="905230" y="30632"/>
                  </a:lnTo>
                  <a:lnTo>
                    <a:pt x="905230" y="62763"/>
                  </a:lnTo>
                  <a:lnTo>
                    <a:pt x="904290" y="71056"/>
                  </a:lnTo>
                  <a:lnTo>
                    <a:pt x="901496" y="77660"/>
                  </a:lnTo>
                  <a:lnTo>
                    <a:pt x="896861" y="82042"/>
                  </a:lnTo>
                  <a:lnTo>
                    <a:pt x="890422" y="83629"/>
                  </a:lnTo>
                  <a:lnTo>
                    <a:pt x="883996" y="82042"/>
                  </a:lnTo>
                  <a:lnTo>
                    <a:pt x="879386" y="77660"/>
                  </a:lnTo>
                  <a:lnTo>
                    <a:pt x="876604" y="71056"/>
                  </a:lnTo>
                  <a:lnTo>
                    <a:pt x="875677" y="62763"/>
                  </a:lnTo>
                  <a:lnTo>
                    <a:pt x="876604" y="54394"/>
                  </a:lnTo>
                  <a:lnTo>
                    <a:pt x="879386" y="47790"/>
                  </a:lnTo>
                  <a:lnTo>
                    <a:pt x="883996" y="43459"/>
                  </a:lnTo>
                  <a:lnTo>
                    <a:pt x="890422" y="41897"/>
                  </a:lnTo>
                  <a:lnTo>
                    <a:pt x="896835" y="43459"/>
                  </a:lnTo>
                  <a:lnTo>
                    <a:pt x="901471" y="47790"/>
                  </a:lnTo>
                  <a:lnTo>
                    <a:pt x="904278" y="54394"/>
                  </a:lnTo>
                  <a:lnTo>
                    <a:pt x="905230" y="62763"/>
                  </a:lnTo>
                  <a:lnTo>
                    <a:pt x="905230" y="30632"/>
                  </a:lnTo>
                  <a:lnTo>
                    <a:pt x="904328" y="30010"/>
                  </a:lnTo>
                  <a:lnTo>
                    <a:pt x="890422" y="27470"/>
                  </a:lnTo>
                  <a:lnTo>
                    <a:pt x="876503" y="30010"/>
                  </a:lnTo>
                  <a:lnTo>
                    <a:pt x="865962" y="37211"/>
                  </a:lnTo>
                  <a:lnTo>
                    <a:pt x="859294" y="48374"/>
                  </a:lnTo>
                  <a:lnTo>
                    <a:pt x="856970" y="62763"/>
                  </a:lnTo>
                  <a:lnTo>
                    <a:pt x="859294" y="77203"/>
                  </a:lnTo>
                  <a:lnTo>
                    <a:pt x="865962" y="88328"/>
                  </a:lnTo>
                  <a:lnTo>
                    <a:pt x="876503" y="95516"/>
                  </a:lnTo>
                  <a:lnTo>
                    <a:pt x="890422" y="98056"/>
                  </a:lnTo>
                  <a:lnTo>
                    <a:pt x="904328" y="95516"/>
                  </a:lnTo>
                  <a:lnTo>
                    <a:pt x="914857" y="88328"/>
                  </a:lnTo>
                  <a:lnTo>
                    <a:pt x="917689" y="83629"/>
                  </a:lnTo>
                  <a:lnTo>
                    <a:pt x="921550" y="77203"/>
                  </a:lnTo>
                  <a:lnTo>
                    <a:pt x="923874" y="62763"/>
                  </a:lnTo>
                  <a:close/>
                </a:path>
                <a:path w="1206500" h="122554">
                  <a:moveTo>
                    <a:pt x="977468" y="3175"/>
                  </a:moveTo>
                  <a:lnTo>
                    <a:pt x="975207" y="2514"/>
                  </a:lnTo>
                  <a:lnTo>
                    <a:pt x="970076" y="1282"/>
                  </a:lnTo>
                  <a:lnTo>
                    <a:pt x="964323" y="1282"/>
                  </a:lnTo>
                  <a:lnTo>
                    <a:pt x="955509" y="2641"/>
                  </a:lnTo>
                  <a:lnTo>
                    <a:pt x="948474" y="6718"/>
                  </a:lnTo>
                  <a:lnTo>
                    <a:pt x="943800" y="13512"/>
                  </a:lnTo>
                  <a:lnTo>
                    <a:pt x="942111" y="23063"/>
                  </a:lnTo>
                  <a:lnTo>
                    <a:pt x="942111" y="28321"/>
                  </a:lnTo>
                  <a:lnTo>
                    <a:pt x="930059" y="28321"/>
                  </a:lnTo>
                  <a:lnTo>
                    <a:pt x="930059" y="42329"/>
                  </a:lnTo>
                  <a:lnTo>
                    <a:pt x="942111" y="42329"/>
                  </a:lnTo>
                  <a:lnTo>
                    <a:pt x="942111" y="96710"/>
                  </a:lnTo>
                  <a:lnTo>
                    <a:pt x="960399" y="96710"/>
                  </a:lnTo>
                  <a:lnTo>
                    <a:pt x="960399" y="42329"/>
                  </a:lnTo>
                  <a:lnTo>
                    <a:pt x="974725" y="42329"/>
                  </a:lnTo>
                  <a:lnTo>
                    <a:pt x="974725" y="28321"/>
                  </a:lnTo>
                  <a:lnTo>
                    <a:pt x="960399" y="28321"/>
                  </a:lnTo>
                  <a:lnTo>
                    <a:pt x="960043" y="21221"/>
                  </a:lnTo>
                  <a:lnTo>
                    <a:pt x="960526" y="15900"/>
                  </a:lnTo>
                  <a:lnTo>
                    <a:pt x="968057" y="16090"/>
                  </a:lnTo>
                  <a:lnTo>
                    <a:pt x="970432" y="16090"/>
                  </a:lnTo>
                  <a:lnTo>
                    <a:pt x="972642" y="16573"/>
                  </a:lnTo>
                  <a:lnTo>
                    <a:pt x="974166" y="17005"/>
                  </a:lnTo>
                  <a:lnTo>
                    <a:pt x="977468" y="3175"/>
                  </a:lnTo>
                  <a:close/>
                </a:path>
                <a:path w="1206500" h="122554">
                  <a:moveTo>
                    <a:pt x="1005916" y="28321"/>
                  </a:moveTo>
                  <a:lnTo>
                    <a:pt x="987564" y="28321"/>
                  </a:lnTo>
                  <a:lnTo>
                    <a:pt x="987564" y="96710"/>
                  </a:lnTo>
                  <a:lnTo>
                    <a:pt x="1005916" y="96710"/>
                  </a:lnTo>
                  <a:lnTo>
                    <a:pt x="1005916" y="28321"/>
                  </a:lnTo>
                  <a:close/>
                </a:path>
                <a:path w="1206500" h="122554">
                  <a:moveTo>
                    <a:pt x="1006830" y="4775"/>
                  </a:moveTo>
                  <a:lnTo>
                    <a:pt x="1002245" y="546"/>
                  </a:lnTo>
                  <a:lnTo>
                    <a:pt x="991171" y="546"/>
                  </a:lnTo>
                  <a:lnTo>
                    <a:pt x="986650" y="4775"/>
                  </a:lnTo>
                  <a:lnTo>
                    <a:pt x="986650" y="15227"/>
                  </a:lnTo>
                  <a:lnTo>
                    <a:pt x="991171" y="19392"/>
                  </a:lnTo>
                  <a:lnTo>
                    <a:pt x="1002245" y="19392"/>
                  </a:lnTo>
                  <a:lnTo>
                    <a:pt x="1006830" y="15227"/>
                  </a:lnTo>
                  <a:lnTo>
                    <a:pt x="1006830" y="4775"/>
                  </a:lnTo>
                  <a:close/>
                </a:path>
                <a:path w="1206500" h="122554">
                  <a:moveTo>
                    <a:pt x="1039863" y="5562"/>
                  </a:moveTo>
                  <a:lnTo>
                    <a:pt x="1021511" y="5562"/>
                  </a:lnTo>
                  <a:lnTo>
                    <a:pt x="1021511" y="96710"/>
                  </a:lnTo>
                  <a:lnTo>
                    <a:pt x="1039863" y="96710"/>
                  </a:lnTo>
                  <a:lnTo>
                    <a:pt x="1039863" y="5562"/>
                  </a:lnTo>
                  <a:close/>
                </a:path>
                <a:path w="1206500" h="122554">
                  <a:moveTo>
                    <a:pt x="1117561" y="62153"/>
                  </a:moveTo>
                  <a:lnTo>
                    <a:pt x="1116520" y="55791"/>
                  </a:lnTo>
                  <a:lnTo>
                    <a:pt x="1115047" y="46863"/>
                  </a:lnTo>
                  <a:lnTo>
                    <a:pt x="1111516" y="41287"/>
                  </a:lnTo>
                  <a:lnTo>
                    <a:pt x="1108202" y="36042"/>
                  </a:lnTo>
                  <a:lnTo>
                    <a:pt x="1099883" y="30797"/>
                  </a:lnTo>
                  <a:lnTo>
                    <a:pt x="1099883" y="55791"/>
                  </a:lnTo>
                  <a:lnTo>
                    <a:pt x="1070889" y="55791"/>
                  </a:lnTo>
                  <a:lnTo>
                    <a:pt x="1071613" y="47345"/>
                  </a:lnTo>
                  <a:lnTo>
                    <a:pt x="1076883" y="41287"/>
                  </a:lnTo>
                  <a:lnTo>
                    <a:pt x="1094130" y="41287"/>
                  </a:lnTo>
                  <a:lnTo>
                    <a:pt x="1098956" y="46863"/>
                  </a:lnTo>
                  <a:lnTo>
                    <a:pt x="1099007" y="47345"/>
                  </a:lnTo>
                  <a:lnTo>
                    <a:pt x="1099121" y="48450"/>
                  </a:lnTo>
                  <a:lnTo>
                    <a:pt x="1099883" y="55791"/>
                  </a:lnTo>
                  <a:lnTo>
                    <a:pt x="1099883" y="30797"/>
                  </a:lnTo>
                  <a:lnTo>
                    <a:pt x="1097991" y="29603"/>
                  </a:lnTo>
                  <a:lnTo>
                    <a:pt x="1085443" y="27470"/>
                  </a:lnTo>
                  <a:lnTo>
                    <a:pt x="1071867" y="30035"/>
                  </a:lnTo>
                  <a:lnTo>
                    <a:pt x="1061516" y="37261"/>
                  </a:lnTo>
                  <a:lnTo>
                    <a:pt x="1054912" y="48450"/>
                  </a:lnTo>
                  <a:lnTo>
                    <a:pt x="1052588" y="62890"/>
                  </a:lnTo>
                  <a:lnTo>
                    <a:pt x="1054925" y="77495"/>
                  </a:lnTo>
                  <a:lnTo>
                    <a:pt x="1061631" y="88569"/>
                  </a:lnTo>
                  <a:lnTo>
                    <a:pt x="1072261" y="95605"/>
                  </a:lnTo>
                  <a:lnTo>
                    <a:pt x="1086358" y="98056"/>
                  </a:lnTo>
                  <a:lnTo>
                    <a:pt x="1097305" y="96723"/>
                  </a:lnTo>
                  <a:lnTo>
                    <a:pt x="1106144" y="92938"/>
                  </a:lnTo>
                  <a:lnTo>
                    <a:pt x="1112621" y="87020"/>
                  </a:lnTo>
                  <a:lnTo>
                    <a:pt x="1114018" y="84239"/>
                  </a:lnTo>
                  <a:lnTo>
                    <a:pt x="1116520" y="79286"/>
                  </a:lnTo>
                  <a:lnTo>
                    <a:pt x="1099883" y="76161"/>
                  </a:lnTo>
                  <a:lnTo>
                    <a:pt x="1097927" y="81419"/>
                  </a:lnTo>
                  <a:lnTo>
                    <a:pt x="1093089" y="84239"/>
                  </a:lnTo>
                  <a:lnTo>
                    <a:pt x="1077429" y="84239"/>
                  </a:lnTo>
                  <a:lnTo>
                    <a:pt x="1071194" y="78486"/>
                  </a:lnTo>
                  <a:lnTo>
                    <a:pt x="1071105" y="76161"/>
                  </a:lnTo>
                  <a:lnTo>
                    <a:pt x="1070762" y="67284"/>
                  </a:lnTo>
                  <a:lnTo>
                    <a:pt x="1117561" y="67284"/>
                  </a:lnTo>
                  <a:lnTo>
                    <a:pt x="1117561" y="62153"/>
                  </a:lnTo>
                  <a:close/>
                </a:path>
                <a:path w="1206500" h="122554">
                  <a:moveTo>
                    <a:pt x="1165453" y="0"/>
                  </a:moveTo>
                  <a:lnTo>
                    <a:pt x="1148384" y="0"/>
                  </a:lnTo>
                  <a:lnTo>
                    <a:pt x="1142022" y="12712"/>
                  </a:lnTo>
                  <a:lnTo>
                    <a:pt x="1137031" y="27774"/>
                  </a:lnTo>
                  <a:lnTo>
                    <a:pt x="1133779" y="43840"/>
                  </a:lnTo>
                  <a:lnTo>
                    <a:pt x="1132611" y="59588"/>
                  </a:lnTo>
                  <a:lnTo>
                    <a:pt x="1133614" y="73380"/>
                  </a:lnTo>
                  <a:lnTo>
                    <a:pt x="1136624" y="87134"/>
                  </a:lnTo>
                  <a:lnTo>
                    <a:pt x="1141564" y="100672"/>
                  </a:lnTo>
                  <a:lnTo>
                    <a:pt x="1148384" y="113779"/>
                  </a:lnTo>
                  <a:lnTo>
                    <a:pt x="1165453" y="113779"/>
                  </a:lnTo>
                  <a:lnTo>
                    <a:pt x="1159014" y="97917"/>
                  </a:lnTo>
                  <a:lnTo>
                    <a:pt x="1154633" y="84112"/>
                  </a:lnTo>
                  <a:lnTo>
                    <a:pt x="1152118" y="71589"/>
                  </a:lnTo>
                  <a:lnTo>
                    <a:pt x="1151331" y="59588"/>
                  </a:lnTo>
                  <a:lnTo>
                    <a:pt x="1152283" y="45212"/>
                  </a:lnTo>
                  <a:lnTo>
                    <a:pt x="1155065" y="30048"/>
                  </a:lnTo>
                  <a:lnTo>
                    <a:pt x="1159510" y="14757"/>
                  </a:lnTo>
                  <a:lnTo>
                    <a:pt x="1165453" y="0"/>
                  </a:lnTo>
                  <a:close/>
                </a:path>
                <a:path w="1206500" h="122554">
                  <a:moveTo>
                    <a:pt x="1206385" y="59588"/>
                  </a:moveTo>
                  <a:lnTo>
                    <a:pt x="1205217" y="43827"/>
                  </a:lnTo>
                  <a:lnTo>
                    <a:pt x="1201953" y="27749"/>
                  </a:lnTo>
                  <a:lnTo>
                    <a:pt x="1196962" y="12687"/>
                  </a:lnTo>
                  <a:lnTo>
                    <a:pt x="1190599" y="0"/>
                  </a:lnTo>
                  <a:lnTo>
                    <a:pt x="1173594" y="0"/>
                  </a:lnTo>
                  <a:lnTo>
                    <a:pt x="1179512" y="14757"/>
                  </a:lnTo>
                  <a:lnTo>
                    <a:pt x="1183932" y="30048"/>
                  </a:lnTo>
                  <a:lnTo>
                    <a:pt x="1186700" y="45212"/>
                  </a:lnTo>
                  <a:lnTo>
                    <a:pt x="1187665" y="59588"/>
                  </a:lnTo>
                  <a:lnTo>
                    <a:pt x="1186891" y="71475"/>
                  </a:lnTo>
                  <a:lnTo>
                    <a:pt x="1184440" y="83934"/>
                  </a:lnTo>
                  <a:lnTo>
                    <a:pt x="1180071" y="97764"/>
                  </a:lnTo>
                  <a:lnTo>
                    <a:pt x="1173594" y="113779"/>
                  </a:lnTo>
                  <a:lnTo>
                    <a:pt x="1190599" y="113779"/>
                  </a:lnTo>
                  <a:lnTo>
                    <a:pt x="1197394" y="100736"/>
                  </a:lnTo>
                  <a:lnTo>
                    <a:pt x="1202347" y="87236"/>
                  </a:lnTo>
                  <a:lnTo>
                    <a:pt x="1205357" y="73456"/>
                  </a:lnTo>
                  <a:lnTo>
                    <a:pt x="1206385" y="5958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4" name="object 104" descr=""/>
          <p:cNvGrpSpPr/>
          <p:nvPr/>
        </p:nvGrpSpPr>
        <p:grpSpPr>
          <a:xfrm>
            <a:off x="6481729" y="3694123"/>
            <a:ext cx="2501265" cy="2501265"/>
            <a:chOff x="6481729" y="3694123"/>
            <a:chExt cx="2501265" cy="2501265"/>
          </a:xfrm>
        </p:grpSpPr>
        <p:sp>
          <p:nvSpPr>
            <p:cNvPr id="105" name="object 105" descr=""/>
            <p:cNvSpPr/>
            <p:nvPr/>
          </p:nvSpPr>
          <p:spPr>
            <a:xfrm>
              <a:off x="6483743" y="3696136"/>
              <a:ext cx="2497455" cy="2497455"/>
            </a:xfrm>
            <a:custGeom>
              <a:avLst/>
              <a:gdLst/>
              <a:ahLst/>
              <a:cxnLst/>
              <a:rect l="l" t="t" r="r" b="b"/>
              <a:pathLst>
                <a:path w="2497454" h="2497454">
                  <a:moveTo>
                    <a:pt x="0" y="0"/>
                  </a:moveTo>
                  <a:lnTo>
                    <a:pt x="1997476" y="0"/>
                  </a:lnTo>
                  <a:lnTo>
                    <a:pt x="2496845" y="499369"/>
                  </a:lnTo>
                  <a:lnTo>
                    <a:pt x="2496845" y="2496845"/>
                  </a:lnTo>
                  <a:lnTo>
                    <a:pt x="0" y="2496845"/>
                  </a:lnTo>
                  <a:lnTo>
                    <a:pt x="0" y="0"/>
                  </a:lnTo>
                  <a:close/>
                </a:path>
              </a:pathLst>
            </a:custGeom>
            <a:ln w="40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8481219" y="3698150"/>
              <a:ext cx="497840" cy="497840"/>
            </a:xfrm>
            <a:custGeom>
              <a:avLst/>
              <a:gdLst/>
              <a:ahLst/>
              <a:cxnLst/>
              <a:rect l="l" t="t" r="r" b="b"/>
              <a:pathLst>
                <a:path w="497840" h="497839">
                  <a:moveTo>
                    <a:pt x="497355" y="497355"/>
                  </a:moveTo>
                  <a:lnTo>
                    <a:pt x="0" y="497355"/>
                  </a:lnTo>
                  <a:lnTo>
                    <a:pt x="0" y="0"/>
                  </a:lnTo>
                  <a:lnTo>
                    <a:pt x="497355" y="4973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8481219" y="3698150"/>
              <a:ext cx="497840" cy="497840"/>
            </a:xfrm>
            <a:custGeom>
              <a:avLst/>
              <a:gdLst/>
              <a:ahLst/>
              <a:cxnLst/>
              <a:rect l="l" t="t" r="r" b="b"/>
              <a:pathLst>
                <a:path w="497840" h="497839">
                  <a:moveTo>
                    <a:pt x="0" y="0"/>
                  </a:moveTo>
                  <a:lnTo>
                    <a:pt x="0" y="497355"/>
                  </a:lnTo>
                  <a:lnTo>
                    <a:pt x="497355" y="497355"/>
                  </a:lnTo>
                </a:path>
              </a:pathLst>
            </a:custGeom>
            <a:ln w="40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8" name="object 108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512137" y="4010140"/>
              <a:ext cx="1172757" cy="97509"/>
            </a:xfrm>
            <a:prstGeom prst="rect">
              <a:avLst/>
            </a:prstGeom>
          </p:spPr>
        </p:pic>
        <p:sp>
          <p:nvSpPr>
            <p:cNvPr id="109" name="object 109" descr=""/>
            <p:cNvSpPr/>
            <p:nvPr/>
          </p:nvSpPr>
          <p:spPr>
            <a:xfrm>
              <a:off x="6509740" y="4560646"/>
              <a:ext cx="71755" cy="92075"/>
            </a:xfrm>
            <a:custGeom>
              <a:avLst/>
              <a:gdLst/>
              <a:ahLst/>
              <a:cxnLst/>
              <a:rect l="l" t="t" r="r" b="b"/>
              <a:pathLst>
                <a:path w="71754" h="92075">
                  <a:moveTo>
                    <a:pt x="34074" y="0"/>
                  </a:moveTo>
                  <a:lnTo>
                    <a:pt x="19824" y="0"/>
                  </a:lnTo>
                  <a:lnTo>
                    <a:pt x="0" y="14617"/>
                  </a:lnTo>
                  <a:lnTo>
                    <a:pt x="0" y="27101"/>
                  </a:lnTo>
                  <a:lnTo>
                    <a:pt x="22021" y="10769"/>
                  </a:lnTo>
                  <a:lnTo>
                    <a:pt x="22644" y="10769"/>
                  </a:lnTo>
                  <a:lnTo>
                    <a:pt x="22644" y="91147"/>
                  </a:lnTo>
                  <a:lnTo>
                    <a:pt x="34074" y="91147"/>
                  </a:lnTo>
                  <a:lnTo>
                    <a:pt x="34074" y="0"/>
                  </a:lnTo>
                  <a:close/>
                </a:path>
                <a:path w="71754" h="92075">
                  <a:moveTo>
                    <a:pt x="71399" y="79095"/>
                  </a:moveTo>
                  <a:lnTo>
                    <a:pt x="67729" y="75425"/>
                  </a:lnTo>
                  <a:lnTo>
                    <a:pt x="58547" y="75425"/>
                  </a:lnTo>
                  <a:lnTo>
                    <a:pt x="54876" y="79095"/>
                  </a:lnTo>
                  <a:lnTo>
                    <a:pt x="54876" y="88265"/>
                  </a:lnTo>
                  <a:lnTo>
                    <a:pt x="58547" y="91935"/>
                  </a:lnTo>
                  <a:lnTo>
                    <a:pt x="63131" y="91935"/>
                  </a:lnTo>
                  <a:lnTo>
                    <a:pt x="67729" y="91935"/>
                  </a:lnTo>
                  <a:lnTo>
                    <a:pt x="71399" y="88265"/>
                  </a:lnTo>
                  <a:lnTo>
                    <a:pt x="71399" y="79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0" name="object 110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511220" y="4557639"/>
              <a:ext cx="2262762" cy="13629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693366" y="2131585"/>
            <a:ext cx="1111885" cy="219075"/>
            <a:chOff x="2693366" y="2131585"/>
            <a:chExt cx="1111885" cy="2190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3366" y="2140557"/>
              <a:ext cx="124851" cy="16304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9227" y="2131585"/>
              <a:ext cx="253314" cy="17442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5739" y="2140557"/>
              <a:ext cx="124851" cy="16304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3241" y="2181263"/>
              <a:ext cx="111611" cy="123866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97628" y="2140557"/>
              <a:ext cx="118379" cy="16511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8893" y="2140557"/>
              <a:ext cx="118379" cy="16511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76970" y="2181263"/>
              <a:ext cx="128024" cy="168949"/>
            </a:xfrm>
            <a:prstGeom prst="rect">
              <a:avLst/>
            </a:prstGeom>
          </p:spPr>
        </p:pic>
      </p:grpSp>
      <p:grpSp>
        <p:nvGrpSpPr>
          <p:cNvPr id="10" name="object 10" descr=""/>
          <p:cNvGrpSpPr/>
          <p:nvPr/>
        </p:nvGrpSpPr>
        <p:grpSpPr>
          <a:xfrm>
            <a:off x="3876345" y="2140557"/>
            <a:ext cx="400685" cy="165735"/>
            <a:chOff x="3876345" y="2140557"/>
            <a:chExt cx="400685" cy="165735"/>
          </a:xfrm>
        </p:grpSpPr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76345" y="2140557"/>
              <a:ext cx="134590" cy="165338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39604" y="2179402"/>
              <a:ext cx="176499" cy="124195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4244116" y="2140557"/>
              <a:ext cx="33020" cy="163195"/>
            </a:xfrm>
            <a:custGeom>
              <a:avLst/>
              <a:gdLst/>
              <a:ahLst/>
              <a:cxnLst/>
              <a:rect l="l" t="t" r="r" b="b"/>
              <a:pathLst>
                <a:path w="33020" h="163194">
                  <a:moveTo>
                    <a:pt x="32826" y="163040"/>
                  </a:moveTo>
                  <a:lnTo>
                    <a:pt x="0" y="163040"/>
                  </a:lnTo>
                  <a:lnTo>
                    <a:pt x="0" y="0"/>
                  </a:lnTo>
                  <a:lnTo>
                    <a:pt x="32826" y="0"/>
                  </a:lnTo>
                  <a:lnTo>
                    <a:pt x="32826" y="1630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4353276" y="2138369"/>
            <a:ext cx="1082040" cy="211454"/>
            <a:chOff x="4353276" y="2138369"/>
            <a:chExt cx="1082040" cy="211454"/>
          </a:xfrm>
        </p:grpSpPr>
        <p:pic>
          <p:nvPicPr>
            <p:cNvPr id="15" name="object 1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53276" y="2138369"/>
              <a:ext cx="398190" cy="21096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79479" y="2181263"/>
              <a:ext cx="111611" cy="12386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13850" y="2179731"/>
              <a:ext cx="116207" cy="126274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52489" y="2179731"/>
              <a:ext cx="111502" cy="123866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86861" y="2179731"/>
              <a:ext cx="248061" cy="126274"/>
            </a:xfrm>
            <a:prstGeom prst="rect">
              <a:avLst/>
            </a:prstGeom>
          </p:spPr>
        </p:pic>
      </p:grpSp>
      <p:grpSp>
        <p:nvGrpSpPr>
          <p:cNvPr id="20" name="object 20" descr=""/>
          <p:cNvGrpSpPr/>
          <p:nvPr/>
        </p:nvGrpSpPr>
        <p:grpSpPr>
          <a:xfrm>
            <a:off x="5509118" y="2131585"/>
            <a:ext cx="888365" cy="220979"/>
            <a:chOff x="5509118" y="2131585"/>
            <a:chExt cx="888365" cy="220979"/>
          </a:xfrm>
        </p:grpSpPr>
        <p:pic>
          <p:nvPicPr>
            <p:cNvPr id="21" name="object 21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09118" y="2140557"/>
              <a:ext cx="136778" cy="163040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5668547" y="2131585"/>
              <a:ext cx="36195" cy="172085"/>
            </a:xfrm>
            <a:custGeom>
              <a:avLst/>
              <a:gdLst/>
              <a:ahLst/>
              <a:cxnLst/>
              <a:rect l="l" t="t" r="r" b="b"/>
              <a:pathLst>
                <a:path w="36195" h="172085">
                  <a:moveTo>
                    <a:pt x="34468" y="172012"/>
                  </a:moveTo>
                  <a:lnTo>
                    <a:pt x="1641" y="172012"/>
                  </a:lnTo>
                  <a:lnTo>
                    <a:pt x="1641" y="49678"/>
                  </a:lnTo>
                  <a:lnTo>
                    <a:pt x="34468" y="49678"/>
                  </a:lnTo>
                  <a:lnTo>
                    <a:pt x="34468" y="172012"/>
                  </a:lnTo>
                  <a:close/>
                </a:path>
                <a:path w="36195" h="172085">
                  <a:moveTo>
                    <a:pt x="27902" y="33702"/>
                  </a:moveTo>
                  <a:lnTo>
                    <a:pt x="8097" y="33702"/>
                  </a:lnTo>
                  <a:lnTo>
                    <a:pt x="0" y="26261"/>
                  </a:lnTo>
                  <a:lnTo>
                    <a:pt x="0" y="7550"/>
                  </a:lnTo>
                  <a:lnTo>
                    <a:pt x="8097" y="0"/>
                  </a:lnTo>
                  <a:lnTo>
                    <a:pt x="27902" y="0"/>
                  </a:lnTo>
                  <a:lnTo>
                    <a:pt x="36109" y="7550"/>
                  </a:lnTo>
                  <a:lnTo>
                    <a:pt x="36109" y="26261"/>
                  </a:lnTo>
                  <a:lnTo>
                    <a:pt x="27902" y="337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24353" y="2179731"/>
              <a:ext cx="108657" cy="126274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55879" y="2179731"/>
              <a:ext cx="118723" cy="172231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02616" y="2179731"/>
              <a:ext cx="190286" cy="126274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20915" y="2179403"/>
              <a:ext cx="176499" cy="124195"/>
            </a:xfrm>
            <a:prstGeom prst="rect">
              <a:avLst/>
            </a:prstGeom>
          </p:spPr>
        </p:pic>
      </p:grpSp>
      <p:grpSp>
        <p:nvGrpSpPr>
          <p:cNvPr id="27" name="object 27" descr=""/>
          <p:cNvGrpSpPr/>
          <p:nvPr/>
        </p:nvGrpSpPr>
        <p:grpSpPr>
          <a:xfrm>
            <a:off x="2311949" y="2465801"/>
            <a:ext cx="400050" cy="165735"/>
            <a:chOff x="2311949" y="2465801"/>
            <a:chExt cx="400050" cy="165735"/>
          </a:xfrm>
        </p:grpSpPr>
        <p:pic>
          <p:nvPicPr>
            <p:cNvPr id="28" name="object 28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311949" y="2465801"/>
              <a:ext cx="134590" cy="165338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69737" y="2504974"/>
              <a:ext cx="242043" cy="126274"/>
            </a:xfrm>
            <a:prstGeom prst="rect">
              <a:avLst/>
            </a:prstGeom>
          </p:spPr>
        </p:pic>
      </p:grpSp>
      <p:grpSp>
        <p:nvGrpSpPr>
          <p:cNvPr id="30" name="object 30" descr=""/>
          <p:cNvGrpSpPr/>
          <p:nvPr/>
        </p:nvGrpSpPr>
        <p:grpSpPr>
          <a:xfrm>
            <a:off x="2783343" y="2463612"/>
            <a:ext cx="536575" cy="167640"/>
            <a:chOff x="2783343" y="2463612"/>
            <a:chExt cx="536575" cy="167640"/>
          </a:xfrm>
        </p:grpSpPr>
        <p:pic>
          <p:nvPicPr>
            <p:cNvPr id="31" name="object 31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83343" y="2463612"/>
              <a:ext cx="271587" cy="167636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77472" y="2504974"/>
              <a:ext cx="242043" cy="126274"/>
            </a:xfrm>
            <a:prstGeom prst="rect">
              <a:avLst/>
            </a:prstGeom>
          </p:spPr>
        </p:pic>
      </p:grpSp>
      <p:sp>
        <p:nvSpPr>
          <p:cNvPr id="33" name="object 33" descr=""/>
          <p:cNvSpPr/>
          <p:nvPr/>
        </p:nvSpPr>
        <p:spPr>
          <a:xfrm>
            <a:off x="3396507" y="2548634"/>
            <a:ext cx="74295" cy="26670"/>
          </a:xfrm>
          <a:custGeom>
            <a:avLst/>
            <a:gdLst/>
            <a:ahLst/>
            <a:cxnLst/>
            <a:rect l="l" t="t" r="r" b="b"/>
            <a:pathLst>
              <a:path w="74295" h="26669">
                <a:moveTo>
                  <a:pt x="74188" y="26261"/>
                </a:moveTo>
                <a:lnTo>
                  <a:pt x="0" y="26261"/>
                </a:lnTo>
                <a:lnTo>
                  <a:pt x="0" y="0"/>
                </a:lnTo>
                <a:lnTo>
                  <a:pt x="74188" y="0"/>
                </a:lnTo>
                <a:lnTo>
                  <a:pt x="74188" y="262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4" name="object 34" descr=""/>
          <p:cNvGrpSpPr/>
          <p:nvPr/>
        </p:nvGrpSpPr>
        <p:grpSpPr>
          <a:xfrm>
            <a:off x="3549472" y="2463612"/>
            <a:ext cx="634365" cy="167640"/>
            <a:chOff x="3549472" y="2463612"/>
            <a:chExt cx="634365" cy="167640"/>
          </a:xfrm>
        </p:grpSpPr>
        <p:pic>
          <p:nvPicPr>
            <p:cNvPr id="35" name="object 35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549472" y="2463612"/>
              <a:ext cx="130541" cy="167417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702336" y="2463612"/>
              <a:ext cx="116863" cy="165228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3849948" y="259327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8930" y="37641"/>
                  </a:moveTo>
                  <a:lnTo>
                    <a:pt x="11448" y="36193"/>
                  </a:lnTo>
                  <a:lnTo>
                    <a:pt x="5443" y="32211"/>
                  </a:lnTo>
                  <a:lnTo>
                    <a:pt x="1449" y="26239"/>
                  </a:lnTo>
                  <a:lnTo>
                    <a:pt x="0" y="18820"/>
                  </a:lnTo>
                  <a:lnTo>
                    <a:pt x="1449" y="11402"/>
                  </a:lnTo>
                  <a:lnTo>
                    <a:pt x="5443" y="5430"/>
                  </a:lnTo>
                  <a:lnTo>
                    <a:pt x="11448" y="1448"/>
                  </a:lnTo>
                  <a:lnTo>
                    <a:pt x="18930" y="0"/>
                  </a:lnTo>
                  <a:lnTo>
                    <a:pt x="26411" y="1448"/>
                  </a:lnTo>
                  <a:lnTo>
                    <a:pt x="32416" y="5430"/>
                  </a:lnTo>
                  <a:lnTo>
                    <a:pt x="36410" y="11402"/>
                  </a:lnTo>
                  <a:lnTo>
                    <a:pt x="37860" y="18820"/>
                  </a:lnTo>
                  <a:lnTo>
                    <a:pt x="36410" y="26239"/>
                  </a:lnTo>
                  <a:lnTo>
                    <a:pt x="32416" y="32211"/>
                  </a:lnTo>
                  <a:lnTo>
                    <a:pt x="26411" y="36193"/>
                  </a:lnTo>
                  <a:lnTo>
                    <a:pt x="18930" y="376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910021" y="2463612"/>
              <a:ext cx="130541" cy="167417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064964" y="2465801"/>
              <a:ext cx="118833" cy="165228"/>
            </a:xfrm>
            <a:prstGeom prst="rect">
              <a:avLst/>
            </a:prstGeom>
          </p:spPr>
        </p:pic>
      </p:grpSp>
      <p:grpSp>
        <p:nvGrpSpPr>
          <p:cNvPr id="40" name="object 40" descr=""/>
          <p:cNvGrpSpPr/>
          <p:nvPr/>
        </p:nvGrpSpPr>
        <p:grpSpPr>
          <a:xfrm>
            <a:off x="4261931" y="2465801"/>
            <a:ext cx="767080" cy="208915"/>
            <a:chOff x="4261931" y="2465801"/>
            <a:chExt cx="767080" cy="208915"/>
          </a:xfrm>
        </p:grpSpPr>
        <p:pic>
          <p:nvPicPr>
            <p:cNvPr id="41" name="object 41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261931" y="2465801"/>
              <a:ext cx="134590" cy="165338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425190" y="2465801"/>
              <a:ext cx="254517" cy="208779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701155" y="2477400"/>
              <a:ext cx="327612" cy="153848"/>
            </a:xfrm>
            <a:prstGeom prst="rect">
              <a:avLst/>
            </a:prstGeom>
          </p:spPr>
        </p:pic>
      </p:grpSp>
      <p:grpSp>
        <p:nvGrpSpPr>
          <p:cNvPr id="44" name="object 44" descr=""/>
          <p:cNvGrpSpPr/>
          <p:nvPr/>
        </p:nvGrpSpPr>
        <p:grpSpPr>
          <a:xfrm>
            <a:off x="5105043" y="2465801"/>
            <a:ext cx="593090" cy="165735"/>
            <a:chOff x="5105043" y="2465801"/>
            <a:chExt cx="593090" cy="165735"/>
          </a:xfrm>
        </p:grpSpPr>
        <p:pic>
          <p:nvPicPr>
            <p:cNvPr id="45" name="object 45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105043" y="2465801"/>
              <a:ext cx="179344" cy="163040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307913" y="2504974"/>
              <a:ext cx="116207" cy="126274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46552" y="2504974"/>
              <a:ext cx="111502" cy="123866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586066" y="2506506"/>
              <a:ext cx="111611" cy="123866"/>
            </a:xfrm>
            <a:prstGeom prst="rect">
              <a:avLst/>
            </a:prstGeom>
          </p:spPr>
        </p:pic>
      </p:grpSp>
      <p:grpSp>
        <p:nvGrpSpPr>
          <p:cNvPr id="49" name="object 49" descr=""/>
          <p:cNvGrpSpPr/>
          <p:nvPr/>
        </p:nvGrpSpPr>
        <p:grpSpPr>
          <a:xfrm>
            <a:off x="5773566" y="2456828"/>
            <a:ext cx="739775" cy="174625"/>
            <a:chOff x="5773566" y="2456828"/>
            <a:chExt cx="739775" cy="174625"/>
          </a:xfrm>
        </p:grpSpPr>
        <p:pic>
          <p:nvPicPr>
            <p:cNvPr id="50" name="object 50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773566" y="2458141"/>
              <a:ext cx="451698" cy="173107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247696" y="2456828"/>
              <a:ext cx="127368" cy="172012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401326" y="2504974"/>
              <a:ext cx="111502" cy="123866"/>
            </a:xfrm>
            <a:prstGeom prst="rect">
              <a:avLst/>
            </a:prstGeom>
          </p:spPr>
        </p:pic>
      </p:grpSp>
      <p:grpSp>
        <p:nvGrpSpPr>
          <p:cNvPr id="53" name="object 53" descr=""/>
          <p:cNvGrpSpPr/>
          <p:nvPr/>
        </p:nvGrpSpPr>
        <p:grpSpPr>
          <a:xfrm>
            <a:off x="6535698" y="2504974"/>
            <a:ext cx="250190" cy="172720"/>
            <a:chOff x="6535698" y="2504974"/>
            <a:chExt cx="250190" cy="172720"/>
          </a:xfrm>
        </p:grpSpPr>
        <p:pic>
          <p:nvPicPr>
            <p:cNvPr id="54" name="object 54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676963" y="2504974"/>
              <a:ext cx="108766" cy="126274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535698" y="2504974"/>
              <a:ext cx="118723" cy="172231"/>
            </a:xfrm>
            <a:prstGeom prst="rect">
              <a:avLst/>
            </a:prstGeom>
          </p:spPr>
        </p:pic>
      </p:grpSp>
      <p:grpSp>
        <p:nvGrpSpPr>
          <p:cNvPr id="56" name="object 56" descr=""/>
          <p:cNvGrpSpPr/>
          <p:nvPr/>
        </p:nvGrpSpPr>
        <p:grpSpPr>
          <a:xfrm>
            <a:off x="778231" y="3354227"/>
            <a:ext cx="279400" cy="474345"/>
            <a:chOff x="778231" y="3354227"/>
            <a:chExt cx="279400" cy="474345"/>
          </a:xfrm>
        </p:grpSpPr>
        <p:pic>
          <p:nvPicPr>
            <p:cNvPr id="57" name="object 57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54877" y="3354227"/>
              <a:ext cx="126063" cy="126063"/>
            </a:xfrm>
            <a:prstGeom prst="rect">
              <a:avLst/>
            </a:prstGeom>
          </p:spPr>
        </p:pic>
        <p:sp>
          <p:nvSpPr>
            <p:cNvPr id="58" name="object 58" descr=""/>
            <p:cNvSpPr/>
            <p:nvPr/>
          </p:nvSpPr>
          <p:spPr>
            <a:xfrm>
              <a:off x="783273" y="3475247"/>
              <a:ext cx="269240" cy="347980"/>
            </a:xfrm>
            <a:custGeom>
              <a:avLst/>
              <a:gdLst/>
              <a:ahLst/>
              <a:cxnLst/>
              <a:rect l="l" t="t" r="r" b="b"/>
              <a:pathLst>
                <a:path w="269240" h="347979">
                  <a:moveTo>
                    <a:pt x="134467" y="0"/>
                  </a:moveTo>
                  <a:lnTo>
                    <a:pt x="134467" y="142199"/>
                  </a:lnTo>
                  <a:lnTo>
                    <a:pt x="136316" y="156407"/>
                  </a:lnTo>
                  <a:lnTo>
                    <a:pt x="140384" y="168000"/>
                  </a:lnTo>
                  <a:lnTo>
                    <a:pt x="144451" y="175811"/>
                  </a:lnTo>
                  <a:lnTo>
                    <a:pt x="146300" y="178673"/>
                  </a:lnTo>
                  <a:lnTo>
                    <a:pt x="268935" y="347934"/>
                  </a:lnTo>
                </a:path>
                <a:path w="269240" h="347979">
                  <a:moveTo>
                    <a:pt x="134467" y="162369"/>
                  </a:moveTo>
                  <a:lnTo>
                    <a:pt x="0" y="347934"/>
                  </a:lnTo>
                </a:path>
                <a:path w="269240" h="347979">
                  <a:moveTo>
                    <a:pt x="0" y="58157"/>
                  </a:moveTo>
                  <a:lnTo>
                    <a:pt x="268935" y="58157"/>
                  </a:lnTo>
                </a:path>
              </a:pathLst>
            </a:custGeom>
            <a:ln w="100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/>
          <p:nvPr/>
        </p:nvSpPr>
        <p:spPr>
          <a:xfrm>
            <a:off x="661212" y="3848125"/>
            <a:ext cx="520065" cy="77470"/>
          </a:xfrm>
          <a:custGeom>
            <a:avLst/>
            <a:gdLst/>
            <a:ahLst/>
            <a:cxnLst/>
            <a:rect l="l" t="t" r="r" b="b"/>
            <a:pathLst>
              <a:path w="520065" h="77470">
                <a:moveTo>
                  <a:pt x="54952" y="76085"/>
                </a:moveTo>
                <a:lnTo>
                  <a:pt x="38836" y="46520"/>
                </a:lnTo>
                <a:lnTo>
                  <a:pt x="37896" y="44780"/>
                </a:lnTo>
                <a:lnTo>
                  <a:pt x="44145" y="41452"/>
                </a:lnTo>
                <a:lnTo>
                  <a:pt x="47371" y="37934"/>
                </a:lnTo>
                <a:lnTo>
                  <a:pt x="48539" y="36664"/>
                </a:lnTo>
                <a:lnTo>
                  <a:pt x="51142" y="30607"/>
                </a:lnTo>
                <a:lnTo>
                  <a:pt x="51993" y="23482"/>
                </a:lnTo>
                <a:lnTo>
                  <a:pt x="50431" y="14084"/>
                </a:lnTo>
                <a:lnTo>
                  <a:pt x="46875" y="8521"/>
                </a:lnTo>
                <a:lnTo>
                  <a:pt x="45681" y="6642"/>
                </a:lnTo>
                <a:lnTo>
                  <a:pt x="42341" y="4622"/>
                </a:lnTo>
                <a:lnTo>
                  <a:pt x="42341" y="14452"/>
                </a:lnTo>
                <a:lnTo>
                  <a:pt x="42341" y="32423"/>
                </a:lnTo>
                <a:lnTo>
                  <a:pt x="37642" y="37934"/>
                </a:lnTo>
                <a:lnTo>
                  <a:pt x="9702" y="37934"/>
                </a:lnTo>
                <a:lnTo>
                  <a:pt x="9702" y="8521"/>
                </a:lnTo>
                <a:lnTo>
                  <a:pt x="37642" y="8521"/>
                </a:lnTo>
                <a:lnTo>
                  <a:pt x="42341" y="14452"/>
                </a:lnTo>
                <a:lnTo>
                  <a:pt x="42341" y="4622"/>
                </a:lnTo>
                <a:lnTo>
                  <a:pt x="37604" y="1752"/>
                </a:lnTo>
                <a:lnTo>
                  <a:pt x="26047" y="0"/>
                </a:lnTo>
                <a:lnTo>
                  <a:pt x="0" y="0"/>
                </a:lnTo>
                <a:lnTo>
                  <a:pt x="0" y="76085"/>
                </a:lnTo>
                <a:lnTo>
                  <a:pt x="9702" y="76085"/>
                </a:lnTo>
                <a:lnTo>
                  <a:pt x="9702" y="46520"/>
                </a:lnTo>
                <a:lnTo>
                  <a:pt x="27889" y="46520"/>
                </a:lnTo>
                <a:lnTo>
                  <a:pt x="43713" y="76085"/>
                </a:lnTo>
                <a:lnTo>
                  <a:pt x="54952" y="76085"/>
                </a:lnTo>
                <a:close/>
              </a:path>
              <a:path w="520065" h="77470">
                <a:moveTo>
                  <a:pt x="112445" y="46824"/>
                </a:moveTo>
                <a:lnTo>
                  <a:pt x="111810" y="42887"/>
                </a:lnTo>
                <a:lnTo>
                  <a:pt x="110261" y="33464"/>
                </a:lnTo>
                <a:lnTo>
                  <a:pt x="105727" y="26454"/>
                </a:lnTo>
                <a:lnTo>
                  <a:pt x="104559" y="24638"/>
                </a:lnTo>
                <a:lnTo>
                  <a:pt x="103098" y="23749"/>
                </a:lnTo>
                <a:lnTo>
                  <a:pt x="103098" y="42887"/>
                </a:lnTo>
                <a:lnTo>
                  <a:pt x="71234" y="42887"/>
                </a:lnTo>
                <a:lnTo>
                  <a:pt x="71805" y="34163"/>
                </a:lnTo>
                <a:lnTo>
                  <a:pt x="77774" y="26454"/>
                </a:lnTo>
                <a:lnTo>
                  <a:pt x="96977" y="26454"/>
                </a:lnTo>
                <a:lnTo>
                  <a:pt x="102235" y="33185"/>
                </a:lnTo>
                <a:lnTo>
                  <a:pt x="102323" y="34163"/>
                </a:lnTo>
                <a:lnTo>
                  <a:pt x="103098" y="42887"/>
                </a:lnTo>
                <a:lnTo>
                  <a:pt x="103098" y="23749"/>
                </a:lnTo>
                <a:lnTo>
                  <a:pt x="96570" y="19773"/>
                </a:lnTo>
                <a:lnTo>
                  <a:pt x="87579" y="18275"/>
                </a:lnTo>
                <a:lnTo>
                  <a:pt x="77000" y="20459"/>
                </a:lnTo>
                <a:lnTo>
                  <a:pt x="69062" y="26454"/>
                </a:lnTo>
                <a:lnTo>
                  <a:pt x="65252" y="33185"/>
                </a:lnTo>
                <a:lnTo>
                  <a:pt x="63715" y="35966"/>
                </a:lnTo>
                <a:lnTo>
                  <a:pt x="61899" y="47993"/>
                </a:lnTo>
                <a:lnTo>
                  <a:pt x="63754" y="59982"/>
                </a:lnTo>
                <a:lnTo>
                  <a:pt x="69011" y="69138"/>
                </a:lnTo>
                <a:lnTo>
                  <a:pt x="74803" y="73291"/>
                </a:lnTo>
                <a:lnTo>
                  <a:pt x="77495" y="75196"/>
                </a:lnTo>
                <a:lnTo>
                  <a:pt x="88658" y="77304"/>
                </a:lnTo>
                <a:lnTo>
                  <a:pt x="96786" y="76250"/>
                </a:lnTo>
                <a:lnTo>
                  <a:pt x="103479" y="73291"/>
                </a:lnTo>
                <a:lnTo>
                  <a:pt x="108013" y="69138"/>
                </a:lnTo>
                <a:lnTo>
                  <a:pt x="108483" y="68707"/>
                </a:lnTo>
                <a:lnTo>
                  <a:pt x="111531" y="62801"/>
                </a:lnTo>
                <a:lnTo>
                  <a:pt x="102641" y="60350"/>
                </a:lnTo>
                <a:lnTo>
                  <a:pt x="100495" y="66179"/>
                </a:lnTo>
                <a:lnTo>
                  <a:pt x="95440" y="69138"/>
                </a:lnTo>
                <a:lnTo>
                  <a:pt x="88709" y="69138"/>
                </a:lnTo>
                <a:lnTo>
                  <a:pt x="81762" y="67932"/>
                </a:lnTo>
                <a:lnTo>
                  <a:pt x="76327" y="64376"/>
                </a:lnTo>
                <a:lnTo>
                  <a:pt x="72694" y="58585"/>
                </a:lnTo>
                <a:lnTo>
                  <a:pt x="71183" y="50647"/>
                </a:lnTo>
                <a:lnTo>
                  <a:pt x="112445" y="50647"/>
                </a:lnTo>
                <a:lnTo>
                  <a:pt x="112445" y="46824"/>
                </a:lnTo>
                <a:close/>
              </a:path>
              <a:path w="520065" h="77470">
                <a:moveTo>
                  <a:pt x="167551" y="52184"/>
                </a:moveTo>
                <a:lnTo>
                  <a:pt x="162699" y="47028"/>
                </a:lnTo>
                <a:lnTo>
                  <a:pt x="152323" y="44577"/>
                </a:lnTo>
                <a:lnTo>
                  <a:pt x="137007" y="40944"/>
                </a:lnTo>
                <a:lnTo>
                  <a:pt x="134099" y="38595"/>
                </a:lnTo>
                <a:lnTo>
                  <a:pt x="134099" y="29616"/>
                </a:lnTo>
                <a:lnTo>
                  <a:pt x="139204" y="26085"/>
                </a:lnTo>
                <a:lnTo>
                  <a:pt x="153352" y="26085"/>
                </a:lnTo>
                <a:lnTo>
                  <a:pt x="156565" y="30073"/>
                </a:lnTo>
                <a:lnTo>
                  <a:pt x="158153" y="34163"/>
                </a:lnTo>
                <a:lnTo>
                  <a:pt x="166471" y="32016"/>
                </a:lnTo>
                <a:lnTo>
                  <a:pt x="163868" y="24003"/>
                </a:lnTo>
                <a:lnTo>
                  <a:pt x="157695" y="18275"/>
                </a:lnTo>
                <a:lnTo>
                  <a:pt x="145948" y="18275"/>
                </a:lnTo>
                <a:lnTo>
                  <a:pt x="137515" y="19494"/>
                </a:lnTo>
                <a:lnTo>
                  <a:pt x="130822" y="22923"/>
                </a:lnTo>
                <a:lnTo>
                  <a:pt x="126403" y="28181"/>
                </a:lnTo>
                <a:lnTo>
                  <a:pt x="124802" y="34925"/>
                </a:lnTo>
                <a:lnTo>
                  <a:pt x="124802" y="42938"/>
                </a:lnTo>
                <a:lnTo>
                  <a:pt x="129755" y="48044"/>
                </a:lnTo>
                <a:lnTo>
                  <a:pt x="140131" y="50495"/>
                </a:lnTo>
                <a:lnTo>
                  <a:pt x="149618" y="52743"/>
                </a:lnTo>
                <a:lnTo>
                  <a:pt x="155244" y="54076"/>
                </a:lnTo>
                <a:lnTo>
                  <a:pt x="158000" y="56680"/>
                </a:lnTo>
                <a:lnTo>
                  <a:pt x="158000" y="65303"/>
                </a:lnTo>
                <a:lnTo>
                  <a:pt x="152895" y="69240"/>
                </a:lnTo>
                <a:lnTo>
                  <a:pt x="138087" y="69240"/>
                </a:lnTo>
                <a:lnTo>
                  <a:pt x="133438" y="66433"/>
                </a:lnTo>
                <a:lnTo>
                  <a:pt x="131800" y="60147"/>
                </a:lnTo>
                <a:lnTo>
                  <a:pt x="123075" y="62242"/>
                </a:lnTo>
                <a:lnTo>
                  <a:pt x="125717" y="68757"/>
                </a:lnTo>
                <a:lnTo>
                  <a:pt x="130416" y="73469"/>
                </a:lnTo>
                <a:lnTo>
                  <a:pt x="136931" y="76339"/>
                </a:lnTo>
                <a:lnTo>
                  <a:pt x="145034" y="77304"/>
                </a:lnTo>
                <a:lnTo>
                  <a:pt x="154190" y="76009"/>
                </a:lnTo>
                <a:lnTo>
                  <a:pt x="161302" y="72402"/>
                </a:lnTo>
                <a:lnTo>
                  <a:pt x="165912" y="66929"/>
                </a:lnTo>
                <a:lnTo>
                  <a:pt x="167551" y="59994"/>
                </a:lnTo>
                <a:lnTo>
                  <a:pt x="167551" y="52184"/>
                </a:lnTo>
                <a:close/>
              </a:path>
              <a:path w="520065" h="77470">
                <a:moveTo>
                  <a:pt x="204876" y="75780"/>
                </a:moveTo>
                <a:lnTo>
                  <a:pt x="202984" y="68008"/>
                </a:lnTo>
                <a:lnTo>
                  <a:pt x="201447" y="68326"/>
                </a:lnTo>
                <a:lnTo>
                  <a:pt x="199466" y="68630"/>
                </a:lnTo>
                <a:lnTo>
                  <a:pt x="193433" y="68630"/>
                </a:lnTo>
                <a:lnTo>
                  <a:pt x="191541" y="66382"/>
                </a:lnTo>
                <a:lnTo>
                  <a:pt x="191541" y="26860"/>
                </a:lnTo>
                <a:lnTo>
                  <a:pt x="203288" y="26860"/>
                </a:lnTo>
                <a:lnTo>
                  <a:pt x="203288" y="18999"/>
                </a:lnTo>
                <a:lnTo>
                  <a:pt x="191541" y="18999"/>
                </a:lnTo>
                <a:lnTo>
                  <a:pt x="191541" y="5410"/>
                </a:lnTo>
                <a:lnTo>
                  <a:pt x="182359" y="5410"/>
                </a:lnTo>
                <a:lnTo>
                  <a:pt x="182359" y="18999"/>
                </a:lnTo>
                <a:lnTo>
                  <a:pt x="173774" y="18999"/>
                </a:lnTo>
                <a:lnTo>
                  <a:pt x="173774" y="26860"/>
                </a:lnTo>
                <a:lnTo>
                  <a:pt x="182359" y="26860"/>
                </a:lnTo>
                <a:lnTo>
                  <a:pt x="182359" y="71335"/>
                </a:lnTo>
                <a:lnTo>
                  <a:pt x="188175" y="76796"/>
                </a:lnTo>
                <a:lnTo>
                  <a:pt x="200380" y="76796"/>
                </a:lnTo>
                <a:lnTo>
                  <a:pt x="202984" y="76441"/>
                </a:lnTo>
                <a:lnTo>
                  <a:pt x="204876" y="75780"/>
                </a:lnTo>
                <a:close/>
              </a:path>
              <a:path w="520065" h="77470">
                <a:moveTo>
                  <a:pt x="258140" y="38442"/>
                </a:moveTo>
                <a:lnTo>
                  <a:pt x="236740" y="18275"/>
                </a:lnTo>
                <a:lnTo>
                  <a:pt x="230149" y="18923"/>
                </a:lnTo>
                <a:lnTo>
                  <a:pt x="223558" y="21158"/>
                </a:lnTo>
                <a:lnTo>
                  <a:pt x="217919" y="25323"/>
                </a:lnTo>
                <a:lnTo>
                  <a:pt x="213702" y="31813"/>
                </a:lnTo>
                <a:lnTo>
                  <a:pt x="222542" y="34721"/>
                </a:lnTo>
                <a:lnTo>
                  <a:pt x="224332" y="30734"/>
                </a:lnTo>
                <a:lnTo>
                  <a:pt x="228777" y="26339"/>
                </a:lnTo>
                <a:lnTo>
                  <a:pt x="244906" y="26339"/>
                </a:lnTo>
                <a:lnTo>
                  <a:pt x="248945" y="30429"/>
                </a:lnTo>
                <a:lnTo>
                  <a:pt x="248945" y="42227"/>
                </a:lnTo>
                <a:lnTo>
                  <a:pt x="248945" y="47536"/>
                </a:lnTo>
                <a:lnTo>
                  <a:pt x="248945" y="62445"/>
                </a:lnTo>
                <a:lnTo>
                  <a:pt x="243281" y="69291"/>
                </a:lnTo>
                <a:lnTo>
                  <a:pt x="226275" y="69291"/>
                </a:lnTo>
                <a:lnTo>
                  <a:pt x="221322" y="66230"/>
                </a:lnTo>
                <a:lnTo>
                  <a:pt x="221322" y="53822"/>
                </a:lnTo>
                <a:lnTo>
                  <a:pt x="227190" y="51676"/>
                </a:lnTo>
                <a:lnTo>
                  <a:pt x="237401" y="50342"/>
                </a:lnTo>
                <a:lnTo>
                  <a:pt x="247408" y="49326"/>
                </a:lnTo>
                <a:lnTo>
                  <a:pt x="248945" y="47536"/>
                </a:lnTo>
                <a:lnTo>
                  <a:pt x="248945" y="42227"/>
                </a:lnTo>
                <a:lnTo>
                  <a:pt x="244602" y="41668"/>
                </a:lnTo>
                <a:lnTo>
                  <a:pt x="212077" y="59842"/>
                </a:lnTo>
                <a:lnTo>
                  <a:pt x="213588" y="67322"/>
                </a:lnTo>
                <a:lnTo>
                  <a:pt x="217741" y="72834"/>
                </a:lnTo>
                <a:lnTo>
                  <a:pt x="223926" y="76250"/>
                </a:lnTo>
                <a:lnTo>
                  <a:pt x="231533" y="77406"/>
                </a:lnTo>
                <a:lnTo>
                  <a:pt x="241185" y="77406"/>
                </a:lnTo>
                <a:lnTo>
                  <a:pt x="246545" y="72351"/>
                </a:lnTo>
                <a:lnTo>
                  <a:pt x="248018" y="69291"/>
                </a:lnTo>
                <a:lnTo>
                  <a:pt x="248488" y="68326"/>
                </a:lnTo>
                <a:lnTo>
                  <a:pt x="249097" y="68326"/>
                </a:lnTo>
                <a:lnTo>
                  <a:pt x="249097" y="76085"/>
                </a:lnTo>
                <a:lnTo>
                  <a:pt x="258140" y="76085"/>
                </a:lnTo>
                <a:lnTo>
                  <a:pt x="258140" y="68326"/>
                </a:lnTo>
                <a:lnTo>
                  <a:pt x="258140" y="47536"/>
                </a:lnTo>
                <a:lnTo>
                  <a:pt x="258140" y="42227"/>
                </a:lnTo>
                <a:lnTo>
                  <a:pt x="258140" y="38442"/>
                </a:lnTo>
                <a:close/>
              </a:path>
              <a:path w="520065" h="77470">
                <a:moveTo>
                  <a:pt x="319976" y="18999"/>
                </a:moveTo>
                <a:lnTo>
                  <a:pt x="310730" y="18999"/>
                </a:lnTo>
                <a:lnTo>
                  <a:pt x="310730" y="62953"/>
                </a:lnTo>
                <a:lnTo>
                  <a:pt x="304546" y="68529"/>
                </a:lnTo>
                <a:lnTo>
                  <a:pt x="288417" y="68529"/>
                </a:lnTo>
                <a:lnTo>
                  <a:pt x="283464" y="63271"/>
                </a:lnTo>
                <a:lnTo>
                  <a:pt x="283464" y="18999"/>
                </a:lnTo>
                <a:lnTo>
                  <a:pt x="274269" y="18999"/>
                </a:lnTo>
                <a:lnTo>
                  <a:pt x="274269" y="55245"/>
                </a:lnTo>
                <a:lnTo>
                  <a:pt x="275666" y="64706"/>
                </a:lnTo>
                <a:lnTo>
                  <a:pt x="279615" y="71437"/>
                </a:lnTo>
                <a:lnTo>
                  <a:pt x="285737" y="75463"/>
                </a:lnTo>
                <a:lnTo>
                  <a:pt x="293624" y="76796"/>
                </a:lnTo>
                <a:lnTo>
                  <a:pt x="301129" y="76796"/>
                </a:lnTo>
                <a:lnTo>
                  <a:pt x="307365" y="73736"/>
                </a:lnTo>
                <a:lnTo>
                  <a:pt x="311086" y="65405"/>
                </a:lnTo>
                <a:lnTo>
                  <a:pt x="311086" y="76085"/>
                </a:lnTo>
                <a:lnTo>
                  <a:pt x="319976" y="76085"/>
                </a:lnTo>
                <a:lnTo>
                  <a:pt x="319976" y="18999"/>
                </a:lnTo>
                <a:close/>
              </a:path>
              <a:path w="520065" h="77470">
                <a:moveTo>
                  <a:pt x="365061" y="18326"/>
                </a:moveTo>
                <a:lnTo>
                  <a:pt x="363994" y="18275"/>
                </a:lnTo>
                <a:lnTo>
                  <a:pt x="361746" y="18173"/>
                </a:lnTo>
                <a:lnTo>
                  <a:pt x="353618" y="18173"/>
                </a:lnTo>
                <a:lnTo>
                  <a:pt x="347700" y="22009"/>
                </a:lnTo>
                <a:lnTo>
                  <a:pt x="345605" y="27774"/>
                </a:lnTo>
                <a:lnTo>
                  <a:pt x="344995" y="27774"/>
                </a:lnTo>
                <a:lnTo>
                  <a:pt x="344995" y="18999"/>
                </a:lnTo>
                <a:lnTo>
                  <a:pt x="336105" y="18999"/>
                </a:lnTo>
                <a:lnTo>
                  <a:pt x="336105" y="76085"/>
                </a:lnTo>
                <a:lnTo>
                  <a:pt x="345300" y="76085"/>
                </a:lnTo>
                <a:lnTo>
                  <a:pt x="345300" y="32626"/>
                </a:lnTo>
                <a:lnTo>
                  <a:pt x="351332" y="27063"/>
                </a:lnTo>
                <a:lnTo>
                  <a:pt x="362000" y="27063"/>
                </a:lnTo>
                <a:lnTo>
                  <a:pt x="364502" y="27470"/>
                </a:lnTo>
                <a:lnTo>
                  <a:pt x="365061" y="27571"/>
                </a:lnTo>
                <a:lnTo>
                  <a:pt x="365061" y="18326"/>
                </a:lnTo>
                <a:close/>
              </a:path>
              <a:path w="520065" h="77470">
                <a:moveTo>
                  <a:pt x="418071" y="38442"/>
                </a:moveTo>
                <a:lnTo>
                  <a:pt x="415798" y="27774"/>
                </a:lnTo>
                <a:lnTo>
                  <a:pt x="414489" y="26339"/>
                </a:lnTo>
                <a:lnTo>
                  <a:pt x="410248" y="21678"/>
                </a:lnTo>
                <a:lnTo>
                  <a:pt x="403250" y="18923"/>
                </a:lnTo>
                <a:lnTo>
                  <a:pt x="396671" y="18275"/>
                </a:lnTo>
                <a:lnTo>
                  <a:pt x="390080" y="18923"/>
                </a:lnTo>
                <a:lnTo>
                  <a:pt x="383489" y="21158"/>
                </a:lnTo>
                <a:lnTo>
                  <a:pt x="377850" y="25323"/>
                </a:lnTo>
                <a:lnTo>
                  <a:pt x="373646" y="31813"/>
                </a:lnTo>
                <a:lnTo>
                  <a:pt x="382473" y="34721"/>
                </a:lnTo>
                <a:lnTo>
                  <a:pt x="384263" y="30734"/>
                </a:lnTo>
                <a:lnTo>
                  <a:pt x="388708" y="26339"/>
                </a:lnTo>
                <a:lnTo>
                  <a:pt x="404837" y="26339"/>
                </a:lnTo>
                <a:lnTo>
                  <a:pt x="408876" y="30429"/>
                </a:lnTo>
                <a:lnTo>
                  <a:pt x="408876" y="42227"/>
                </a:lnTo>
                <a:lnTo>
                  <a:pt x="408876" y="47536"/>
                </a:lnTo>
                <a:lnTo>
                  <a:pt x="408876" y="62445"/>
                </a:lnTo>
                <a:lnTo>
                  <a:pt x="403212" y="69291"/>
                </a:lnTo>
                <a:lnTo>
                  <a:pt x="386207" y="69291"/>
                </a:lnTo>
                <a:lnTo>
                  <a:pt x="381254" y="66230"/>
                </a:lnTo>
                <a:lnTo>
                  <a:pt x="381254" y="53822"/>
                </a:lnTo>
                <a:lnTo>
                  <a:pt x="387121" y="51676"/>
                </a:lnTo>
                <a:lnTo>
                  <a:pt x="397332" y="50342"/>
                </a:lnTo>
                <a:lnTo>
                  <a:pt x="407339" y="49326"/>
                </a:lnTo>
                <a:lnTo>
                  <a:pt x="408876" y="47536"/>
                </a:lnTo>
                <a:lnTo>
                  <a:pt x="408876" y="42227"/>
                </a:lnTo>
                <a:lnTo>
                  <a:pt x="404533" y="41668"/>
                </a:lnTo>
                <a:lnTo>
                  <a:pt x="372008" y="59842"/>
                </a:lnTo>
                <a:lnTo>
                  <a:pt x="373519" y="67322"/>
                </a:lnTo>
                <a:lnTo>
                  <a:pt x="377672" y="72834"/>
                </a:lnTo>
                <a:lnTo>
                  <a:pt x="383857" y="76250"/>
                </a:lnTo>
                <a:lnTo>
                  <a:pt x="391464" y="77406"/>
                </a:lnTo>
                <a:lnTo>
                  <a:pt x="401116" y="77406"/>
                </a:lnTo>
                <a:lnTo>
                  <a:pt x="406476" y="72351"/>
                </a:lnTo>
                <a:lnTo>
                  <a:pt x="407949" y="69291"/>
                </a:lnTo>
                <a:lnTo>
                  <a:pt x="408419" y="68326"/>
                </a:lnTo>
                <a:lnTo>
                  <a:pt x="409028" y="68326"/>
                </a:lnTo>
                <a:lnTo>
                  <a:pt x="409028" y="76085"/>
                </a:lnTo>
                <a:lnTo>
                  <a:pt x="418071" y="76085"/>
                </a:lnTo>
                <a:lnTo>
                  <a:pt x="418071" y="68326"/>
                </a:lnTo>
                <a:lnTo>
                  <a:pt x="418071" y="47536"/>
                </a:lnTo>
                <a:lnTo>
                  <a:pt x="418071" y="42227"/>
                </a:lnTo>
                <a:lnTo>
                  <a:pt x="418071" y="38442"/>
                </a:lnTo>
                <a:close/>
              </a:path>
              <a:path w="520065" h="77470">
                <a:moveTo>
                  <a:pt x="479856" y="39827"/>
                </a:moveTo>
                <a:lnTo>
                  <a:pt x="478459" y="30365"/>
                </a:lnTo>
                <a:lnTo>
                  <a:pt x="474535" y="23634"/>
                </a:lnTo>
                <a:lnTo>
                  <a:pt x="468439" y="19608"/>
                </a:lnTo>
                <a:lnTo>
                  <a:pt x="460552" y="18275"/>
                </a:lnTo>
                <a:lnTo>
                  <a:pt x="452894" y="18275"/>
                </a:lnTo>
                <a:lnTo>
                  <a:pt x="446760" y="21501"/>
                </a:lnTo>
                <a:lnTo>
                  <a:pt x="443090" y="29565"/>
                </a:lnTo>
                <a:lnTo>
                  <a:pt x="443039" y="18999"/>
                </a:lnTo>
                <a:lnTo>
                  <a:pt x="434200" y="18999"/>
                </a:lnTo>
                <a:lnTo>
                  <a:pt x="434200" y="76085"/>
                </a:lnTo>
                <a:lnTo>
                  <a:pt x="443395" y="76085"/>
                </a:lnTo>
                <a:lnTo>
                  <a:pt x="443395" y="41871"/>
                </a:lnTo>
                <a:lnTo>
                  <a:pt x="443395" y="32118"/>
                </a:lnTo>
                <a:lnTo>
                  <a:pt x="449580" y="26555"/>
                </a:lnTo>
                <a:lnTo>
                  <a:pt x="465759" y="26555"/>
                </a:lnTo>
                <a:lnTo>
                  <a:pt x="470662" y="31813"/>
                </a:lnTo>
                <a:lnTo>
                  <a:pt x="470662" y="76085"/>
                </a:lnTo>
                <a:lnTo>
                  <a:pt x="479856" y="76085"/>
                </a:lnTo>
                <a:lnTo>
                  <a:pt x="479856" y="39827"/>
                </a:lnTo>
                <a:close/>
              </a:path>
              <a:path w="520065" h="77470">
                <a:moveTo>
                  <a:pt x="520039" y="75780"/>
                </a:moveTo>
                <a:lnTo>
                  <a:pt x="518147" y="68008"/>
                </a:lnTo>
                <a:lnTo>
                  <a:pt x="516623" y="68326"/>
                </a:lnTo>
                <a:lnTo>
                  <a:pt x="514629" y="68630"/>
                </a:lnTo>
                <a:lnTo>
                  <a:pt x="508609" y="68630"/>
                </a:lnTo>
                <a:lnTo>
                  <a:pt x="506717" y="66382"/>
                </a:lnTo>
                <a:lnTo>
                  <a:pt x="506717" y="26860"/>
                </a:lnTo>
                <a:lnTo>
                  <a:pt x="518464" y="26860"/>
                </a:lnTo>
                <a:lnTo>
                  <a:pt x="518464" y="18999"/>
                </a:lnTo>
                <a:lnTo>
                  <a:pt x="506717" y="18999"/>
                </a:lnTo>
                <a:lnTo>
                  <a:pt x="506717" y="5410"/>
                </a:lnTo>
                <a:lnTo>
                  <a:pt x="497522" y="5410"/>
                </a:lnTo>
                <a:lnTo>
                  <a:pt x="497522" y="18999"/>
                </a:lnTo>
                <a:lnTo>
                  <a:pt x="488950" y="18999"/>
                </a:lnTo>
                <a:lnTo>
                  <a:pt x="488950" y="26860"/>
                </a:lnTo>
                <a:lnTo>
                  <a:pt x="497522" y="26860"/>
                </a:lnTo>
                <a:lnTo>
                  <a:pt x="497522" y="71335"/>
                </a:lnTo>
                <a:lnTo>
                  <a:pt x="503339" y="76796"/>
                </a:lnTo>
                <a:lnTo>
                  <a:pt x="515543" y="76796"/>
                </a:lnTo>
                <a:lnTo>
                  <a:pt x="518147" y="76441"/>
                </a:lnTo>
                <a:lnTo>
                  <a:pt x="520039" y="75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0" name="object 60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760088" y="3998976"/>
            <a:ext cx="319099" cy="78332"/>
          </a:xfrm>
          <a:prstGeom prst="rect">
            <a:avLst/>
          </a:prstGeom>
        </p:spPr>
      </p:pic>
      <p:grpSp>
        <p:nvGrpSpPr>
          <p:cNvPr id="61" name="object 61" descr=""/>
          <p:cNvGrpSpPr/>
          <p:nvPr/>
        </p:nvGrpSpPr>
        <p:grpSpPr>
          <a:xfrm>
            <a:off x="3044682" y="3286993"/>
            <a:ext cx="615315" cy="481330"/>
            <a:chOff x="3044682" y="3286993"/>
            <a:chExt cx="615315" cy="481330"/>
          </a:xfrm>
        </p:grpSpPr>
        <p:sp>
          <p:nvSpPr>
            <p:cNvPr id="62" name="object 62" descr=""/>
            <p:cNvSpPr/>
            <p:nvPr/>
          </p:nvSpPr>
          <p:spPr>
            <a:xfrm>
              <a:off x="3049725" y="3292035"/>
              <a:ext cx="605155" cy="471170"/>
            </a:xfrm>
            <a:custGeom>
              <a:avLst/>
              <a:gdLst/>
              <a:ahLst/>
              <a:cxnLst/>
              <a:rect l="l" t="t" r="r" b="b"/>
              <a:pathLst>
                <a:path w="605154" h="471170">
                  <a:moveTo>
                    <a:pt x="0" y="20170"/>
                  </a:moveTo>
                  <a:lnTo>
                    <a:pt x="3151" y="8509"/>
                  </a:lnTo>
                  <a:lnTo>
                    <a:pt x="10085" y="2521"/>
                  </a:lnTo>
                  <a:lnTo>
                    <a:pt x="17018" y="315"/>
                  </a:lnTo>
                  <a:lnTo>
                    <a:pt x="20170" y="0"/>
                  </a:lnTo>
                  <a:lnTo>
                    <a:pt x="584934" y="0"/>
                  </a:lnTo>
                  <a:lnTo>
                    <a:pt x="596594" y="3151"/>
                  </a:lnTo>
                  <a:lnTo>
                    <a:pt x="602582" y="10085"/>
                  </a:lnTo>
                  <a:lnTo>
                    <a:pt x="604789" y="17018"/>
                  </a:lnTo>
                  <a:lnTo>
                    <a:pt x="605104" y="20170"/>
                  </a:lnTo>
                  <a:lnTo>
                    <a:pt x="605104" y="450466"/>
                  </a:lnTo>
                  <a:lnTo>
                    <a:pt x="601952" y="462127"/>
                  </a:lnTo>
                  <a:lnTo>
                    <a:pt x="595019" y="468115"/>
                  </a:lnTo>
                  <a:lnTo>
                    <a:pt x="588085" y="470321"/>
                  </a:lnTo>
                  <a:lnTo>
                    <a:pt x="584934" y="470636"/>
                  </a:lnTo>
                  <a:lnTo>
                    <a:pt x="20170" y="470636"/>
                  </a:lnTo>
                  <a:lnTo>
                    <a:pt x="8509" y="467485"/>
                  </a:lnTo>
                  <a:lnTo>
                    <a:pt x="2521" y="460551"/>
                  </a:lnTo>
                  <a:lnTo>
                    <a:pt x="315" y="453618"/>
                  </a:lnTo>
                  <a:lnTo>
                    <a:pt x="0" y="450466"/>
                  </a:lnTo>
                  <a:lnTo>
                    <a:pt x="0" y="20170"/>
                  </a:lnTo>
                  <a:close/>
                </a:path>
              </a:pathLst>
            </a:custGeom>
            <a:ln w="100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3081362" y="3493731"/>
              <a:ext cx="542925" cy="104775"/>
            </a:xfrm>
            <a:custGeom>
              <a:avLst/>
              <a:gdLst/>
              <a:ahLst/>
              <a:cxnLst/>
              <a:rect l="l" t="t" r="r" b="b"/>
              <a:pathLst>
                <a:path w="542925" h="104775">
                  <a:moveTo>
                    <a:pt x="69367" y="76085"/>
                  </a:moveTo>
                  <a:lnTo>
                    <a:pt x="53263" y="46520"/>
                  </a:lnTo>
                  <a:lnTo>
                    <a:pt x="52311" y="44780"/>
                  </a:lnTo>
                  <a:lnTo>
                    <a:pt x="58572" y="41452"/>
                  </a:lnTo>
                  <a:lnTo>
                    <a:pt x="61785" y="37947"/>
                  </a:lnTo>
                  <a:lnTo>
                    <a:pt x="62966" y="36664"/>
                  </a:lnTo>
                  <a:lnTo>
                    <a:pt x="65557" y="30607"/>
                  </a:lnTo>
                  <a:lnTo>
                    <a:pt x="56756" y="4635"/>
                  </a:lnTo>
                  <a:lnTo>
                    <a:pt x="56756" y="14452"/>
                  </a:lnTo>
                  <a:lnTo>
                    <a:pt x="56756" y="32423"/>
                  </a:lnTo>
                  <a:lnTo>
                    <a:pt x="52057" y="37947"/>
                  </a:lnTo>
                  <a:lnTo>
                    <a:pt x="24130" y="37947"/>
                  </a:lnTo>
                  <a:lnTo>
                    <a:pt x="24130" y="8534"/>
                  </a:lnTo>
                  <a:lnTo>
                    <a:pt x="52057" y="8534"/>
                  </a:lnTo>
                  <a:lnTo>
                    <a:pt x="56756" y="14452"/>
                  </a:lnTo>
                  <a:lnTo>
                    <a:pt x="56756" y="4635"/>
                  </a:lnTo>
                  <a:lnTo>
                    <a:pt x="52019" y="1765"/>
                  </a:lnTo>
                  <a:lnTo>
                    <a:pt x="40462" y="0"/>
                  </a:lnTo>
                  <a:lnTo>
                    <a:pt x="14427" y="0"/>
                  </a:lnTo>
                  <a:lnTo>
                    <a:pt x="14427" y="76085"/>
                  </a:lnTo>
                  <a:lnTo>
                    <a:pt x="24130" y="76085"/>
                  </a:lnTo>
                  <a:lnTo>
                    <a:pt x="24130" y="46520"/>
                  </a:lnTo>
                  <a:lnTo>
                    <a:pt x="42303" y="46520"/>
                  </a:lnTo>
                  <a:lnTo>
                    <a:pt x="58140" y="76085"/>
                  </a:lnTo>
                  <a:lnTo>
                    <a:pt x="69367" y="76085"/>
                  </a:lnTo>
                  <a:close/>
                </a:path>
                <a:path w="542925" h="104775">
                  <a:moveTo>
                    <a:pt x="126873" y="46824"/>
                  </a:moveTo>
                  <a:lnTo>
                    <a:pt x="126225" y="42900"/>
                  </a:lnTo>
                  <a:lnTo>
                    <a:pt x="124688" y="33464"/>
                  </a:lnTo>
                  <a:lnTo>
                    <a:pt x="120142" y="26454"/>
                  </a:lnTo>
                  <a:lnTo>
                    <a:pt x="118973" y="24650"/>
                  </a:lnTo>
                  <a:lnTo>
                    <a:pt x="117525" y="23774"/>
                  </a:lnTo>
                  <a:lnTo>
                    <a:pt x="117525" y="42900"/>
                  </a:lnTo>
                  <a:lnTo>
                    <a:pt x="85661" y="42900"/>
                  </a:lnTo>
                  <a:lnTo>
                    <a:pt x="86220" y="34163"/>
                  </a:lnTo>
                  <a:lnTo>
                    <a:pt x="92202" y="26454"/>
                  </a:lnTo>
                  <a:lnTo>
                    <a:pt x="111391" y="26454"/>
                  </a:lnTo>
                  <a:lnTo>
                    <a:pt x="116649" y="33197"/>
                  </a:lnTo>
                  <a:lnTo>
                    <a:pt x="116738" y="34163"/>
                  </a:lnTo>
                  <a:lnTo>
                    <a:pt x="117525" y="42900"/>
                  </a:lnTo>
                  <a:lnTo>
                    <a:pt x="117525" y="23774"/>
                  </a:lnTo>
                  <a:lnTo>
                    <a:pt x="110985" y="19773"/>
                  </a:lnTo>
                  <a:lnTo>
                    <a:pt x="102006" y="18288"/>
                  </a:lnTo>
                  <a:lnTo>
                    <a:pt x="91414" y="20459"/>
                  </a:lnTo>
                  <a:lnTo>
                    <a:pt x="83477" y="26454"/>
                  </a:lnTo>
                  <a:lnTo>
                    <a:pt x="79667" y="33197"/>
                  </a:lnTo>
                  <a:lnTo>
                    <a:pt x="78143" y="35966"/>
                  </a:lnTo>
                  <a:lnTo>
                    <a:pt x="76314" y="48006"/>
                  </a:lnTo>
                  <a:lnTo>
                    <a:pt x="78168" y="59994"/>
                  </a:lnTo>
                  <a:lnTo>
                    <a:pt x="83426" y="69138"/>
                  </a:lnTo>
                  <a:lnTo>
                    <a:pt x="89217" y="73291"/>
                  </a:lnTo>
                  <a:lnTo>
                    <a:pt x="91909" y="75196"/>
                  </a:lnTo>
                  <a:lnTo>
                    <a:pt x="103073" y="77317"/>
                  </a:lnTo>
                  <a:lnTo>
                    <a:pt x="111201" y="76263"/>
                  </a:lnTo>
                  <a:lnTo>
                    <a:pt x="117894" y="73291"/>
                  </a:lnTo>
                  <a:lnTo>
                    <a:pt x="122440" y="69138"/>
                  </a:lnTo>
                  <a:lnTo>
                    <a:pt x="122897" y="68719"/>
                  </a:lnTo>
                  <a:lnTo>
                    <a:pt x="125945" y="62814"/>
                  </a:lnTo>
                  <a:lnTo>
                    <a:pt x="117068" y="60363"/>
                  </a:lnTo>
                  <a:lnTo>
                    <a:pt x="114922" y="66179"/>
                  </a:lnTo>
                  <a:lnTo>
                    <a:pt x="109867" y="69138"/>
                  </a:lnTo>
                  <a:lnTo>
                    <a:pt x="103124" y="69138"/>
                  </a:lnTo>
                  <a:lnTo>
                    <a:pt x="96189" y="67932"/>
                  </a:lnTo>
                  <a:lnTo>
                    <a:pt x="90741" y="64376"/>
                  </a:lnTo>
                  <a:lnTo>
                    <a:pt x="87122" y="58585"/>
                  </a:lnTo>
                  <a:lnTo>
                    <a:pt x="85610" y="50660"/>
                  </a:lnTo>
                  <a:lnTo>
                    <a:pt x="126873" y="50660"/>
                  </a:lnTo>
                  <a:lnTo>
                    <a:pt x="126873" y="46824"/>
                  </a:lnTo>
                  <a:close/>
                </a:path>
                <a:path w="542925" h="104775">
                  <a:moveTo>
                    <a:pt x="181965" y="52184"/>
                  </a:moveTo>
                  <a:lnTo>
                    <a:pt x="177114" y="47028"/>
                  </a:lnTo>
                  <a:lnTo>
                    <a:pt x="166751" y="44577"/>
                  </a:lnTo>
                  <a:lnTo>
                    <a:pt x="151434" y="40957"/>
                  </a:lnTo>
                  <a:lnTo>
                    <a:pt x="148513" y="38608"/>
                  </a:lnTo>
                  <a:lnTo>
                    <a:pt x="148513" y="29616"/>
                  </a:lnTo>
                  <a:lnTo>
                    <a:pt x="153631" y="26098"/>
                  </a:lnTo>
                  <a:lnTo>
                    <a:pt x="167767" y="26098"/>
                  </a:lnTo>
                  <a:lnTo>
                    <a:pt x="170992" y="30073"/>
                  </a:lnTo>
                  <a:lnTo>
                    <a:pt x="172567" y="34163"/>
                  </a:lnTo>
                  <a:lnTo>
                    <a:pt x="180898" y="32016"/>
                  </a:lnTo>
                  <a:lnTo>
                    <a:pt x="178295" y="24003"/>
                  </a:lnTo>
                  <a:lnTo>
                    <a:pt x="172110" y="18288"/>
                  </a:lnTo>
                  <a:lnTo>
                    <a:pt x="160362" y="18288"/>
                  </a:lnTo>
                  <a:lnTo>
                    <a:pt x="151930" y="19507"/>
                  </a:lnTo>
                  <a:lnTo>
                    <a:pt x="145237" y="22923"/>
                  </a:lnTo>
                  <a:lnTo>
                    <a:pt x="140817" y="28194"/>
                  </a:lnTo>
                  <a:lnTo>
                    <a:pt x="139230" y="34925"/>
                  </a:lnTo>
                  <a:lnTo>
                    <a:pt x="139230" y="42951"/>
                  </a:lnTo>
                  <a:lnTo>
                    <a:pt x="144183" y="48056"/>
                  </a:lnTo>
                  <a:lnTo>
                    <a:pt x="154546" y="50507"/>
                  </a:lnTo>
                  <a:lnTo>
                    <a:pt x="164045" y="52755"/>
                  </a:lnTo>
                  <a:lnTo>
                    <a:pt x="169659" y="54076"/>
                  </a:lnTo>
                  <a:lnTo>
                    <a:pt x="172415" y="56680"/>
                  </a:lnTo>
                  <a:lnTo>
                    <a:pt x="172415" y="65316"/>
                  </a:lnTo>
                  <a:lnTo>
                    <a:pt x="167309" y="69240"/>
                  </a:lnTo>
                  <a:lnTo>
                    <a:pt x="152501" y="69240"/>
                  </a:lnTo>
                  <a:lnTo>
                    <a:pt x="147853" y="66433"/>
                  </a:lnTo>
                  <a:lnTo>
                    <a:pt x="146227" y="60159"/>
                  </a:lnTo>
                  <a:lnTo>
                    <a:pt x="137490" y="62242"/>
                  </a:lnTo>
                  <a:lnTo>
                    <a:pt x="140131" y="68757"/>
                  </a:lnTo>
                  <a:lnTo>
                    <a:pt x="144830" y="73482"/>
                  </a:lnTo>
                  <a:lnTo>
                    <a:pt x="151345" y="76339"/>
                  </a:lnTo>
                  <a:lnTo>
                    <a:pt x="159448" y="77317"/>
                  </a:lnTo>
                  <a:lnTo>
                    <a:pt x="168605" y="76009"/>
                  </a:lnTo>
                  <a:lnTo>
                    <a:pt x="175729" y="72415"/>
                  </a:lnTo>
                  <a:lnTo>
                    <a:pt x="180327" y="66929"/>
                  </a:lnTo>
                  <a:lnTo>
                    <a:pt x="181965" y="60007"/>
                  </a:lnTo>
                  <a:lnTo>
                    <a:pt x="181965" y="52184"/>
                  </a:lnTo>
                  <a:close/>
                </a:path>
                <a:path w="542925" h="104775">
                  <a:moveTo>
                    <a:pt x="219290" y="75780"/>
                  </a:moveTo>
                  <a:lnTo>
                    <a:pt x="217398" y="68021"/>
                  </a:lnTo>
                  <a:lnTo>
                    <a:pt x="215874" y="68326"/>
                  </a:lnTo>
                  <a:lnTo>
                    <a:pt x="213880" y="68630"/>
                  </a:lnTo>
                  <a:lnTo>
                    <a:pt x="207860" y="68630"/>
                  </a:lnTo>
                  <a:lnTo>
                    <a:pt x="205968" y="66382"/>
                  </a:lnTo>
                  <a:lnTo>
                    <a:pt x="205968" y="26860"/>
                  </a:lnTo>
                  <a:lnTo>
                    <a:pt x="217716" y="26860"/>
                  </a:lnTo>
                  <a:lnTo>
                    <a:pt x="217716" y="18999"/>
                  </a:lnTo>
                  <a:lnTo>
                    <a:pt x="205968" y="18999"/>
                  </a:lnTo>
                  <a:lnTo>
                    <a:pt x="205968" y="5410"/>
                  </a:lnTo>
                  <a:lnTo>
                    <a:pt x="196773" y="5410"/>
                  </a:lnTo>
                  <a:lnTo>
                    <a:pt x="196773" y="18999"/>
                  </a:lnTo>
                  <a:lnTo>
                    <a:pt x="188201" y="18999"/>
                  </a:lnTo>
                  <a:lnTo>
                    <a:pt x="188201" y="26860"/>
                  </a:lnTo>
                  <a:lnTo>
                    <a:pt x="196773" y="26860"/>
                  </a:lnTo>
                  <a:lnTo>
                    <a:pt x="196773" y="71335"/>
                  </a:lnTo>
                  <a:lnTo>
                    <a:pt x="202590" y="76796"/>
                  </a:lnTo>
                  <a:lnTo>
                    <a:pt x="214795" y="76796"/>
                  </a:lnTo>
                  <a:lnTo>
                    <a:pt x="217398" y="76441"/>
                  </a:lnTo>
                  <a:lnTo>
                    <a:pt x="219290" y="75780"/>
                  </a:lnTo>
                  <a:close/>
                </a:path>
                <a:path w="542925" h="104775">
                  <a:moveTo>
                    <a:pt x="272554" y="38455"/>
                  </a:moveTo>
                  <a:lnTo>
                    <a:pt x="270294" y="27787"/>
                  </a:lnTo>
                  <a:lnTo>
                    <a:pt x="268986" y="26352"/>
                  </a:lnTo>
                  <a:lnTo>
                    <a:pt x="264731" y="21678"/>
                  </a:lnTo>
                  <a:lnTo>
                    <a:pt x="257733" y="18923"/>
                  </a:lnTo>
                  <a:lnTo>
                    <a:pt x="251155" y="18288"/>
                  </a:lnTo>
                  <a:lnTo>
                    <a:pt x="244563" y="18923"/>
                  </a:lnTo>
                  <a:lnTo>
                    <a:pt x="237972" y="21158"/>
                  </a:lnTo>
                  <a:lnTo>
                    <a:pt x="232333" y="25323"/>
                  </a:lnTo>
                  <a:lnTo>
                    <a:pt x="228130" y="31813"/>
                  </a:lnTo>
                  <a:lnTo>
                    <a:pt x="236956" y="34721"/>
                  </a:lnTo>
                  <a:lnTo>
                    <a:pt x="238747" y="30746"/>
                  </a:lnTo>
                  <a:lnTo>
                    <a:pt x="243192" y="26352"/>
                  </a:lnTo>
                  <a:lnTo>
                    <a:pt x="259334" y="26352"/>
                  </a:lnTo>
                  <a:lnTo>
                    <a:pt x="263359" y="30429"/>
                  </a:lnTo>
                  <a:lnTo>
                    <a:pt x="263359" y="42227"/>
                  </a:lnTo>
                  <a:lnTo>
                    <a:pt x="263359" y="47536"/>
                  </a:lnTo>
                  <a:lnTo>
                    <a:pt x="263359" y="62458"/>
                  </a:lnTo>
                  <a:lnTo>
                    <a:pt x="257695" y="69291"/>
                  </a:lnTo>
                  <a:lnTo>
                    <a:pt x="240690" y="69291"/>
                  </a:lnTo>
                  <a:lnTo>
                    <a:pt x="235737" y="66230"/>
                  </a:lnTo>
                  <a:lnTo>
                    <a:pt x="235737" y="53822"/>
                  </a:lnTo>
                  <a:lnTo>
                    <a:pt x="241604" y="51676"/>
                  </a:lnTo>
                  <a:lnTo>
                    <a:pt x="251828" y="50355"/>
                  </a:lnTo>
                  <a:lnTo>
                    <a:pt x="261835" y="49326"/>
                  </a:lnTo>
                  <a:lnTo>
                    <a:pt x="263359" y="47536"/>
                  </a:lnTo>
                  <a:lnTo>
                    <a:pt x="263359" y="42227"/>
                  </a:lnTo>
                  <a:lnTo>
                    <a:pt x="259016" y="41668"/>
                  </a:lnTo>
                  <a:lnTo>
                    <a:pt x="226491" y="59842"/>
                  </a:lnTo>
                  <a:lnTo>
                    <a:pt x="228015" y="67335"/>
                  </a:lnTo>
                  <a:lnTo>
                    <a:pt x="232168" y="72847"/>
                  </a:lnTo>
                  <a:lnTo>
                    <a:pt x="238340" y="76250"/>
                  </a:lnTo>
                  <a:lnTo>
                    <a:pt x="245948" y="77419"/>
                  </a:lnTo>
                  <a:lnTo>
                    <a:pt x="255600" y="77419"/>
                  </a:lnTo>
                  <a:lnTo>
                    <a:pt x="260959" y="72364"/>
                  </a:lnTo>
                  <a:lnTo>
                    <a:pt x="262432" y="69291"/>
                  </a:lnTo>
                  <a:lnTo>
                    <a:pt x="262902" y="68326"/>
                  </a:lnTo>
                  <a:lnTo>
                    <a:pt x="263512" y="68326"/>
                  </a:lnTo>
                  <a:lnTo>
                    <a:pt x="263512" y="76085"/>
                  </a:lnTo>
                  <a:lnTo>
                    <a:pt x="272554" y="76085"/>
                  </a:lnTo>
                  <a:lnTo>
                    <a:pt x="272554" y="68326"/>
                  </a:lnTo>
                  <a:lnTo>
                    <a:pt x="272554" y="47536"/>
                  </a:lnTo>
                  <a:lnTo>
                    <a:pt x="272554" y="42227"/>
                  </a:lnTo>
                  <a:lnTo>
                    <a:pt x="272554" y="38455"/>
                  </a:lnTo>
                  <a:close/>
                </a:path>
                <a:path w="542925" h="104775">
                  <a:moveTo>
                    <a:pt x="334391" y="18999"/>
                  </a:moveTo>
                  <a:lnTo>
                    <a:pt x="325145" y="18999"/>
                  </a:lnTo>
                  <a:lnTo>
                    <a:pt x="325145" y="62966"/>
                  </a:lnTo>
                  <a:lnTo>
                    <a:pt x="318973" y="68529"/>
                  </a:lnTo>
                  <a:lnTo>
                    <a:pt x="302831" y="68529"/>
                  </a:lnTo>
                  <a:lnTo>
                    <a:pt x="297878" y="63271"/>
                  </a:lnTo>
                  <a:lnTo>
                    <a:pt x="297878" y="18999"/>
                  </a:lnTo>
                  <a:lnTo>
                    <a:pt x="288696" y="18999"/>
                  </a:lnTo>
                  <a:lnTo>
                    <a:pt x="288696" y="55257"/>
                  </a:lnTo>
                  <a:lnTo>
                    <a:pt x="290093" y="64719"/>
                  </a:lnTo>
                  <a:lnTo>
                    <a:pt x="294043" y="71450"/>
                  </a:lnTo>
                  <a:lnTo>
                    <a:pt x="300151" y="75463"/>
                  </a:lnTo>
                  <a:lnTo>
                    <a:pt x="308038" y="76796"/>
                  </a:lnTo>
                  <a:lnTo>
                    <a:pt x="315544" y="76796"/>
                  </a:lnTo>
                  <a:lnTo>
                    <a:pt x="321779" y="73736"/>
                  </a:lnTo>
                  <a:lnTo>
                    <a:pt x="325513" y="65417"/>
                  </a:lnTo>
                  <a:lnTo>
                    <a:pt x="325513" y="76085"/>
                  </a:lnTo>
                  <a:lnTo>
                    <a:pt x="334391" y="76085"/>
                  </a:lnTo>
                  <a:lnTo>
                    <a:pt x="334391" y="18999"/>
                  </a:lnTo>
                  <a:close/>
                </a:path>
                <a:path w="542925" h="104775">
                  <a:moveTo>
                    <a:pt x="379476" y="18338"/>
                  </a:moveTo>
                  <a:lnTo>
                    <a:pt x="378409" y="18288"/>
                  </a:lnTo>
                  <a:lnTo>
                    <a:pt x="376161" y="18173"/>
                  </a:lnTo>
                  <a:lnTo>
                    <a:pt x="368046" y="18173"/>
                  </a:lnTo>
                  <a:lnTo>
                    <a:pt x="362115" y="22009"/>
                  </a:lnTo>
                  <a:lnTo>
                    <a:pt x="360032" y="27774"/>
                  </a:lnTo>
                  <a:lnTo>
                    <a:pt x="359410" y="27774"/>
                  </a:lnTo>
                  <a:lnTo>
                    <a:pt x="359410" y="18999"/>
                  </a:lnTo>
                  <a:lnTo>
                    <a:pt x="350532" y="18999"/>
                  </a:lnTo>
                  <a:lnTo>
                    <a:pt x="350532" y="76085"/>
                  </a:lnTo>
                  <a:lnTo>
                    <a:pt x="359714" y="76085"/>
                  </a:lnTo>
                  <a:lnTo>
                    <a:pt x="359714" y="32626"/>
                  </a:lnTo>
                  <a:lnTo>
                    <a:pt x="365747" y="27063"/>
                  </a:lnTo>
                  <a:lnTo>
                    <a:pt x="376415" y="27063"/>
                  </a:lnTo>
                  <a:lnTo>
                    <a:pt x="378917" y="27470"/>
                  </a:lnTo>
                  <a:lnTo>
                    <a:pt x="379476" y="27571"/>
                  </a:lnTo>
                  <a:lnTo>
                    <a:pt x="379476" y="18338"/>
                  </a:lnTo>
                  <a:close/>
                </a:path>
                <a:path w="542925" h="104775">
                  <a:moveTo>
                    <a:pt x="432485" y="38455"/>
                  </a:moveTo>
                  <a:lnTo>
                    <a:pt x="430225" y="27787"/>
                  </a:lnTo>
                  <a:lnTo>
                    <a:pt x="428917" y="26352"/>
                  </a:lnTo>
                  <a:lnTo>
                    <a:pt x="424662" y="21678"/>
                  </a:lnTo>
                  <a:lnTo>
                    <a:pt x="417664" y="18923"/>
                  </a:lnTo>
                  <a:lnTo>
                    <a:pt x="411086" y="18288"/>
                  </a:lnTo>
                  <a:lnTo>
                    <a:pt x="404495" y="18923"/>
                  </a:lnTo>
                  <a:lnTo>
                    <a:pt x="397903" y="21158"/>
                  </a:lnTo>
                  <a:lnTo>
                    <a:pt x="392264" y="25323"/>
                  </a:lnTo>
                  <a:lnTo>
                    <a:pt x="388061" y="31813"/>
                  </a:lnTo>
                  <a:lnTo>
                    <a:pt x="396900" y="34721"/>
                  </a:lnTo>
                  <a:lnTo>
                    <a:pt x="398678" y="30746"/>
                  </a:lnTo>
                  <a:lnTo>
                    <a:pt x="403123" y="26352"/>
                  </a:lnTo>
                  <a:lnTo>
                    <a:pt x="419265" y="26352"/>
                  </a:lnTo>
                  <a:lnTo>
                    <a:pt x="423291" y="30429"/>
                  </a:lnTo>
                  <a:lnTo>
                    <a:pt x="423291" y="42227"/>
                  </a:lnTo>
                  <a:lnTo>
                    <a:pt x="423291" y="47536"/>
                  </a:lnTo>
                  <a:lnTo>
                    <a:pt x="423291" y="62458"/>
                  </a:lnTo>
                  <a:lnTo>
                    <a:pt x="417626" y="69291"/>
                  </a:lnTo>
                  <a:lnTo>
                    <a:pt x="400621" y="69291"/>
                  </a:lnTo>
                  <a:lnTo>
                    <a:pt x="395668" y="66230"/>
                  </a:lnTo>
                  <a:lnTo>
                    <a:pt x="395668" y="53822"/>
                  </a:lnTo>
                  <a:lnTo>
                    <a:pt x="401535" y="51676"/>
                  </a:lnTo>
                  <a:lnTo>
                    <a:pt x="411759" y="50355"/>
                  </a:lnTo>
                  <a:lnTo>
                    <a:pt x="421767" y="49326"/>
                  </a:lnTo>
                  <a:lnTo>
                    <a:pt x="423291" y="47536"/>
                  </a:lnTo>
                  <a:lnTo>
                    <a:pt x="423291" y="42227"/>
                  </a:lnTo>
                  <a:lnTo>
                    <a:pt x="418960" y="41668"/>
                  </a:lnTo>
                  <a:lnTo>
                    <a:pt x="386422" y="59842"/>
                  </a:lnTo>
                  <a:lnTo>
                    <a:pt x="387946" y="67335"/>
                  </a:lnTo>
                  <a:lnTo>
                    <a:pt x="392099" y="72847"/>
                  </a:lnTo>
                  <a:lnTo>
                    <a:pt x="398272" y="76250"/>
                  </a:lnTo>
                  <a:lnTo>
                    <a:pt x="405879" y="77419"/>
                  </a:lnTo>
                  <a:lnTo>
                    <a:pt x="415531" y="77419"/>
                  </a:lnTo>
                  <a:lnTo>
                    <a:pt x="420890" y="72364"/>
                  </a:lnTo>
                  <a:lnTo>
                    <a:pt x="422363" y="69291"/>
                  </a:lnTo>
                  <a:lnTo>
                    <a:pt x="422833" y="68326"/>
                  </a:lnTo>
                  <a:lnTo>
                    <a:pt x="423443" y="68326"/>
                  </a:lnTo>
                  <a:lnTo>
                    <a:pt x="423443" y="76085"/>
                  </a:lnTo>
                  <a:lnTo>
                    <a:pt x="432485" y="76085"/>
                  </a:lnTo>
                  <a:lnTo>
                    <a:pt x="432485" y="68326"/>
                  </a:lnTo>
                  <a:lnTo>
                    <a:pt x="432485" y="47536"/>
                  </a:lnTo>
                  <a:lnTo>
                    <a:pt x="432485" y="42227"/>
                  </a:lnTo>
                  <a:lnTo>
                    <a:pt x="432485" y="38455"/>
                  </a:lnTo>
                  <a:close/>
                </a:path>
                <a:path w="542925" h="104775">
                  <a:moveTo>
                    <a:pt x="494271" y="39827"/>
                  </a:moveTo>
                  <a:lnTo>
                    <a:pt x="492887" y="30365"/>
                  </a:lnTo>
                  <a:lnTo>
                    <a:pt x="488950" y="23634"/>
                  </a:lnTo>
                  <a:lnTo>
                    <a:pt x="482854" y="19621"/>
                  </a:lnTo>
                  <a:lnTo>
                    <a:pt x="474967" y="18288"/>
                  </a:lnTo>
                  <a:lnTo>
                    <a:pt x="467309" y="18288"/>
                  </a:lnTo>
                  <a:lnTo>
                    <a:pt x="461187" y="21501"/>
                  </a:lnTo>
                  <a:lnTo>
                    <a:pt x="457504" y="29565"/>
                  </a:lnTo>
                  <a:lnTo>
                    <a:pt x="457454" y="18999"/>
                  </a:lnTo>
                  <a:lnTo>
                    <a:pt x="448627" y="18999"/>
                  </a:lnTo>
                  <a:lnTo>
                    <a:pt x="448627" y="76085"/>
                  </a:lnTo>
                  <a:lnTo>
                    <a:pt x="457809" y="76085"/>
                  </a:lnTo>
                  <a:lnTo>
                    <a:pt x="457809" y="41871"/>
                  </a:lnTo>
                  <a:lnTo>
                    <a:pt x="457809" y="32118"/>
                  </a:lnTo>
                  <a:lnTo>
                    <a:pt x="463994" y="26555"/>
                  </a:lnTo>
                  <a:lnTo>
                    <a:pt x="480174" y="26555"/>
                  </a:lnTo>
                  <a:lnTo>
                    <a:pt x="485076" y="31813"/>
                  </a:lnTo>
                  <a:lnTo>
                    <a:pt x="485076" y="76085"/>
                  </a:lnTo>
                  <a:lnTo>
                    <a:pt x="494271" y="76085"/>
                  </a:lnTo>
                  <a:lnTo>
                    <a:pt x="494271" y="39827"/>
                  </a:lnTo>
                  <a:close/>
                </a:path>
                <a:path w="542925" h="104775">
                  <a:moveTo>
                    <a:pt x="534466" y="75780"/>
                  </a:moveTo>
                  <a:lnTo>
                    <a:pt x="532574" y="68021"/>
                  </a:lnTo>
                  <a:lnTo>
                    <a:pt x="531037" y="68326"/>
                  </a:lnTo>
                  <a:lnTo>
                    <a:pt x="529043" y="68630"/>
                  </a:lnTo>
                  <a:lnTo>
                    <a:pt x="523024" y="68630"/>
                  </a:lnTo>
                  <a:lnTo>
                    <a:pt x="521131" y="66382"/>
                  </a:lnTo>
                  <a:lnTo>
                    <a:pt x="521131" y="26860"/>
                  </a:lnTo>
                  <a:lnTo>
                    <a:pt x="532879" y="26860"/>
                  </a:lnTo>
                  <a:lnTo>
                    <a:pt x="532879" y="18999"/>
                  </a:lnTo>
                  <a:lnTo>
                    <a:pt x="521131" y="18999"/>
                  </a:lnTo>
                  <a:lnTo>
                    <a:pt x="521131" y="5410"/>
                  </a:lnTo>
                  <a:lnTo>
                    <a:pt x="511937" y="5410"/>
                  </a:lnTo>
                  <a:lnTo>
                    <a:pt x="511937" y="18999"/>
                  </a:lnTo>
                  <a:lnTo>
                    <a:pt x="503364" y="18999"/>
                  </a:lnTo>
                  <a:lnTo>
                    <a:pt x="503364" y="26860"/>
                  </a:lnTo>
                  <a:lnTo>
                    <a:pt x="511937" y="26860"/>
                  </a:lnTo>
                  <a:lnTo>
                    <a:pt x="511937" y="71335"/>
                  </a:lnTo>
                  <a:lnTo>
                    <a:pt x="517766" y="76796"/>
                  </a:lnTo>
                  <a:lnTo>
                    <a:pt x="529971" y="76796"/>
                  </a:lnTo>
                  <a:lnTo>
                    <a:pt x="532574" y="76441"/>
                  </a:lnTo>
                  <a:lnTo>
                    <a:pt x="534466" y="75780"/>
                  </a:lnTo>
                  <a:close/>
                </a:path>
                <a:path w="542925" h="104775">
                  <a:moveTo>
                    <a:pt x="542785" y="97409"/>
                  </a:moveTo>
                  <a:lnTo>
                    <a:pt x="0" y="97409"/>
                  </a:lnTo>
                  <a:lnTo>
                    <a:pt x="0" y="104559"/>
                  </a:lnTo>
                  <a:lnTo>
                    <a:pt x="542785" y="104559"/>
                  </a:lnTo>
                  <a:lnTo>
                    <a:pt x="542785" y="974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4" name="object 64" descr=""/>
          <p:cNvGrpSpPr/>
          <p:nvPr/>
        </p:nvGrpSpPr>
        <p:grpSpPr>
          <a:xfrm>
            <a:off x="5397529" y="3354227"/>
            <a:ext cx="682625" cy="414020"/>
            <a:chOff x="5397529" y="3354227"/>
            <a:chExt cx="682625" cy="414020"/>
          </a:xfrm>
        </p:grpSpPr>
        <p:sp>
          <p:nvSpPr>
            <p:cNvPr id="65" name="object 65" descr=""/>
            <p:cNvSpPr/>
            <p:nvPr/>
          </p:nvSpPr>
          <p:spPr>
            <a:xfrm>
              <a:off x="5402571" y="3359269"/>
              <a:ext cx="672465" cy="403860"/>
            </a:xfrm>
            <a:custGeom>
              <a:avLst/>
              <a:gdLst/>
              <a:ahLst/>
              <a:cxnLst/>
              <a:rect l="l" t="t" r="r" b="b"/>
              <a:pathLst>
                <a:path w="672464" h="403860">
                  <a:moveTo>
                    <a:pt x="0" y="20170"/>
                  </a:moveTo>
                  <a:lnTo>
                    <a:pt x="3151" y="8509"/>
                  </a:lnTo>
                  <a:lnTo>
                    <a:pt x="10085" y="2521"/>
                  </a:lnTo>
                  <a:lnTo>
                    <a:pt x="17018" y="315"/>
                  </a:lnTo>
                  <a:lnTo>
                    <a:pt x="20170" y="0"/>
                  </a:lnTo>
                  <a:lnTo>
                    <a:pt x="652167" y="0"/>
                  </a:lnTo>
                  <a:lnTo>
                    <a:pt x="663828" y="3151"/>
                  </a:lnTo>
                  <a:lnTo>
                    <a:pt x="669816" y="10085"/>
                  </a:lnTo>
                  <a:lnTo>
                    <a:pt x="672022" y="17018"/>
                  </a:lnTo>
                  <a:lnTo>
                    <a:pt x="672337" y="20170"/>
                  </a:lnTo>
                  <a:lnTo>
                    <a:pt x="672337" y="383232"/>
                  </a:lnTo>
                  <a:lnTo>
                    <a:pt x="669186" y="394893"/>
                  </a:lnTo>
                  <a:lnTo>
                    <a:pt x="662252" y="400881"/>
                  </a:lnTo>
                  <a:lnTo>
                    <a:pt x="655319" y="403087"/>
                  </a:lnTo>
                  <a:lnTo>
                    <a:pt x="652167" y="403402"/>
                  </a:lnTo>
                  <a:lnTo>
                    <a:pt x="20170" y="403402"/>
                  </a:lnTo>
                  <a:lnTo>
                    <a:pt x="8509" y="400251"/>
                  </a:lnTo>
                  <a:lnTo>
                    <a:pt x="2521" y="393317"/>
                  </a:lnTo>
                  <a:lnTo>
                    <a:pt x="315" y="386384"/>
                  </a:lnTo>
                  <a:lnTo>
                    <a:pt x="0" y="383232"/>
                  </a:lnTo>
                  <a:lnTo>
                    <a:pt x="0" y="20170"/>
                  </a:lnTo>
                  <a:close/>
                </a:path>
              </a:pathLst>
            </a:custGeom>
            <a:ln w="100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5434825" y="3523144"/>
              <a:ext cx="607695" cy="104775"/>
            </a:xfrm>
            <a:custGeom>
              <a:avLst/>
              <a:gdLst/>
              <a:ahLst/>
              <a:cxnLst/>
              <a:rect l="l" t="t" r="r" b="b"/>
              <a:pathLst>
                <a:path w="607695" h="104775">
                  <a:moveTo>
                    <a:pt x="90500" y="0"/>
                  </a:moveTo>
                  <a:lnTo>
                    <a:pt x="76657" y="0"/>
                  </a:lnTo>
                  <a:lnTo>
                    <a:pt x="58178" y="48006"/>
                  </a:lnTo>
                  <a:lnTo>
                    <a:pt x="56692" y="51828"/>
                  </a:lnTo>
                  <a:lnTo>
                    <a:pt x="54343" y="59334"/>
                  </a:lnTo>
                  <a:lnTo>
                    <a:pt x="52565" y="65316"/>
                  </a:lnTo>
                  <a:lnTo>
                    <a:pt x="50774" y="59131"/>
                  </a:lnTo>
                  <a:lnTo>
                    <a:pt x="48374" y="51676"/>
                  </a:lnTo>
                  <a:lnTo>
                    <a:pt x="46939" y="48006"/>
                  </a:lnTo>
                  <a:lnTo>
                    <a:pt x="28206" y="0"/>
                  </a:lnTo>
                  <a:lnTo>
                    <a:pt x="14414" y="0"/>
                  </a:lnTo>
                  <a:lnTo>
                    <a:pt x="14414" y="76085"/>
                  </a:lnTo>
                  <a:lnTo>
                    <a:pt x="23660" y="76085"/>
                  </a:lnTo>
                  <a:lnTo>
                    <a:pt x="23647" y="59486"/>
                  </a:lnTo>
                  <a:lnTo>
                    <a:pt x="23672" y="43243"/>
                  </a:lnTo>
                  <a:lnTo>
                    <a:pt x="23596" y="27038"/>
                  </a:lnTo>
                  <a:lnTo>
                    <a:pt x="23304" y="10528"/>
                  </a:lnTo>
                  <a:lnTo>
                    <a:pt x="29375" y="28244"/>
                  </a:lnTo>
                  <a:lnTo>
                    <a:pt x="35458" y="44107"/>
                  </a:lnTo>
                  <a:lnTo>
                    <a:pt x="41681" y="59563"/>
                  </a:lnTo>
                  <a:lnTo>
                    <a:pt x="48221" y="76085"/>
                  </a:lnTo>
                  <a:lnTo>
                    <a:pt x="56642" y="76085"/>
                  </a:lnTo>
                  <a:lnTo>
                    <a:pt x="63080" y="59524"/>
                  </a:lnTo>
                  <a:lnTo>
                    <a:pt x="69265" y="43980"/>
                  </a:lnTo>
                  <a:lnTo>
                    <a:pt x="75311" y="28054"/>
                  </a:lnTo>
                  <a:lnTo>
                    <a:pt x="81305" y="10363"/>
                  </a:lnTo>
                  <a:lnTo>
                    <a:pt x="81013" y="27114"/>
                  </a:lnTo>
                  <a:lnTo>
                    <a:pt x="80937" y="43268"/>
                  </a:lnTo>
                  <a:lnTo>
                    <a:pt x="80962" y="59397"/>
                  </a:lnTo>
                  <a:lnTo>
                    <a:pt x="80949" y="76085"/>
                  </a:lnTo>
                  <a:lnTo>
                    <a:pt x="90500" y="76085"/>
                  </a:lnTo>
                  <a:lnTo>
                    <a:pt x="90500" y="0"/>
                  </a:lnTo>
                  <a:close/>
                </a:path>
                <a:path w="607695" h="104775">
                  <a:moveTo>
                    <a:pt x="155549" y="46824"/>
                  </a:moveTo>
                  <a:lnTo>
                    <a:pt x="146215" y="23774"/>
                  </a:lnTo>
                  <a:lnTo>
                    <a:pt x="146215" y="42900"/>
                  </a:lnTo>
                  <a:lnTo>
                    <a:pt x="114350" y="42900"/>
                  </a:lnTo>
                  <a:lnTo>
                    <a:pt x="114909" y="34163"/>
                  </a:lnTo>
                  <a:lnTo>
                    <a:pt x="120878" y="26454"/>
                  </a:lnTo>
                  <a:lnTo>
                    <a:pt x="140081" y="26454"/>
                  </a:lnTo>
                  <a:lnTo>
                    <a:pt x="145338" y="33197"/>
                  </a:lnTo>
                  <a:lnTo>
                    <a:pt x="145427" y="34163"/>
                  </a:lnTo>
                  <a:lnTo>
                    <a:pt x="146215" y="42900"/>
                  </a:lnTo>
                  <a:lnTo>
                    <a:pt x="146215" y="23774"/>
                  </a:lnTo>
                  <a:lnTo>
                    <a:pt x="139674" y="19773"/>
                  </a:lnTo>
                  <a:lnTo>
                    <a:pt x="130683" y="18288"/>
                  </a:lnTo>
                  <a:lnTo>
                    <a:pt x="120103" y="20459"/>
                  </a:lnTo>
                  <a:lnTo>
                    <a:pt x="112166" y="26454"/>
                  </a:lnTo>
                  <a:lnTo>
                    <a:pt x="108356" y="33197"/>
                  </a:lnTo>
                  <a:lnTo>
                    <a:pt x="106819" y="35966"/>
                  </a:lnTo>
                  <a:lnTo>
                    <a:pt x="105003" y="48006"/>
                  </a:lnTo>
                  <a:lnTo>
                    <a:pt x="106857" y="59994"/>
                  </a:lnTo>
                  <a:lnTo>
                    <a:pt x="112115" y="69138"/>
                  </a:lnTo>
                  <a:lnTo>
                    <a:pt x="117906" y="73304"/>
                  </a:lnTo>
                  <a:lnTo>
                    <a:pt x="120599" y="75209"/>
                  </a:lnTo>
                  <a:lnTo>
                    <a:pt x="131762" y="77317"/>
                  </a:lnTo>
                  <a:lnTo>
                    <a:pt x="139890" y="76263"/>
                  </a:lnTo>
                  <a:lnTo>
                    <a:pt x="146583" y="73304"/>
                  </a:lnTo>
                  <a:lnTo>
                    <a:pt x="151117" y="69138"/>
                  </a:lnTo>
                  <a:lnTo>
                    <a:pt x="151587" y="68719"/>
                  </a:lnTo>
                  <a:lnTo>
                    <a:pt x="154635" y="62814"/>
                  </a:lnTo>
                  <a:lnTo>
                    <a:pt x="145745" y="60363"/>
                  </a:lnTo>
                  <a:lnTo>
                    <a:pt x="143611" y="66179"/>
                  </a:lnTo>
                  <a:lnTo>
                    <a:pt x="138557" y="69138"/>
                  </a:lnTo>
                  <a:lnTo>
                    <a:pt x="131813" y="69138"/>
                  </a:lnTo>
                  <a:lnTo>
                    <a:pt x="124879" y="67932"/>
                  </a:lnTo>
                  <a:lnTo>
                    <a:pt x="119430" y="64376"/>
                  </a:lnTo>
                  <a:lnTo>
                    <a:pt x="115798" y="58585"/>
                  </a:lnTo>
                  <a:lnTo>
                    <a:pt x="114300" y="50660"/>
                  </a:lnTo>
                  <a:lnTo>
                    <a:pt x="155549" y="50660"/>
                  </a:lnTo>
                  <a:lnTo>
                    <a:pt x="155549" y="46824"/>
                  </a:lnTo>
                  <a:close/>
                </a:path>
                <a:path w="607695" h="104775">
                  <a:moveTo>
                    <a:pt x="214376" y="39827"/>
                  </a:moveTo>
                  <a:lnTo>
                    <a:pt x="212991" y="30365"/>
                  </a:lnTo>
                  <a:lnTo>
                    <a:pt x="209054" y="23634"/>
                  </a:lnTo>
                  <a:lnTo>
                    <a:pt x="202958" y="19621"/>
                  </a:lnTo>
                  <a:lnTo>
                    <a:pt x="195084" y="18288"/>
                  </a:lnTo>
                  <a:lnTo>
                    <a:pt x="187413" y="18288"/>
                  </a:lnTo>
                  <a:lnTo>
                    <a:pt x="181292" y="21501"/>
                  </a:lnTo>
                  <a:lnTo>
                    <a:pt x="177609" y="29565"/>
                  </a:lnTo>
                  <a:lnTo>
                    <a:pt x="177558" y="18999"/>
                  </a:lnTo>
                  <a:lnTo>
                    <a:pt x="168732" y="18999"/>
                  </a:lnTo>
                  <a:lnTo>
                    <a:pt x="168732" y="76085"/>
                  </a:lnTo>
                  <a:lnTo>
                    <a:pt x="177927" y="76085"/>
                  </a:lnTo>
                  <a:lnTo>
                    <a:pt x="177927" y="41871"/>
                  </a:lnTo>
                  <a:lnTo>
                    <a:pt x="177927" y="32118"/>
                  </a:lnTo>
                  <a:lnTo>
                    <a:pt x="184099" y="26555"/>
                  </a:lnTo>
                  <a:lnTo>
                    <a:pt x="200291" y="26555"/>
                  </a:lnTo>
                  <a:lnTo>
                    <a:pt x="205193" y="31813"/>
                  </a:lnTo>
                  <a:lnTo>
                    <a:pt x="205193" y="76085"/>
                  </a:lnTo>
                  <a:lnTo>
                    <a:pt x="214376" y="76085"/>
                  </a:lnTo>
                  <a:lnTo>
                    <a:pt x="214376" y="39827"/>
                  </a:lnTo>
                  <a:close/>
                </a:path>
                <a:path w="607695" h="104775">
                  <a:moveTo>
                    <a:pt x="276225" y="18999"/>
                  </a:moveTo>
                  <a:lnTo>
                    <a:pt x="266979" y="18999"/>
                  </a:lnTo>
                  <a:lnTo>
                    <a:pt x="266979" y="62966"/>
                  </a:lnTo>
                  <a:lnTo>
                    <a:pt x="260794" y="68529"/>
                  </a:lnTo>
                  <a:lnTo>
                    <a:pt x="244665" y="68529"/>
                  </a:lnTo>
                  <a:lnTo>
                    <a:pt x="239712" y="63271"/>
                  </a:lnTo>
                  <a:lnTo>
                    <a:pt x="239712" y="18999"/>
                  </a:lnTo>
                  <a:lnTo>
                    <a:pt x="230517" y="18999"/>
                  </a:lnTo>
                  <a:lnTo>
                    <a:pt x="230517" y="55257"/>
                  </a:lnTo>
                  <a:lnTo>
                    <a:pt x="231914" y="64719"/>
                  </a:lnTo>
                  <a:lnTo>
                    <a:pt x="235864" y="71450"/>
                  </a:lnTo>
                  <a:lnTo>
                    <a:pt x="241973" y="75463"/>
                  </a:lnTo>
                  <a:lnTo>
                    <a:pt x="249872" y="76796"/>
                  </a:lnTo>
                  <a:lnTo>
                    <a:pt x="257378" y="76796"/>
                  </a:lnTo>
                  <a:lnTo>
                    <a:pt x="263601" y="73736"/>
                  </a:lnTo>
                  <a:lnTo>
                    <a:pt x="267335" y="65417"/>
                  </a:lnTo>
                  <a:lnTo>
                    <a:pt x="267335" y="76085"/>
                  </a:lnTo>
                  <a:lnTo>
                    <a:pt x="276225" y="76085"/>
                  </a:lnTo>
                  <a:lnTo>
                    <a:pt x="276225" y="18999"/>
                  </a:lnTo>
                  <a:close/>
                </a:path>
                <a:path w="607695" h="104775">
                  <a:moveTo>
                    <a:pt x="328460" y="76085"/>
                  </a:moveTo>
                  <a:lnTo>
                    <a:pt x="280758" y="76085"/>
                  </a:lnTo>
                  <a:lnTo>
                    <a:pt x="280758" y="84569"/>
                  </a:lnTo>
                  <a:lnTo>
                    <a:pt x="328460" y="84569"/>
                  </a:lnTo>
                  <a:lnTo>
                    <a:pt x="328460" y="76085"/>
                  </a:lnTo>
                  <a:close/>
                </a:path>
                <a:path w="607695" h="104775">
                  <a:moveTo>
                    <a:pt x="350875" y="0"/>
                  </a:moveTo>
                  <a:lnTo>
                    <a:pt x="341172" y="0"/>
                  </a:lnTo>
                  <a:lnTo>
                    <a:pt x="341172" y="76085"/>
                  </a:lnTo>
                  <a:lnTo>
                    <a:pt x="350875" y="76085"/>
                  </a:lnTo>
                  <a:lnTo>
                    <a:pt x="350875" y="0"/>
                  </a:lnTo>
                  <a:close/>
                </a:path>
                <a:path w="607695" h="104775">
                  <a:moveTo>
                    <a:pt x="393712" y="75780"/>
                  </a:moveTo>
                  <a:lnTo>
                    <a:pt x="391833" y="68021"/>
                  </a:lnTo>
                  <a:lnTo>
                    <a:pt x="390296" y="68326"/>
                  </a:lnTo>
                  <a:lnTo>
                    <a:pt x="388302" y="68630"/>
                  </a:lnTo>
                  <a:lnTo>
                    <a:pt x="382282" y="68630"/>
                  </a:lnTo>
                  <a:lnTo>
                    <a:pt x="380390" y="66382"/>
                  </a:lnTo>
                  <a:lnTo>
                    <a:pt x="380390" y="26860"/>
                  </a:lnTo>
                  <a:lnTo>
                    <a:pt x="392137" y="26860"/>
                  </a:lnTo>
                  <a:lnTo>
                    <a:pt x="392137" y="18999"/>
                  </a:lnTo>
                  <a:lnTo>
                    <a:pt x="380390" y="18999"/>
                  </a:lnTo>
                  <a:lnTo>
                    <a:pt x="380390" y="5410"/>
                  </a:lnTo>
                  <a:lnTo>
                    <a:pt x="371195" y="5410"/>
                  </a:lnTo>
                  <a:lnTo>
                    <a:pt x="371195" y="18999"/>
                  </a:lnTo>
                  <a:lnTo>
                    <a:pt x="362623" y="18999"/>
                  </a:lnTo>
                  <a:lnTo>
                    <a:pt x="362623" y="26860"/>
                  </a:lnTo>
                  <a:lnTo>
                    <a:pt x="371195" y="26860"/>
                  </a:lnTo>
                  <a:lnTo>
                    <a:pt x="371195" y="71335"/>
                  </a:lnTo>
                  <a:lnTo>
                    <a:pt x="377024" y="76796"/>
                  </a:lnTo>
                  <a:lnTo>
                    <a:pt x="389229" y="76796"/>
                  </a:lnTo>
                  <a:lnTo>
                    <a:pt x="391833" y="76441"/>
                  </a:lnTo>
                  <a:lnTo>
                    <a:pt x="393712" y="75780"/>
                  </a:lnTo>
                  <a:close/>
                </a:path>
                <a:path w="607695" h="104775">
                  <a:moveTo>
                    <a:pt x="450659" y="46824"/>
                  </a:moveTo>
                  <a:lnTo>
                    <a:pt x="450011" y="42900"/>
                  </a:lnTo>
                  <a:lnTo>
                    <a:pt x="448475" y="33477"/>
                  </a:lnTo>
                  <a:lnTo>
                    <a:pt x="443928" y="26454"/>
                  </a:lnTo>
                  <a:lnTo>
                    <a:pt x="442760" y="24650"/>
                  </a:lnTo>
                  <a:lnTo>
                    <a:pt x="441312" y="23774"/>
                  </a:lnTo>
                  <a:lnTo>
                    <a:pt x="441312" y="42900"/>
                  </a:lnTo>
                  <a:lnTo>
                    <a:pt x="409448" y="42900"/>
                  </a:lnTo>
                  <a:lnTo>
                    <a:pt x="410006" y="34163"/>
                  </a:lnTo>
                  <a:lnTo>
                    <a:pt x="415988" y="26454"/>
                  </a:lnTo>
                  <a:lnTo>
                    <a:pt x="435178" y="26454"/>
                  </a:lnTo>
                  <a:lnTo>
                    <a:pt x="440436" y="33197"/>
                  </a:lnTo>
                  <a:lnTo>
                    <a:pt x="440524" y="34163"/>
                  </a:lnTo>
                  <a:lnTo>
                    <a:pt x="441312" y="42900"/>
                  </a:lnTo>
                  <a:lnTo>
                    <a:pt x="441312" y="23774"/>
                  </a:lnTo>
                  <a:lnTo>
                    <a:pt x="434771" y="19773"/>
                  </a:lnTo>
                  <a:lnTo>
                    <a:pt x="425792" y="18288"/>
                  </a:lnTo>
                  <a:lnTo>
                    <a:pt x="415201" y="20459"/>
                  </a:lnTo>
                  <a:lnTo>
                    <a:pt x="407263" y="26454"/>
                  </a:lnTo>
                  <a:lnTo>
                    <a:pt x="403453" y="33197"/>
                  </a:lnTo>
                  <a:lnTo>
                    <a:pt x="401929" y="35966"/>
                  </a:lnTo>
                  <a:lnTo>
                    <a:pt x="400100" y="48006"/>
                  </a:lnTo>
                  <a:lnTo>
                    <a:pt x="401955" y="59994"/>
                  </a:lnTo>
                  <a:lnTo>
                    <a:pt x="407212" y="69138"/>
                  </a:lnTo>
                  <a:lnTo>
                    <a:pt x="413004" y="73304"/>
                  </a:lnTo>
                  <a:lnTo>
                    <a:pt x="415696" y="75209"/>
                  </a:lnTo>
                  <a:lnTo>
                    <a:pt x="426859" y="77317"/>
                  </a:lnTo>
                  <a:lnTo>
                    <a:pt x="434987" y="76263"/>
                  </a:lnTo>
                  <a:lnTo>
                    <a:pt x="441693" y="73304"/>
                  </a:lnTo>
                  <a:lnTo>
                    <a:pt x="446227" y="69138"/>
                  </a:lnTo>
                  <a:lnTo>
                    <a:pt x="446684" y="68719"/>
                  </a:lnTo>
                  <a:lnTo>
                    <a:pt x="449732" y="62814"/>
                  </a:lnTo>
                  <a:lnTo>
                    <a:pt x="440855" y="60363"/>
                  </a:lnTo>
                  <a:lnTo>
                    <a:pt x="438708" y="66179"/>
                  </a:lnTo>
                  <a:lnTo>
                    <a:pt x="433654" y="69138"/>
                  </a:lnTo>
                  <a:lnTo>
                    <a:pt x="426910" y="69138"/>
                  </a:lnTo>
                  <a:lnTo>
                    <a:pt x="419976" y="67932"/>
                  </a:lnTo>
                  <a:lnTo>
                    <a:pt x="414528" y="64376"/>
                  </a:lnTo>
                  <a:lnTo>
                    <a:pt x="410908" y="58585"/>
                  </a:lnTo>
                  <a:lnTo>
                    <a:pt x="409397" y="50660"/>
                  </a:lnTo>
                  <a:lnTo>
                    <a:pt x="450659" y="50660"/>
                  </a:lnTo>
                  <a:lnTo>
                    <a:pt x="450659" y="46824"/>
                  </a:lnTo>
                  <a:close/>
                </a:path>
                <a:path w="607695" h="104775">
                  <a:moveTo>
                    <a:pt x="539305" y="37592"/>
                  </a:moveTo>
                  <a:lnTo>
                    <a:pt x="537883" y="28943"/>
                  </a:lnTo>
                  <a:lnTo>
                    <a:pt x="534035" y="22821"/>
                  </a:lnTo>
                  <a:lnTo>
                    <a:pt x="528320" y="19177"/>
                  </a:lnTo>
                  <a:lnTo>
                    <a:pt x="521322" y="17983"/>
                  </a:lnTo>
                  <a:lnTo>
                    <a:pt x="513054" y="17983"/>
                  </a:lnTo>
                  <a:lnTo>
                    <a:pt x="506056" y="22415"/>
                  </a:lnTo>
                  <a:lnTo>
                    <a:pt x="503351" y="29616"/>
                  </a:lnTo>
                  <a:lnTo>
                    <a:pt x="501307" y="22567"/>
                  </a:lnTo>
                  <a:lnTo>
                    <a:pt x="496303" y="17983"/>
                  </a:lnTo>
                  <a:lnTo>
                    <a:pt x="482053" y="17983"/>
                  </a:lnTo>
                  <a:lnTo>
                    <a:pt x="475627" y="21755"/>
                  </a:lnTo>
                  <a:lnTo>
                    <a:pt x="472821" y="29464"/>
                  </a:lnTo>
                  <a:lnTo>
                    <a:pt x="472770" y="18999"/>
                  </a:lnTo>
                  <a:lnTo>
                    <a:pt x="463829" y="18999"/>
                  </a:lnTo>
                  <a:lnTo>
                    <a:pt x="463829" y="76085"/>
                  </a:lnTo>
                  <a:lnTo>
                    <a:pt x="473024" y="76085"/>
                  </a:lnTo>
                  <a:lnTo>
                    <a:pt x="473024" y="31051"/>
                  </a:lnTo>
                  <a:lnTo>
                    <a:pt x="479094" y="26352"/>
                  </a:lnTo>
                  <a:lnTo>
                    <a:pt x="492226" y="26352"/>
                  </a:lnTo>
                  <a:lnTo>
                    <a:pt x="496976" y="30594"/>
                  </a:lnTo>
                  <a:lnTo>
                    <a:pt x="496976" y="76085"/>
                  </a:lnTo>
                  <a:lnTo>
                    <a:pt x="506158" y="76085"/>
                  </a:lnTo>
                  <a:lnTo>
                    <a:pt x="506158" y="31610"/>
                  </a:lnTo>
                  <a:lnTo>
                    <a:pt x="510857" y="26352"/>
                  </a:lnTo>
                  <a:lnTo>
                    <a:pt x="524700" y="26352"/>
                  </a:lnTo>
                  <a:lnTo>
                    <a:pt x="530059" y="29616"/>
                  </a:lnTo>
                  <a:lnTo>
                    <a:pt x="530059" y="76085"/>
                  </a:lnTo>
                  <a:lnTo>
                    <a:pt x="539305" y="76085"/>
                  </a:lnTo>
                  <a:lnTo>
                    <a:pt x="539305" y="37592"/>
                  </a:lnTo>
                  <a:close/>
                </a:path>
                <a:path w="607695" h="104775">
                  <a:moveTo>
                    <a:pt x="597357" y="52184"/>
                  </a:moveTo>
                  <a:lnTo>
                    <a:pt x="592505" y="47028"/>
                  </a:lnTo>
                  <a:lnTo>
                    <a:pt x="582142" y="44577"/>
                  </a:lnTo>
                  <a:lnTo>
                    <a:pt x="566826" y="40957"/>
                  </a:lnTo>
                  <a:lnTo>
                    <a:pt x="563918" y="38608"/>
                  </a:lnTo>
                  <a:lnTo>
                    <a:pt x="563918" y="29616"/>
                  </a:lnTo>
                  <a:lnTo>
                    <a:pt x="569023" y="26098"/>
                  </a:lnTo>
                  <a:lnTo>
                    <a:pt x="583171" y="26098"/>
                  </a:lnTo>
                  <a:lnTo>
                    <a:pt x="586384" y="30073"/>
                  </a:lnTo>
                  <a:lnTo>
                    <a:pt x="587971" y="34163"/>
                  </a:lnTo>
                  <a:lnTo>
                    <a:pt x="596290" y="32016"/>
                  </a:lnTo>
                  <a:lnTo>
                    <a:pt x="593686" y="24003"/>
                  </a:lnTo>
                  <a:lnTo>
                    <a:pt x="587502" y="18288"/>
                  </a:lnTo>
                  <a:lnTo>
                    <a:pt x="575767" y="18288"/>
                  </a:lnTo>
                  <a:lnTo>
                    <a:pt x="567334" y="19507"/>
                  </a:lnTo>
                  <a:lnTo>
                    <a:pt x="560628" y="22936"/>
                  </a:lnTo>
                  <a:lnTo>
                    <a:pt x="556221" y="28194"/>
                  </a:lnTo>
                  <a:lnTo>
                    <a:pt x="554621" y="34925"/>
                  </a:lnTo>
                  <a:lnTo>
                    <a:pt x="554621" y="42951"/>
                  </a:lnTo>
                  <a:lnTo>
                    <a:pt x="559574" y="48056"/>
                  </a:lnTo>
                  <a:lnTo>
                    <a:pt x="569937" y="50507"/>
                  </a:lnTo>
                  <a:lnTo>
                    <a:pt x="579437" y="52755"/>
                  </a:lnTo>
                  <a:lnTo>
                    <a:pt x="585050" y="54076"/>
                  </a:lnTo>
                  <a:lnTo>
                    <a:pt x="587819" y="56680"/>
                  </a:lnTo>
                  <a:lnTo>
                    <a:pt x="587819" y="65316"/>
                  </a:lnTo>
                  <a:lnTo>
                    <a:pt x="582701" y="69240"/>
                  </a:lnTo>
                  <a:lnTo>
                    <a:pt x="567893" y="69240"/>
                  </a:lnTo>
                  <a:lnTo>
                    <a:pt x="563257" y="66433"/>
                  </a:lnTo>
                  <a:lnTo>
                    <a:pt x="561619" y="60159"/>
                  </a:lnTo>
                  <a:lnTo>
                    <a:pt x="552881" y="62255"/>
                  </a:lnTo>
                  <a:lnTo>
                    <a:pt x="555523" y="68757"/>
                  </a:lnTo>
                  <a:lnTo>
                    <a:pt x="560222" y="73482"/>
                  </a:lnTo>
                  <a:lnTo>
                    <a:pt x="566750" y="76339"/>
                  </a:lnTo>
                  <a:lnTo>
                    <a:pt x="574840" y="77317"/>
                  </a:lnTo>
                  <a:lnTo>
                    <a:pt x="584009" y="76022"/>
                  </a:lnTo>
                  <a:lnTo>
                    <a:pt x="591121" y="72415"/>
                  </a:lnTo>
                  <a:lnTo>
                    <a:pt x="595718" y="66929"/>
                  </a:lnTo>
                  <a:lnTo>
                    <a:pt x="597357" y="60007"/>
                  </a:lnTo>
                  <a:lnTo>
                    <a:pt x="597357" y="52184"/>
                  </a:lnTo>
                  <a:close/>
                </a:path>
                <a:path w="607695" h="104775">
                  <a:moveTo>
                    <a:pt x="607263" y="97409"/>
                  </a:moveTo>
                  <a:lnTo>
                    <a:pt x="0" y="97409"/>
                  </a:lnTo>
                  <a:lnTo>
                    <a:pt x="0" y="104559"/>
                  </a:lnTo>
                  <a:lnTo>
                    <a:pt x="607263" y="104559"/>
                  </a:lnTo>
                  <a:lnTo>
                    <a:pt x="607263" y="974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7" name="object 67" descr=""/>
          <p:cNvGrpSpPr/>
          <p:nvPr/>
        </p:nvGrpSpPr>
        <p:grpSpPr>
          <a:xfrm>
            <a:off x="889167" y="3622893"/>
            <a:ext cx="35560" cy="2560320"/>
            <a:chOff x="889167" y="3622893"/>
            <a:chExt cx="35560" cy="2560320"/>
          </a:xfrm>
        </p:grpSpPr>
        <p:sp>
          <p:nvSpPr>
            <p:cNvPr id="68" name="object 68" descr=""/>
            <p:cNvSpPr/>
            <p:nvPr/>
          </p:nvSpPr>
          <p:spPr>
            <a:xfrm>
              <a:off x="902613" y="3623229"/>
              <a:ext cx="10160" cy="10160"/>
            </a:xfrm>
            <a:custGeom>
              <a:avLst/>
              <a:gdLst/>
              <a:ahLst/>
              <a:cxnLst/>
              <a:rect l="l" t="t" r="r" b="b"/>
              <a:pathLst>
                <a:path w="10159" h="10160">
                  <a:moveTo>
                    <a:pt x="0" y="5042"/>
                  </a:moveTo>
                  <a:lnTo>
                    <a:pt x="1476" y="8608"/>
                  </a:lnTo>
                  <a:lnTo>
                    <a:pt x="5042" y="10085"/>
                  </a:lnTo>
                  <a:lnTo>
                    <a:pt x="8608" y="8608"/>
                  </a:lnTo>
                  <a:lnTo>
                    <a:pt x="10085" y="5042"/>
                  </a:lnTo>
                  <a:lnTo>
                    <a:pt x="8608" y="1476"/>
                  </a:lnTo>
                  <a:lnTo>
                    <a:pt x="5042" y="0"/>
                  </a:lnTo>
                  <a:lnTo>
                    <a:pt x="1476" y="1476"/>
                  </a:lnTo>
                  <a:lnTo>
                    <a:pt x="0" y="5042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894209" y="3627935"/>
              <a:ext cx="13970" cy="12700"/>
            </a:xfrm>
            <a:custGeom>
              <a:avLst/>
              <a:gdLst/>
              <a:ahLst/>
              <a:cxnLst/>
              <a:rect l="l" t="t" r="r" b="b"/>
              <a:pathLst>
                <a:path w="13969" h="12700">
                  <a:moveTo>
                    <a:pt x="13446" y="336"/>
                  </a:moveTo>
                  <a:lnTo>
                    <a:pt x="0" y="0"/>
                  </a:lnTo>
                  <a:lnTo>
                    <a:pt x="0" y="12438"/>
                  </a:lnTo>
                </a:path>
              </a:pathLst>
            </a:custGeom>
            <a:ln w="1008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894209" y="3640373"/>
              <a:ext cx="0" cy="2538095"/>
            </a:xfrm>
            <a:custGeom>
              <a:avLst/>
              <a:gdLst/>
              <a:ahLst/>
              <a:cxnLst/>
              <a:rect l="l" t="t" r="r" b="b"/>
              <a:pathLst>
                <a:path w="0" h="2538095">
                  <a:moveTo>
                    <a:pt x="0" y="0"/>
                  </a:moveTo>
                  <a:lnTo>
                    <a:pt x="0" y="2537739"/>
                  </a:lnTo>
                </a:path>
              </a:pathLst>
            </a:custGeom>
            <a:ln w="10085">
              <a:solidFill>
                <a:srgbClr val="39404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894209" y="3628271"/>
              <a:ext cx="30480" cy="2555240"/>
            </a:xfrm>
            <a:custGeom>
              <a:avLst/>
              <a:gdLst/>
              <a:ahLst/>
              <a:cxnLst/>
              <a:rect l="l" t="t" r="r" b="b"/>
              <a:pathLst>
                <a:path w="30480" h="2555240">
                  <a:moveTo>
                    <a:pt x="13446" y="0"/>
                  </a:moveTo>
                  <a:lnTo>
                    <a:pt x="30255" y="0"/>
                  </a:lnTo>
                </a:path>
                <a:path w="30480" h="2555240">
                  <a:moveTo>
                    <a:pt x="0" y="2549505"/>
                  </a:moveTo>
                  <a:lnTo>
                    <a:pt x="0" y="2554884"/>
                  </a:lnTo>
                </a:path>
              </a:pathLst>
            </a:custGeom>
            <a:ln w="1008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2" name="object 72" descr=""/>
          <p:cNvGrpSpPr/>
          <p:nvPr/>
        </p:nvGrpSpPr>
        <p:grpSpPr>
          <a:xfrm>
            <a:off x="3347150" y="3767697"/>
            <a:ext cx="10795" cy="2415540"/>
            <a:chOff x="3347150" y="3767697"/>
            <a:chExt cx="10795" cy="2415540"/>
          </a:xfrm>
        </p:grpSpPr>
        <p:sp>
          <p:nvSpPr>
            <p:cNvPr id="73" name="object 73" descr=""/>
            <p:cNvSpPr/>
            <p:nvPr/>
          </p:nvSpPr>
          <p:spPr>
            <a:xfrm>
              <a:off x="3352277" y="3772824"/>
              <a:ext cx="0" cy="1202690"/>
            </a:xfrm>
            <a:custGeom>
              <a:avLst/>
              <a:gdLst/>
              <a:ahLst/>
              <a:cxnLst/>
              <a:rect l="l" t="t" r="r" b="b"/>
              <a:pathLst>
                <a:path w="0" h="1202689">
                  <a:moveTo>
                    <a:pt x="0" y="0"/>
                  </a:moveTo>
                  <a:lnTo>
                    <a:pt x="0" y="1202476"/>
                  </a:lnTo>
                </a:path>
              </a:pathLst>
            </a:custGeom>
            <a:ln w="10085">
              <a:solidFill>
                <a:srgbClr val="39404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3352277" y="49753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</a:path>
              </a:pathLst>
            </a:custGeom>
            <a:ln w="1008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3347234" y="4970258"/>
              <a:ext cx="10160" cy="10160"/>
            </a:xfrm>
            <a:custGeom>
              <a:avLst/>
              <a:gdLst/>
              <a:ahLst/>
              <a:cxnLst/>
              <a:rect l="l" t="t" r="r" b="b"/>
              <a:pathLst>
                <a:path w="10160" h="10160">
                  <a:moveTo>
                    <a:pt x="0" y="5042"/>
                  </a:moveTo>
                  <a:lnTo>
                    <a:pt x="1476" y="8608"/>
                  </a:lnTo>
                  <a:lnTo>
                    <a:pt x="5042" y="10085"/>
                  </a:lnTo>
                  <a:lnTo>
                    <a:pt x="8608" y="8608"/>
                  </a:lnTo>
                  <a:lnTo>
                    <a:pt x="10085" y="5042"/>
                  </a:lnTo>
                  <a:lnTo>
                    <a:pt x="8608" y="1476"/>
                  </a:lnTo>
                  <a:lnTo>
                    <a:pt x="5042" y="0"/>
                  </a:lnTo>
                  <a:lnTo>
                    <a:pt x="1476" y="1476"/>
                  </a:lnTo>
                  <a:lnTo>
                    <a:pt x="0" y="5042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3352277" y="49753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</a:path>
              </a:pathLst>
            </a:custGeom>
            <a:ln w="1008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3352277" y="4975300"/>
              <a:ext cx="0" cy="1203325"/>
            </a:xfrm>
            <a:custGeom>
              <a:avLst/>
              <a:gdLst/>
              <a:ahLst/>
              <a:cxnLst/>
              <a:rect l="l" t="t" r="r" b="b"/>
              <a:pathLst>
                <a:path w="0" h="1203325">
                  <a:moveTo>
                    <a:pt x="0" y="0"/>
                  </a:moveTo>
                  <a:lnTo>
                    <a:pt x="0" y="1202812"/>
                  </a:lnTo>
                </a:path>
              </a:pathLst>
            </a:custGeom>
            <a:ln w="10085">
              <a:solidFill>
                <a:srgbClr val="39404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3347234" y="3767781"/>
              <a:ext cx="10160" cy="5080"/>
            </a:xfrm>
            <a:custGeom>
              <a:avLst/>
              <a:gdLst/>
              <a:ahLst/>
              <a:cxnLst/>
              <a:rect l="l" t="t" r="r" b="b"/>
              <a:pathLst>
                <a:path w="10160" h="5079">
                  <a:moveTo>
                    <a:pt x="9748" y="5042"/>
                  </a:moveTo>
                  <a:lnTo>
                    <a:pt x="0" y="5042"/>
                  </a:lnTo>
                  <a:lnTo>
                    <a:pt x="0" y="0"/>
                  </a:lnTo>
                  <a:lnTo>
                    <a:pt x="9748" y="0"/>
                  </a:lnTo>
                  <a:lnTo>
                    <a:pt x="9748" y="5042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3347234" y="3767781"/>
              <a:ext cx="10160" cy="5080"/>
            </a:xfrm>
            <a:custGeom>
              <a:avLst/>
              <a:gdLst/>
              <a:ahLst/>
              <a:cxnLst/>
              <a:rect l="l" t="t" r="r" b="b"/>
              <a:pathLst>
                <a:path w="10160" h="5079">
                  <a:moveTo>
                    <a:pt x="9748" y="5042"/>
                  </a:moveTo>
                  <a:lnTo>
                    <a:pt x="0" y="5042"/>
                  </a:lnTo>
                  <a:lnTo>
                    <a:pt x="0" y="0"/>
                  </a:lnTo>
                  <a:lnTo>
                    <a:pt x="9748" y="0"/>
                  </a:lnTo>
                  <a:lnTo>
                    <a:pt x="9748" y="5042"/>
                  </a:lnTo>
                  <a:close/>
                </a:path>
              </a:pathLst>
            </a:custGeom>
            <a:ln w="317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3352277" y="6177777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w="0" h="5714">
                  <a:moveTo>
                    <a:pt x="0" y="0"/>
                  </a:moveTo>
                  <a:lnTo>
                    <a:pt x="0" y="5378"/>
                  </a:lnTo>
                </a:path>
              </a:pathLst>
            </a:custGeom>
            <a:ln w="1008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1" name="object 81" descr=""/>
          <p:cNvGrpSpPr/>
          <p:nvPr/>
        </p:nvGrpSpPr>
        <p:grpSpPr>
          <a:xfrm>
            <a:off x="5733698" y="3767697"/>
            <a:ext cx="10795" cy="2415540"/>
            <a:chOff x="5733698" y="3767697"/>
            <a:chExt cx="10795" cy="2415540"/>
          </a:xfrm>
        </p:grpSpPr>
        <p:sp>
          <p:nvSpPr>
            <p:cNvPr id="82" name="object 82" descr=""/>
            <p:cNvSpPr/>
            <p:nvPr/>
          </p:nvSpPr>
          <p:spPr>
            <a:xfrm>
              <a:off x="5739077" y="3772824"/>
              <a:ext cx="0" cy="1202690"/>
            </a:xfrm>
            <a:custGeom>
              <a:avLst/>
              <a:gdLst/>
              <a:ahLst/>
              <a:cxnLst/>
              <a:rect l="l" t="t" r="r" b="b"/>
              <a:pathLst>
                <a:path w="0" h="1202689">
                  <a:moveTo>
                    <a:pt x="0" y="0"/>
                  </a:moveTo>
                  <a:lnTo>
                    <a:pt x="0" y="1202476"/>
                  </a:lnTo>
                </a:path>
              </a:pathLst>
            </a:custGeom>
            <a:ln w="10085">
              <a:solidFill>
                <a:srgbClr val="39404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5738741" y="4975300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5" h="0">
                  <a:moveTo>
                    <a:pt x="336" y="0"/>
                  </a:moveTo>
                  <a:lnTo>
                    <a:pt x="0" y="0"/>
                  </a:lnTo>
                </a:path>
                <a:path w="635" h="0">
                  <a:moveTo>
                    <a:pt x="0" y="0"/>
                  </a:moveTo>
                  <a:lnTo>
                    <a:pt x="336" y="0"/>
                  </a:lnTo>
                </a:path>
                <a:path w="635" h="0">
                  <a:moveTo>
                    <a:pt x="336" y="0"/>
                  </a:moveTo>
                  <a:lnTo>
                    <a:pt x="0" y="0"/>
                  </a:lnTo>
                </a:path>
              </a:pathLst>
            </a:custGeom>
            <a:ln w="1008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5738741" y="4975300"/>
              <a:ext cx="635" cy="1203325"/>
            </a:xfrm>
            <a:custGeom>
              <a:avLst/>
              <a:gdLst/>
              <a:ahLst/>
              <a:cxnLst/>
              <a:rect l="l" t="t" r="r" b="b"/>
              <a:pathLst>
                <a:path w="635" h="1203325">
                  <a:moveTo>
                    <a:pt x="0" y="0"/>
                  </a:moveTo>
                  <a:lnTo>
                    <a:pt x="336" y="1202812"/>
                  </a:lnTo>
                </a:path>
              </a:pathLst>
            </a:custGeom>
            <a:ln w="10085">
              <a:solidFill>
                <a:srgbClr val="39404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5734034" y="3767781"/>
              <a:ext cx="10160" cy="5080"/>
            </a:xfrm>
            <a:custGeom>
              <a:avLst/>
              <a:gdLst/>
              <a:ahLst/>
              <a:cxnLst/>
              <a:rect l="l" t="t" r="r" b="b"/>
              <a:pathLst>
                <a:path w="10160" h="5079">
                  <a:moveTo>
                    <a:pt x="9748" y="5042"/>
                  </a:moveTo>
                  <a:lnTo>
                    <a:pt x="0" y="5042"/>
                  </a:lnTo>
                  <a:lnTo>
                    <a:pt x="0" y="0"/>
                  </a:lnTo>
                  <a:lnTo>
                    <a:pt x="9748" y="0"/>
                  </a:lnTo>
                  <a:lnTo>
                    <a:pt x="9748" y="5042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5734034" y="3767781"/>
              <a:ext cx="10160" cy="5080"/>
            </a:xfrm>
            <a:custGeom>
              <a:avLst/>
              <a:gdLst/>
              <a:ahLst/>
              <a:cxnLst/>
              <a:rect l="l" t="t" r="r" b="b"/>
              <a:pathLst>
                <a:path w="10160" h="5079">
                  <a:moveTo>
                    <a:pt x="9748" y="5042"/>
                  </a:moveTo>
                  <a:lnTo>
                    <a:pt x="0" y="5042"/>
                  </a:lnTo>
                  <a:lnTo>
                    <a:pt x="0" y="0"/>
                  </a:lnTo>
                  <a:lnTo>
                    <a:pt x="9748" y="0"/>
                  </a:lnTo>
                  <a:lnTo>
                    <a:pt x="9748" y="5042"/>
                  </a:lnTo>
                  <a:close/>
                </a:path>
              </a:pathLst>
            </a:custGeom>
            <a:ln w="317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5739077" y="6177777"/>
              <a:ext cx="0" cy="5715"/>
            </a:xfrm>
            <a:custGeom>
              <a:avLst/>
              <a:gdLst/>
              <a:ahLst/>
              <a:cxnLst/>
              <a:rect l="l" t="t" r="r" b="b"/>
              <a:pathLst>
                <a:path w="0" h="5714">
                  <a:moveTo>
                    <a:pt x="0" y="0"/>
                  </a:moveTo>
                  <a:lnTo>
                    <a:pt x="0" y="5378"/>
                  </a:lnTo>
                </a:path>
              </a:pathLst>
            </a:custGeom>
            <a:ln w="1008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8" name="object 88" descr=""/>
          <p:cNvGrpSpPr/>
          <p:nvPr/>
        </p:nvGrpSpPr>
        <p:grpSpPr>
          <a:xfrm>
            <a:off x="894209" y="4168208"/>
            <a:ext cx="2453640" cy="150495"/>
            <a:chOff x="894209" y="4168208"/>
            <a:chExt cx="2453640" cy="150495"/>
          </a:xfrm>
        </p:grpSpPr>
        <p:sp>
          <p:nvSpPr>
            <p:cNvPr id="89" name="object 89" descr=""/>
            <p:cNvSpPr/>
            <p:nvPr/>
          </p:nvSpPr>
          <p:spPr>
            <a:xfrm>
              <a:off x="894209" y="4287835"/>
              <a:ext cx="2399665" cy="0"/>
            </a:xfrm>
            <a:custGeom>
              <a:avLst/>
              <a:gdLst/>
              <a:ahLst/>
              <a:cxnLst/>
              <a:rect l="l" t="t" r="r" b="b"/>
              <a:pathLst>
                <a:path w="2399665" h="0">
                  <a:moveTo>
                    <a:pt x="6723" y="0"/>
                  </a:moveTo>
                  <a:lnTo>
                    <a:pt x="1229033" y="0"/>
                  </a:lnTo>
                  <a:lnTo>
                    <a:pt x="2399238" y="0"/>
                  </a:lnTo>
                </a:path>
                <a:path w="2399665" h="0">
                  <a:moveTo>
                    <a:pt x="6723" y="0"/>
                  </a:moveTo>
                  <a:lnTo>
                    <a:pt x="0" y="0"/>
                  </a:lnTo>
                </a:path>
              </a:pathLst>
            </a:custGeom>
            <a:ln w="1008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3298490" y="4262622"/>
              <a:ext cx="43815" cy="50800"/>
            </a:xfrm>
            <a:custGeom>
              <a:avLst/>
              <a:gdLst/>
              <a:ahLst/>
              <a:cxnLst/>
              <a:rect l="l" t="t" r="r" b="b"/>
              <a:pathLst>
                <a:path w="43814" h="50800">
                  <a:moveTo>
                    <a:pt x="0" y="50425"/>
                  </a:moveTo>
                  <a:lnTo>
                    <a:pt x="0" y="0"/>
                  </a:lnTo>
                  <a:lnTo>
                    <a:pt x="43701" y="25212"/>
                  </a:lnTo>
                  <a:lnTo>
                    <a:pt x="0" y="50425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3298490" y="4262622"/>
              <a:ext cx="43815" cy="50800"/>
            </a:xfrm>
            <a:custGeom>
              <a:avLst/>
              <a:gdLst/>
              <a:ahLst/>
              <a:cxnLst/>
              <a:rect l="l" t="t" r="r" b="b"/>
              <a:pathLst>
                <a:path w="43814" h="50800">
                  <a:moveTo>
                    <a:pt x="43701" y="25212"/>
                  </a:moveTo>
                  <a:lnTo>
                    <a:pt x="0" y="50425"/>
                  </a:lnTo>
                  <a:lnTo>
                    <a:pt x="0" y="0"/>
                  </a:lnTo>
                  <a:lnTo>
                    <a:pt x="43701" y="25212"/>
                  </a:lnTo>
                  <a:close/>
                </a:path>
              </a:pathLst>
            </a:custGeom>
            <a:ln w="1008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2" name="object 92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169978" y="4168208"/>
              <a:ext cx="1351104" cy="94979"/>
            </a:xfrm>
            <a:prstGeom prst="rect">
              <a:avLst/>
            </a:prstGeom>
          </p:spPr>
        </p:pic>
      </p:grpSp>
      <p:grpSp>
        <p:nvGrpSpPr>
          <p:cNvPr id="93" name="object 93" descr=""/>
          <p:cNvGrpSpPr/>
          <p:nvPr/>
        </p:nvGrpSpPr>
        <p:grpSpPr>
          <a:xfrm>
            <a:off x="3352277" y="4518160"/>
            <a:ext cx="2381885" cy="150495"/>
            <a:chOff x="3352277" y="4518160"/>
            <a:chExt cx="2381885" cy="150495"/>
          </a:xfrm>
        </p:grpSpPr>
        <p:sp>
          <p:nvSpPr>
            <p:cNvPr id="94" name="object 94" descr=""/>
            <p:cNvSpPr/>
            <p:nvPr/>
          </p:nvSpPr>
          <p:spPr>
            <a:xfrm>
              <a:off x="3352277" y="4637787"/>
              <a:ext cx="2328545" cy="0"/>
            </a:xfrm>
            <a:custGeom>
              <a:avLst/>
              <a:gdLst/>
              <a:ahLst/>
              <a:cxnLst/>
              <a:rect l="l" t="t" r="r" b="b"/>
              <a:pathLst>
                <a:path w="2328545" h="0">
                  <a:moveTo>
                    <a:pt x="5042" y="0"/>
                  </a:moveTo>
                  <a:lnTo>
                    <a:pt x="1193399" y="0"/>
                  </a:lnTo>
                  <a:lnTo>
                    <a:pt x="2327970" y="0"/>
                  </a:lnTo>
                </a:path>
                <a:path w="2328545" h="0">
                  <a:moveTo>
                    <a:pt x="5042" y="0"/>
                  </a:moveTo>
                  <a:lnTo>
                    <a:pt x="0" y="0"/>
                  </a:lnTo>
                </a:path>
              </a:pathLst>
            </a:custGeom>
            <a:ln w="1008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5685289" y="4612574"/>
              <a:ext cx="43815" cy="50800"/>
            </a:xfrm>
            <a:custGeom>
              <a:avLst/>
              <a:gdLst/>
              <a:ahLst/>
              <a:cxnLst/>
              <a:rect l="l" t="t" r="r" b="b"/>
              <a:pathLst>
                <a:path w="43814" h="50800">
                  <a:moveTo>
                    <a:pt x="0" y="50425"/>
                  </a:moveTo>
                  <a:lnTo>
                    <a:pt x="0" y="0"/>
                  </a:lnTo>
                  <a:lnTo>
                    <a:pt x="43701" y="25212"/>
                  </a:lnTo>
                  <a:lnTo>
                    <a:pt x="0" y="50425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5685289" y="4612574"/>
              <a:ext cx="43815" cy="50800"/>
            </a:xfrm>
            <a:custGeom>
              <a:avLst/>
              <a:gdLst/>
              <a:ahLst/>
              <a:cxnLst/>
              <a:rect l="l" t="t" r="r" b="b"/>
              <a:pathLst>
                <a:path w="43814" h="50800">
                  <a:moveTo>
                    <a:pt x="43701" y="25212"/>
                  </a:moveTo>
                  <a:lnTo>
                    <a:pt x="0" y="50425"/>
                  </a:lnTo>
                  <a:lnTo>
                    <a:pt x="0" y="0"/>
                  </a:lnTo>
                  <a:lnTo>
                    <a:pt x="43701" y="25212"/>
                  </a:lnTo>
                  <a:close/>
                </a:path>
              </a:pathLst>
            </a:custGeom>
            <a:ln w="1008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7" name="object 97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703629" y="4518160"/>
              <a:ext cx="1390729" cy="94979"/>
            </a:xfrm>
            <a:prstGeom prst="rect">
              <a:avLst/>
            </a:prstGeom>
          </p:spPr>
        </p:pic>
      </p:grpSp>
      <p:pic>
        <p:nvPicPr>
          <p:cNvPr id="98" name="object 98" descr="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3357319" y="5190621"/>
            <a:ext cx="2381757" cy="149422"/>
          </a:xfrm>
          <a:prstGeom prst="rect">
            <a:avLst/>
          </a:prstGeom>
        </p:spPr>
      </p:pic>
      <p:grpSp>
        <p:nvGrpSpPr>
          <p:cNvPr id="99" name="object 99" descr=""/>
          <p:cNvGrpSpPr/>
          <p:nvPr/>
        </p:nvGrpSpPr>
        <p:grpSpPr>
          <a:xfrm>
            <a:off x="899252" y="5454391"/>
            <a:ext cx="2453640" cy="150495"/>
            <a:chOff x="899252" y="5454391"/>
            <a:chExt cx="2453640" cy="150495"/>
          </a:xfrm>
        </p:grpSpPr>
        <p:sp>
          <p:nvSpPr>
            <p:cNvPr id="100" name="object 100" descr=""/>
            <p:cNvSpPr/>
            <p:nvPr/>
          </p:nvSpPr>
          <p:spPr>
            <a:xfrm>
              <a:off x="954720" y="5574018"/>
              <a:ext cx="1166495" cy="0"/>
            </a:xfrm>
            <a:custGeom>
              <a:avLst/>
              <a:gdLst/>
              <a:ahLst/>
              <a:cxnLst/>
              <a:rect l="l" t="t" r="r" b="b"/>
              <a:pathLst>
                <a:path w="1166495" h="0">
                  <a:moveTo>
                    <a:pt x="0" y="0"/>
                  </a:moveTo>
                  <a:lnTo>
                    <a:pt x="1166170" y="0"/>
                  </a:lnTo>
                </a:path>
              </a:pathLst>
            </a:custGeom>
            <a:ln w="10085">
              <a:solidFill>
                <a:srgbClr val="39404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2120890" y="5573681"/>
              <a:ext cx="2540" cy="2540"/>
            </a:xfrm>
            <a:custGeom>
              <a:avLst/>
              <a:gdLst/>
              <a:ahLst/>
              <a:cxnLst/>
              <a:rect l="l" t="t" r="r" b="b"/>
              <a:pathLst>
                <a:path w="2539" h="2539">
                  <a:moveTo>
                    <a:pt x="0" y="336"/>
                  </a:moveTo>
                  <a:lnTo>
                    <a:pt x="2353" y="0"/>
                  </a:lnTo>
                  <a:lnTo>
                    <a:pt x="2353" y="2353"/>
                  </a:lnTo>
                </a:path>
              </a:pathLst>
            </a:custGeom>
            <a:ln w="1008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2118200" y="5570992"/>
              <a:ext cx="10160" cy="10160"/>
            </a:xfrm>
            <a:custGeom>
              <a:avLst/>
              <a:gdLst/>
              <a:ahLst/>
              <a:cxnLst/>
              <a:rect l="l" t="t" r="r" b="b"/>
              <a:pathLst>
                <a:path w="10160" h="10160">
                  <a:moveTo>
                    <a:pt x="0" y="5042"/>
                  </a:moveTo>
                  <a:lnTo>
                    <a:pt x="1476" y="8608"/>
                  </a:lnTo>
                  <a:lnTo>
                    <a:pt x="5042" y="10085"/>
                  </a:lnTo>
                  <a:lnTo>
                    <a:pt x="8608" y="8608"/>
                  </a:lnTo>
                  <a:lnTo>
                    <a:pt x="10085" y="5042"/>
                  </a:lnTo>
                  <a:lnTo>
                    <a:pt x="8608" y="1476"/>
                  </a:lnTo>
                  <a:lnTo>
                    <a:pt x="5042" y="0"/>
                  </a:lnTo>
                  <a:lnTo>
                    <a:pt x="1476" y="1476"/>
                  </a:lnTo>
                  <a:lnTo>
                    <a:pt x="0" y="5042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2123243" y="5576035"/>
              <a:ext cx="2540" cy="2540"/>
            </a:xfrm>
            <a:custGeom>
              <a:avLst/>
              <a:gdLst/>
              <a:ahLst/>
              <a:cxnLst/>
              <a:rect l="l" t="t" r="r" b="b"/>
              <a:pathLst>
                <a:path w="2539" h="2539">
                  <a:moveTo>
                    <a:pt x="0" y="0"/>
                  </a:moveTo>
                  <a:lnTo>
                    <a:pt x="0" y="2353"/>
                  </a:lnTo>
                  <a:lnTo>
                    <a:pt x="2353" y="2353"/>
                  </a:lnTo>
                </a:path>
              </a:pathLst>
            </a:custGeom>
            <a:ln w="1008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2125596" y="5578388"/>
              <a:ext cx="1221740" cy="0"/>
            </a:xfrm>
            <a:custGeom>
              <a:avLst/>
              <a:gdLst/>
              <a:ahLst/>
              <a:cxnLst/>
              <a:rect l="l" t="t" r="r" b="b"/>
              <a:pathLst>
                <a:path w="1221739" h="0">
                  <a:moveTo>
                    <a:pt x="0" y="0"/>
                  </a:moveTo>
                  <a:lnTo>
                    <a:pt x="1221638" y="0"/>
                  </a:lnTo>
                </a:path>
              </a:pathLst>
            </a:custGeom>
            <a:ln w="10085">
              <a:solidFill>
                <a:srgbClr val="39404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904294" y="5548805"/>
              <a:ext cx="43815" cy="50800"/>
            </a:xfrm>
            <a:custGeom>
              <a:avLst/>
              <a:gdLst/>
              <a:ahLst/>
              <a:cxnLst/>
              <a:rect l="l" t="t" r="r" b="b"/>
              <a:pathLst>
                <a:path w="43815" h="50800">
                  <a:moveTo>
                    <a:pt x="43701" y="50425"/>
                  </a:moveTo>
                  <a:lnTo>
                    <a:pt x="0" y="25212"/>
                  </a:lnTo>
                  <a:lnTo>
                    <a:pt x="43701" y="0"/>
                  </a:lnTo>
                  <a:lnTo>
                    <a:pt x="43701" y="50425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904294" y="5548805"/>
              <a:ext cx="2448560" cy="50800"/>
            </a:xfrm>
            <a:custGeom>
              <a:avLst/>
              <a:gdLst/>
              <a:ahLst/>
              <a:cxnLst/>
              <a:rect l="l" t="t" r="r" b="b"/>
              <a:pathLst>
                <a:path w="2448560" h="50800">
                  <a:moveTo>
                    <a:pt x="0" y="25212"/>
                  </a:moveTo>
                  <a:lnTo>
                    <a:pt x="43701" y="0"/>
                  </a:lnTo>
                  <a:lnTo>
                    <a:pt x="43701" y="50425"/>
                  </a:lnTo>
                  <a:lnTo>
                    <a:pt x="0" y="25212"/>
                  </a:lnTo>
                  <a:close/>
                </a:path>
                <a:path w="2448560" h="50800">
                  <a:moveTo>
                    <a:pt x="2442603" y="29582"/>
                  </a:moveTo>
                  <a:lnTo>
                    <a:pt x="2447982" y="29582"/>
                  </a:lnTo>
                </a:path>
              </a:pathLst>
            </a:custGeom>
            <a:ln w="1008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1361909" y="5454395"/>
              <a:ext cx="921385" cy="95250"/>
            </a:xfrm>
            <a:custGeom>
              <a:avLst/>
              <a:gdLst/>
              <a:ahLst/>
              <a:cxnLst/>
              <a:rect l="l" t="t" r="r" b="b"/>
              <a:pathLst>
                <a:path w="921385" h="95250">
                  <a:moveTo>
                    <a:pt x="36703" y="0"/>
                  </a:moveTo>
                  <a:lnTo>
                    <a:pt x="26416" y="723"/>
                  </a:lnTo>
                  <a:lnTo>
                    <a:pt x="18415" y="3657"/>
                  </a:lnTo>
                  <a:lnTo>
                    <a:pt x="13233" y="9956"/>
                  </a:lnTo>
                  <a:lnTo>
                    <a:pt x="11379" y="20789"/>
                  </a:lnTo>
                  <a:lnTo>
                    <a:pt x="11379" y="37376"/>
                  </a:lnTo>
                  <a:lnTo>
                    <a:pt x="8216" y="40652"/>
                  </a:lnTo>
                  <a:lnTo>
                    <a:pt x="0" y="40551"/>
                  </a:lnTo>
                  <a:lnTo>
                    <a:pt x="0" y="54432"/>
                  </a:lnTo>
                  <a:lnTo>
                    <a:pt x="8216" y="54330"/>
                  </a:lnTo>
                  <a:lnTo>
                    <a:pt x="11480" y="57658"/>
                  </a:lnTo>
                  <a:lnTo>
                    <a:pt x="11379" y="65316"/>
                  </a:lnTo>
                  <a:lnTo>
                    <a:pt x="11379" y="74193"/>
                  </a:lnTo>
                  <a:lnTo>
                    <a:pt x="13233" y="85051"/>
                  </a:lnTo>
                  <a:lnTo>
                    <a:pt x="18415" y="91351"/>
                  </a:lnTo>
                  <a:lnTo>
                    <a:pt x="26416" y="94272"/>
                  </a:lnTo>
                  <a:lnTo>
                    <a:pt x="36703" y="94983"/>
                  </a:lnTo>
                  <a:lnTo>
                    <a:pt x="36703" y="83439"/>
                  </a:lnTo>
                  <a:lnTo>
                    <a:pt x="27876" y="83439"/>
                  </a:lnTo>
                  <a:lnTo>
                    <a:pt x="25577" y="80022"/>
                  </a:lnTo>
                  <a:lnTo>
                    <a:pt x="25577" y="72720"/>
                  </a:lnTo>
                  <a:lnTo>
                    <a:pt x="25730" y="63677"/>
                  </a:lnTo>
                  <a:lnTo>
                    <a:pt x="24993" y="56857"/>
                  </a:lnTo>
                  <a:lnTo>
                    <a:pt x="21551" y="51803"/>
                  </a:lnTo>
                  <a:lnTo>
                    <a:pt x="13576" y="48056"/>
                  </a:lnTo>
                  <a:lnTo>
                    <a:pt x="13576" y="46926"/>
                  </a:lnTo>
                  <a:lnTo>
                    <a:pt x="21564" y="43243"/>
                  </a:lnTo>
                  <a:lnTo>
                    <a:pt x="25019" y="38176"/>
                  </a:lnTo>
                  <a:lnTo>
                    <a:pt x="25742" y="31330"/>
                  </a:lnTo>
                  <a:lnTo>
                    <a:pt x="25577" y="22263"/>
                  </a:lnTo>
                  <a:lnTo>
                    <a:pt x="25577" y="14909"/>
                  </a:lnTo>
                  <a:lnTo>
                    <a:pt x="27876" y="11595"/>
                  </a:lnTo>
                  <a:lnTo>
                    <a:pt x="36703" y="11595"/>
                  </a:lnTo>
                  <a:lnTo>
                    <a:pt x="36703" y="0"/>
                  </a:lnTo>
                  <a:close/>
                </a:path>
                <a:path w="921385" h="95250">
                  <a:moveTo>
                    <a:pt x="63715" y="23647"/>
                  </a:moveTo>
                  <a:lnTo>
                    <a:pt x="48399" y="23647"/>
                  </a:lnTo>
                  <a:lnTo>
                    <a:pt x="48399" y="80733"/>
                  </a:lnTo>
                  <a:lnTo>
                    <a:pt x="63715" y="80733"/>
                  </a:lnTo>
                  <a:lnTo>
                    <a:pt x="63715" y="23647"/>
                  </a:lnTo>
                  <a:close/>
                </a:path>
                <a:path w="921385" h="95250">
                  <a:moveTo>
                    <a:pt x="64490" y="3987"/>
                  </a:moveTo>
                  <a:lnTo>
                    <a:pt x="60655" y="457"/>
                  </a:lnTo>
                  <a:lnTo>
                    <a:pt x="51409" y="457"/>
                  </a:lnTo>
                  <a:lnTo>
                    <a:pt x="47637" y="3987"/>
                  </a:lnTo>
                  <a:lnTo>
                    <a:pt x="47637" y="12712"/>
                  </a:lnTo>
                  <a:lnTo>
                    <a:pt x="51409" y="16192"/>
                  </a:lnTo>
                  <a:lnTo>
                    <a:pt x="60655" y="16192"/>
                  </a:lnTo>
                  <a:lnTo>
                    <a:pt x="64490" y="12712"/>
                  </a:lnTo>
                  <a:lnTo>
                    <a:pt x="64490" y="3987"/>
                  </a:lnTo>
                  <a:close/>
                </a:path>
                <a:path w="921385" h="95250">
                  <a:moveTo>
                    <a:pt x="106667" y="80175"/>
                  </a:moveTo>
                  <a:lnTo>
                    <a:pt x="104470" y="68681"/>
                  </a:lnTo>
                  <a:lnTo>
                    <a:pt x="103352" y="68986"/>
                  </a:lnTo>
                  <a:lnTo>
                    <a:pt x="100799" y="69342"/>
                  </a:lnTo>
                  <a:lnTo>
                    <a:pt x="95897" y="69342"/>
                  </a:lnTo>
                  <a:lnTo>
                    <a:pt x="94411" y="67665"/>
                  </a:lnTo>
                  <a:lnTo>
                    <a:pt x="94411" y="35344"/>
                  </a:lnTo>
                  <a:lnTo>
                    <a:pt x="105079" y="35344"/>
                  </a:lnTo>
                  <a:lnTo>
                    <a:pt x="105079" y="23647"/>
                  </a:lnTo>
                  <a:lnTo>
                    <a:pt x="94411" y="23647"/>
                  </a:lnTo>
                  <a:lnTo>
                    <a:pt x="94411" y="10058"/>
                  </a:lnTo>
                  <a:lnTo>
                    <a:pt x="79095" y="10058"/>
                  </a:lnTo>
                  <a:lnTo>
                    <a:pt x="79095" y="23647"/>
                  </a:lnTo>
                  <a:lnTo>
                    <a:pt x="71234" y="23647"/>
                  </a:lnTo>
                  <a:lnTo>
                    <a:pt x="71234" y="35344"/>
                  </a:lnTo>
                  <a:lnTo>
                    <a:pt x="79095" y="35344"/>
                  </a:lnTo>
                  <a:lnTo>
                    <a:pt x="79095" y="75831"/>
                  </a:lnTo>
                  <a:lnTo>
                    <a:pt x="85318" y="81546"/>
                  </a:lnTo>
                  <a:lnTo>
                    <a:pt x="99822" y="81546"/>
                  </a:lnTo>
                  <a:lnTo>
                    <a:pt x="103251" y="81191"/>
                  </a:lnTo>
                  <a:lnTo>
                    <a:pt x="106667" y="80175"/>
                  </a:lnTo>
                  <a:close/>
                </a:path>
                <a:path w="921385" h="95250">
                  <a:moveTo>
                    <a:pt x="165849" y="51879"/>
                  </a:moveTo>
                  <a:lnTo>
                    <a:pt x="164973" y="46570"/>
                  </a:lnTo>
                  <a:lnTo>
                    <a:pt x="163753" y="39116"/>
                  </a:lnTo>
                  <a:lnTo>
                    <a:pt x="160807" y="34467"/>
                  </a:lnTo>
                  <a:lnTo>
                    <a:pt x="158038" y="30086"/>
                  </a:lnTo>
                  <a:lnTo>
                    <a:pt x="151091" y="25717"/>
                  </a:lnTo>
                  <a:lnTo>
                    <a:pt x="151091" y="46570"/>
                  </a:lnTo>
                  <a:lnTo>
                    <a:pt x="126885" y="46570"/>
                  </a:lnTo>
                  <a:lnTo>
                    <a:pt x="127495" y="39522"/>
                  </a:lnTo>
                  <a:lnTo>
                    <a:pt x="131889" y="34467"/>
                  </a:lnTo>
                  <a:lnTo>
                    <a:pt x="146291" y="34467"/>
                  </a:lnTo>
                  <a:lnTo>
                    <a:pt x="150329" y="39116"/>
                  </a:lnTo>
                  <a:lnTo>
                    <a:pt x="150368" y="39522"/>
                  </a:lnTo>
                  <a:lnTo>
                    <a:pt x="150456" y="40449"/>
                  </a:lnTo>
                  <a:lnTo>
                    <a:pt x="151091" y="46570"/>
                  </a:lnTo>
                  <a:lnTo>
                    <a:pt x="151091" y="25717"/>
                  </a:lnTo>
                  <a:lnTo>
                    <a:pt x="149517" y="24714"/>
                  </a:lnTo>
                  <a:lnTo>
                    <a:pt x="139039" y="22923"/>
                  </a:lnTo>
                  <a:lnTo>
                    <a:pt x="127711" y="25069"/>
                  </a:lnTo>
                  <a:lnTo>
                    <a:pt x="119062" y="31102"/>
                  </a:lnTo>
                  <a:lnTo>
                    <a:pt x="113550" y="40449"/>
                  </a:lnTo>
                  <a:lnTo>
                    <a:pt x="111620" y="52489"/>
                  </a:lnTo>
                  <a:lnTo>
                    <a:pt x="113563" y="64693"/>
                  </a:lnTo>
                  <a:lnTo>
                    <a:pt x="119164" y="73939"/>
                  </a:lnTo>
                  <a:lnTo>
                    <a:pt x="128041" y="79806"/>
                  </a:lnTo>
                  <a:lnTo>
                    <a:pt x="139801" y="81851"/>
                  </a:lnTo>
                  <a:lnTo>
                    <a:pt x="148945" y="80746"/>
                  </a:lnTo>
                  <a:lnTo>
                    <a:pt x="156324" y="77584"/>
                  </a:lnTo>
                  <a:lnTo>
                    <a:pt x="161734" y="72631"/>
                  </a:lnTo>
                  <a:lnTo>
                    <a:pt x="162902" y="70319"/>
                  </a:lnTo>
                  <a:lnTo>
                    <a:pt x="164985" y="66179"/>
                  </a:lnTo>
                  <a:lnTo>
                    <a:pt x="151091" y="63576"/>
                  </a:lnTo>
                  <a:lnTo>
                    <a:pt x="149453" y="67970"/>
                  </a:lnTo>
                  <a:lnTo>
                    <a:pt x="145427" y="70319"/>
                  </a:lnTo>
                  <a:lnTo>
                    <a:pt x="132346" y="70319"/>
                  </a:lnTo>
                  <a:lnTo>
                    <a:pt x="127139" y="65519"/>
                  </a:lnTo>
                  <a:lnTo>
                    <a:pt x="127063" y="63576"/>
                  </a:lnTo>
                  <a:lnTo>
                    <a:pt x="126784" y="56172"/>
                  </a:lnTo>
                  <a:lnTo>
                    <a:pt x="165849" y="56172"/>
                  </a:lnTo>
                  <a:lnTo>
                    <a:pt x="165849" y="51879"/>
                  </a:lnTo>
                  <a:close/>
                </a:path>
                <a:path w="921385" h="95250">
                  <a:moveTo>
                    <a:pt x="258686" y="42227"/>
                  </a:moveTo>
                  <a:lnTo>
                    <a:pt x="257302" y="33959"/>
                  </a:lnTo>
                  <a:lnTo>
                    <a:pt x="253492" y="27851"/>
                  </a:lnTo>
                  <a:lnTo>
                    <a:pt x="247713" y="24066"/>
                  </a:lnTo>
                  <a:lnTo>
                    <a:pt x="240449" y="22771"/>
                  </a:lnTo>
                  <a:lnTo>
                    <a:pt x="232587" y="22771"/>
                  </a:lnTo>
                  <a:lnTo>
                    <a:pt x="225336" y="26809"/>
                  </a:lnTo>
                  <a:lnTo>
                    <a:pt x="222123" y="35598"/>
                  </a:lnTo>
                  <a:lnTo>
                    <a:pt x="219468" y="26911"/>
                  </a:lnTo>
                  <a:lnTo>
                    <a:pt x="214718" y="22771"/>
                  </a:lnTo>
                  <a:lnTo>
                    <a:pt x="200571" y="22771"/>
                  </a:lnTo>
                  <a:lnTo>
                    <a:pt x="194195" y="26403"/>
                  </a:lnTo>
                  <a:lnTo>
                    <a:pt x="191122" y="34721"/>
                  </a:lnTo>
                  <a:lnTo>
                    <a:pt x="190512" y="23647"/>
                  </a:lnTo>
                  <a:lnTo>
                    <a:pt x="176314" y="23647"/>
                  </a:lnTo>
                  <a:lnTo>
                    <a:pt x="176314" y="80733"/>
                  </a:lnTo>
                  <a:lnTo>
                    <a:pt x="191643" y="80733"/>
                  </a:lnTo>
                  <a:lnTo>
                    <a:pt x="191643" y="39370"/>
                  </a:lnTo>
                  <a:lnTo>
                    <a:pt x="195770" y="35598"/>
                  </a:lnTo>
                  <a:lnTo>
                    <a:pt x="206400" y="35598"/>
                  </a:lnTo>
                  <a:lnTo>
                    <a:pt x="210070" y="39166"/>
                  </a:lnTo>
                  <a:lnTo>
                    <a:pt x="210070" y="80733"/>
                  </a:lnTo>
                  <a:lnTo>
                    <a:pt x="224878" y="80733"/>
                  </a:lnTo>
                  <a:lnTo>
                    <a:pt x="224878" y="39624"/>
                  </a:lnTo>
                  <a:lnTo>
                    <a:pt x="228460" y="35598"/>
                  </a:lnTo>
                  <a:lnTo>
                    <a:pt x="239433" y="35598"/>
                  </a:lnTo>
                  <a:lnTo>
                    <a:pt x="243319" y="38709"/>
                  </a:lnTo>
                  <a:lnTo>
                    <a:pt x="243319" y="80733"/>
                  </a:lnTo>
                  <a:lnTo>
                    <a:pt x="258686" y="80733"/>
                  </a:lnTo>
                  <a:lnTo>
                    <a:pt x="258686" y="42227"/>
                  </a:lnTo>
                  <a:close/>
                </a:path>
                <a:path w="921385" h="95250">
                  <a:moveTo>
                    <a:pt x="340791" y="80733"/>
                  </a:moveTo>
                  <a:lnTo>
                    <a:pt x="334606" y="63068"/>
                  </a:lnTo>
                  <a:lnTo>
                    <a:pt x="330327" y="50863"/>
                  </a:lnTo>
                  <a:lnTo>
                    <a:pt x="318414" y="16852"/>
                  </a:lnTo>
                  <a:lnTo>
                    <a:pt x="314134" y="4648"/>
                  </a:lnTo>
                  <a:lnTo>
                    <a:pt x="313575" y="4648"/>
                  </a:lnTo>
                  <a:lnTo>
                    <a:pt x="313575" y="50863"/>
                  </a:lnTo>
                  <a:lnTo>
                    <a:pt x="294474" y="50863"/>
                  </a:lnTo>
                  <a:lnTo>
                    <a:pt x="297014" y="42849"/>
                  </a:lnTo>
                  <a:lnTo>
                    <a:pt x="299262" y="34836"/>
                  </a:lnTo>
                  <a:lnTo>
                    <a:pt x="301434" y="26327"/>
                  </a:lnTo>
                  <a:lnTo>
                    <a:pt x="303771" y="16852"/>
                  </a:lnTo>
                  <a:lnTo>
                    <a:pt x="306235" y="26327"/>
                  </a:lnTo>
                  <a:lnTo>
                    <a:pt x="308546" y="34836"/>
                  </a:lnTo>
                  <a:lnTo>
                    <a:pt x="310921" y="42849"/>
                  </a:lnTo>
                  <a:lnTo>
                    <a:pt x="313575" y="50863"/>
                  </a:lnTo>
                  <a:lnTo>
                    <a:pt x="313575" y="4648"/>
                  </a:lnTo>
                  <a:lnTo>
                    <a:pt x="293712" y="4648"/>
                  </a:lnTo>
                  <a:lnTo>
                    <a:pt x="267728" y="80733"/>
                  </a:lnTo>
                  <a:lnTo>
                    <a:pt x="284937" y="80733"/>
                  </a:lnTo>
                  <a:lnTo>
                    <a:pt x="290601" y="63068"/>
                  </a:lnTo>
                  <a:lnTo>
                    <a:pt x="317614" y="63068"/>
                  </a:lnTo>
                  <a:lnTo>
                    <a:pt x="323481" y="80733"/>
                  </a:lnTo>
                  <a:lnTo>
                    <a:pt x="340791" y="80733"/>
                  </a:lnTo>
                  <a:close/>
                </a:path>
                <a:path w="921385" h="95250">
                  <a:moveTo>
                    <a:pt x="400291" y="4648"/>
                  </a:moveTo>
                  <a:lnTo>
                    <a:pt x="385267" y="4648"/>
                  </a:lnTo>
                  <a:lnTo>
                    <a:pt x="385267" y="41871"/>
                  </a:lnTo>
                  <a:lnTo>
                    <a:pt x="385267" y="62560"/>
                  </a:lnTo>
                  <a:lnTo>
                    <a:pt x="380834" y="69392"/>
                  </a:lnTo>
                  <a:lnTo>
                    <a:pt x="365048" y="69392"/>
                  </a:lnTo>
                  <a:lnTo>
                    <a:pt x="360756" y="62293"/>
                  </a:lnTo>
                  <a:lnTo>
                    <a:pt x="360756" y="42227"/>
                  </a:lnTo>
                  <a:lnTo>
                    <a:pt x="364947" y="35179"/>
                  </a:lnTo>
                  <a:lnTo>
                    <a:pt x="380885" y="35179"/>
                  </a:lnTo>
                  <a:lnTo>
                    <a:pt x="385267" y="41871"/>
                  </a:lnTo>
                  <a:lnTo>
                    <a:pt x="385267" y="4648"/>
                  </a:lnTo>
                  <a:lnTo>
                    <a:pt x="384962" y="4648"/>
                  </a:lnTo>
                  <a:lnTo>
                    <a:pt x="384962" y="33248"/>
                  </a:lnTo>
                  <a:lnTo>
                    <a:pt x="384454" y="33248"/>
                  </a:lnTo>
                  <a:lnTo>
                    <a:pt x="382409" y="28702"/>
                  </a:lnTo>
                  <a:lnTo>
                    <a:pt x="377913" y="22923"/>
                  </a:lnTo>
                  <a:lnTo>
                    <a:pt x="368211" y="22923"/>
                  </a:lnTo>
                  <a:lnTo>
                    <a:pt x="359257" y="24777"/>
                  </a:lnTo>
                  <a:lnTo>
                    <a:pt x="351878" y="30289"/>
                  </a:lnTo>
                  <a:lnTo>
                    <a:pt x="346875" y="39471"/>
                  </a:lnTo>
                  <a:lnTo>
                    <a:pt x="345033" y="52285"/>
                  </a:lnTo>
                  <a:lnTo>
                    <a:pt x="346824" y="64897"/>
                  </a:lnTo>
                  <a:lnTo>
                    <a:pt x="351739" y="74117"/>
                  </a:lnTo>
                  <a:lnTo>
                    <a:pt x="359117" y="79781"/>
                  </a:lnTo>
                  <a:lnTo>
                    <a:pt x="368312" y="81699"/>
                  </a:lnTo>
                  <a:lnTo>
                    <a:pt x="377609" y="81699"/>
                  </a:lnTo>
                  <a:lnTo>
                    <a:pt x="382358" y="76187"/>
                  </a:lnTo>
                  <a:lnTo>
                    <a:pt x="384454" y="71589"/>
                  </a:lnTo>
                  <a:lnTo>
                    <a:pt x="385216" y="71589"/>
                  </a:lnTo>
                  <a:lnTo>
                    <a:pt x="385216" y="80733"/>
                  </a:lnTo>
                  <a:lnTo>
                    <a:pt x="400291" y="80733"/>
                  </a:lnTo>
                  <a:lnTo>
                    <a:pt x="400291" y="71589"/>
                  </a:lnTo>
                  <a:lnTo>
                    <a:pt x="400291" y="69392"/>
                  </a:lnTo>
                  <a:lnTo>
                    <a:pt x="400291" y="35179"/>
                  </a:lnTo>
                  <a:lnTo>
                    <a:pt x="400291" y="33248"/>
                  </a:lnTo>
                  <a:lnTo>
                    <a:pt x="400291" y="4648"/>
                  </a:lnTo>
                  <a:close/>
                </a:path>
                <a:path w="921385" h="95250">
                  <a:moveTo>
                    <a:pt x="466204" y="4648"/>
                  </a:moveTo>
                  <a:lnTo>
                    <a:pt x="451192" y="4648"/>
                  </a:lnTo>
                  <a:lnTo>
                    <a:pt x="451192" y="41871"/>
                  </a:lnTo>
                  <a:lnTo>
                    <a:pt x="451192" y="62560"/>
                  </a:lnTo>
                  <a:lnTo>
                    <a:pt x="446747" y="69392"/>
                  </a:lnTo>
                  <a:lnTo>
                    <a:pt x="430974" y="69392"/>
                  </a:lnTo>
                  <a:lnTo>
                    <a:pt x="426681" y="62293"/>
                  </a:lnTo>
                  <a:lnTo>
                    <a:pt x="426681" y="42227"/>
                  </a:lnTo>
                  <a:lnTo>
                    <a:pt x="430872" y="35179"/>
                  </a:lnTo>
                  <a:lnTo>
                    <a:pt x="446798" y="35179"/>
                  </a:lnTo>
                  <a:lnTo>
                    <a:pt x="451192" y="41871"/>
                  </a:lnTo>
                  <a:lnTo>
                    <a:pt x="451192" y="4648"/>
                  </a:lnTo>
                  <a:lnTo>
                    <a:pt x="450888" y="4648"/>
                  </a:lnTo>
                  <a:lnTo>
                    <a:pt x="450888" y="33248"/>
                  </a:lnTo>
                  <a:lnTo>
                    <a:pt x="450380" y="33248"/>
                  </a:lnTo>
                  <a:lnTo>
                    <a:pt x="448335" y="28702"/>
                  </a:lnTo>
                  <a:lnTo>
                    <a:pt x="443839" y="22923"/>
                  </a:lnTo>
                  <a:lnTo>
                    <a:pt x="434136" y="22923"/>
                  </a:lnTo>
                  <a:lnTo>
                    <a:pt x="425170" y="24777"/>
                  </a:lnTo>
                  <a:lnTo>
                    <a:pt x="417804" y="30289"/>
                  </a:lnTo>
                  <a:lnTo>
                    <a:pt x="412800" y="39471"/>
                  </a:lnTo>
                  <a:lnTo>
                    <a:pt x="410959" y="52285"/>
                  </a:lnTo>
                  <a:lnTo>
                    <a:pt x="412737" y="64897"/>
                  </a:lnTo>
                  <a:lnTo>
                    <a:pt x="417664" y="74117"/>
                  </a:lnTo>
                  <a:lnTo>
                    <a:pt x="425043" y="79781"/>
                  </a:lnTo>
                  <a:lnTo>
                    <a:pt x="434238" y="81699"/>
                  </a:lnTo>
                  <a:lnTo>
                    <a:pt x="443534" y="81699"/>
                  </a:lnTo>
                  <a:lnTo>
                    <a:pt x="448284" y="76187"/>
                  </a:lnTo>
                  <a:lnTo>
                    <a:pt x="450380" y="71589"/>
                  </a:lnTo>
                  <a:lnTo>
                    <a:pt x="451142" y="71589"/>
                  </a:lnTo>
                  <a:lnTo>
                    <a:pt x="451142" y="80733"/>
                  </a:lnTo>
                  <a:lnTo>
                    <a:pt x="466204" y="80733"/>
                  </a:lnTo>
                  <a:lnTo>
                    <a:pt x="466204" y="71589"/>
                  </a:lnTo>
                  <a:lnTo>
                    <a:pt x="466204" y="69392"/>
                  </a:lnTo>
                  <a:lnTo>
                    <a:pt x="466204" y="35179"/>
                  </a:lnTo>
                  <a:lnTo>
                    <a:pt x="466204" y="33248"/>
                  </a:lnTo>
                  <a:lnTo>
                    <a:pt x="466204" y="4648"/>
                  </a:lnTo>
                  <a:close/>
                </a:path>
                <a:path w="921385" h="95250">
                  <a:moveTo>
                    <a:pt x="531114" y="51879"/>
                  </a:moveTo>
                  <a:lnTo>
                    <a:pt x="516356" y="25717"/>
                  </a:lnTo>
                  <a:lnTo>
                    <a:pt x="516356" y="46570"/>
                  </a:lnTo>
                  <a:lnTo>
                    <a:pt x="492150" y="46570"/>
                  </a:lnTo>
                  <a:lnTo>
                    <a:pt x="492760" y="39522"/>
                  </a:lnTo>
                  <a:lnTo>
                    <a:pt x="497154" y="34467"/>
                  </a:lnTo>
                  <a:lnTo>
                    <a:pt x="511556" y="34467"/>
                  </a:lnTo>
                  <a:lnTo>
                    <a:pt x="515581" y="39116"/>
                  </a:lnTo>
                  <a:lnTo>
                    <a:pt x="515632" y="39522"/>
                  </a:lnTo>
                  <a:lnTo>
                    <a:pt x="515721" y="40449"/>
                  </a:lnTo>
                  <a:lnTo>
                    <a:pt x="516356" y="46570"/>
                  </a:lnTo>
                  <a:lnTo>
                    <a:pt x="516356" y="25717"/>
                  </a:lnTo>
                  <a:lnTo>
                    <a:pt x="514781" y="24714"/>
                  </a:lnTo>
                  <a:lnTo>
                    <a:pt x="504304" y="22923"/>
                  </a:lnTo>
                  <a:lnTo>
                    <a:pt x="492975" y="25069"/>
                  </a:lnTo>
                  <a:lnTo>
                    <a:pt x="484327" y="31102"/>
                  </a:lnTo>
                  <a:lnTo>
                    <a:pt x="478815" y="40449"/>
                  </a:lnTo>
                  <a:lnTo>
                    <a:pt x="476885" y="52489"/>
                  </a:lnTo>
                  <a:lnTo>
                    <a:pt x="478828" y="64693"/>
                  </a:lnTo>
                  <a:lnTo>
                    <a:pt x="484428" y="73939"/>
                  </a:lnTo>
                  <a:lnTo>
                    <a:pt x="493293" y="79806"/>
                  </a:lnTo>
                  <a:lnTo>
                    <a:pt x="505066" y="81851"/>
                  </a:lnTo>
                  <a:lnTo>
                    <a:pt x="514210" y="80746"/>
                  </a:lnTo>
                  <a:lnTo>
                    <a:pt x="521576" y="77584"/>
                  </a:lnTo>
                  <a:lnTo>
                    <a:pt x="526986" y="72631"/>
                  </a:lnTo>
                  <a:lnTo>
                    <a:pt x="528154" y="70319"/>
                  </a:lnTo>
                  <a:lnTo>
                    <a:pt x="530237" y="66179"/>
                  </a:lnTo>
                  <a:lnTo>
                    <a:pt x="516356" y="63576"/>
                  </a:lnTo>
                  <a:lnTo>
                    <a:pt x="514718" y="67970"/>
                  </a:lnTo>
                  <a:lnTo>
                    <a:pt x="510679" y="70319"/>
                  </a:lnTo>
                  <a:lnTo>
                    <a:pt x="497611" y="70319"/>
                  </a:lnTo>
                  <a:lnTo>
                    <a:pt x="492404" y="65519"/>
                  </a:lnTo>
                  <a:lnTo>
                    <a:pt x="492328" y="63576"/>
                  </a:lnTo>
                  <a:lnTo>
                    <a:pt x="492048" y="56172"/>
                  </a:lnTo>
                  <a:lnTo>
                    <a:pt x="531114" y="56172"/>
                  </a:lnTo>
                  <a:lnTo>
                    <a:pt x="531114" y="51879"/>
                  </a:lnTo>
                  <a:close/>
                </a:path>
                <a:path w="921385" h="95250">
                  <a:moveTo>
                    <a:pt x="594436" y="4648"/>
                  </a:moveTo>
                  <a:lnTo>
                    <a:pt x="579412" y="4648"/>
                  </a:lnTo>
                  <a:lnTo>
                    <a:pt x="579412" y="41871"/>
                  </a:lnTo>
                  <a:lnTo>
                    <a:pt x="579412" y="62560"/>
                  </a:lnTo>
                  <a:lnTo>
                    <a:pt x="574979" y="69392"/>
                  </a:lnTo>
                  <a:lnTo>
                    <a:pt x="559193" y="69392"/>
                  </a:lnTo>
                  <a:lnTo>
                    <a:pt x="554901" y="62293"/>
                  </a:lnTo>
                  <a:lnTo>
                    <a:pt x="554901" y="42227"/>
                  </a:lnTo>
                  <a:lnTo>
                    <a:pt x="559092" y="35179"/>
                  </a:lnTo>
                  <a:lnTo>
                    <a:pt x="575030" y="35179"/>
                  </a:lnTo>
                  <a:lnTo>
                    <a:pt x="579412" y="41871"/>
                  </a:lnTo>
                  <a:lnTo>
                    <a:pt x="579412" y="4648"/>
                  </a:lnTo>
                  <a:lnTo>
                    <a:pt x="579107" y="4648"/>
                  </a:lnTo>
                  <a:lnTo>
                    <a:pt x="579107" y="33248"/>
                  </a:lnTo>
                  <a:lnTo>
                    <a:pt x="578599" y="33248"/>
                  </a:lnTo>
                  <a:lnTo>
                    <a:pt x="576554" y="28702"/>
                  </a:lnTo>
                  <a:lnTo>
                    <a:pt x="572058" y="22923"/>
                  </a:lnTo>
                  <a:lnTo>
                    <a:pt x="562368" y="22923"/>
                  </a:lnTo>
                  <a:lnTo>
                    <a:pt x="553402" y="24777"/>
                  </a:lnTo>
                  <a:lnTo>
                    <a:pt x="546023" y="30289"/>
                  </a:lnTo>
                  <a:lnTo>
                    <a:pt x="541020" y="39471"/>
                  </a:lnTo>
                  <a:lnTo>
                    <a:pt x="539178" y="52285"/>
                  </a:lnTo>
                  <a:lnTo>
                    <a:pt x="540969" y="64897"/>
                  </a:lnTo>
                  <a:lnTo>
                    <a:pt x="545884" y="74117"/>
                  </a:lnTo>
                  <a:lnTo>
                    <a:pt x="553262" y="79781"/>
                  </a:lnTo>
                  <a:lnTo>
                    <a:pt x="562470" y="81699"/>
                  </a:lnTo>
                  <a:lnTo>
                    <a:pt x="571754" y="81699"/>
                  </a:lnTo>
                  <a:lnTo>
                    <a:pt x="576503" y="76187"/>
                  </a:lnTo>
                  <a:lnTo>
                    <a:pt x="578599" y="71589"/>
                  </a:lnTo>
                  <a:lnTo>
                    <a:pt x="579361" y="71589"/>
                  </a:lnTo>
                  <a:lnTo>
                    <a:pt x="579361" y="80733"/>
                  </a:lnTo>
                  <a:lnTo>
                    <a:pt x="594436" y="80733"/>
                  </a:lnTo>
                  <a:lnTo>
                    <a:pt x="594436" y="71589"/>
                  </a:lnTo>
                  <a:lnTo>
                    <a:pt x="594436" y="69392"/>
                  </a:lnTo>
                  <a:lnTo>
                    <a:pt x="594436" y="35179"/>
                  </a:lnTo>
                  <a:lnTo>
                    <a:pt x="594436" y="33248"/>
                  </a:lnTo>
                  <a:lnTo>
                    <a:pt x="594436" y="4648"/>
                  </a:lnTo>
                  <a:close/>
                </a:path>
                <a:path w="921385" h="95250">
                  <a:moveTo>
                    <a:pt x="661936" y="56121"/>
                  </a:moveTo>
                  <a:lnTo>
                    <a:pt x="611022" y="56121"/>
                  </a:lnTo>
                  <a:lnTo>
                    <a:pt x="611022" y="68986"/>
                  </a:lnTo>
                  <a:lnTo>
                    <a:pt x="661936" y="68986"/>
                  </a:lnTo>
                  <a:lnTo>
                    <a:pt x="661936" y="56121"/>
                  </a:lnTo>
                  <a:close/>
                </a:path>
                <a:path w="921385" h="95250">
                  <a:moveTo>
                    <a:pt x="661936" y="31711"/>
                  </a:moveTo>
                  <a:lnTo>
                    <a:pt x="611022" y="31711"/>
                  </a:lnTo>
                  <a:lnTo>
                    <a:pt x="611022" y="44526"/>
                  </a:lnTo>
                  <a:lnTo>
                    <a:pt x="661936" y="44526"/>
                  </a:lnTo>
                  <a:lnTo>
                    <a:pt x="661936" y="31711"/>
                  </a:lnTo>
                  <a:close/>
                </a:path>
                <a:path w="921385" h="95250">
                  <a:moveTo>
                    <a:pt x="708406" y="80175"/>
                  </a:moveTo>
                  <a:lnTo>
                    <a:pt x="706208" y="68681"/>
                  </a:lnTo>
                  <a:lnTo>
                    <a:pt x="705091" y="68986"/>
                  </a:lnTo>
                  <a:lnTo>
                    <a:pt x="702538" y="69342"/>
                  </a:lnTo>
                  <a:lnTo>
                    <a:pt x="697636" y="69342"/>
                  </a:lnTo>
                  <a:lnTo>
                    <a:pt x="696150" y="67665"/>
                  </a:lnTo>
                  <a:lnTo>
                    <a:pt x="696150" y="35344"/>
                  </a:lnTo>
                  <a:lnTo>
                    <a:pt x="706818" y="35344"/>
                  </a:lnTo>
                  <a:lnTo>
                    <a:pt x="706818" y="23647"/>
                  </a:lnTo>
                  <a:lnTo>
                    <a:pt x="696150" y="23647"/>
                  </a:lnTo>
                  <a:lnTo>
                    <a:pt x="696150" y="10058"/>
                  </a:lnTo>
                  <a:lnTo>
                    <a:pt x="680834" y="10058"/>
                  </a:lnTo>
                  <a:lnTo>
                    <a:pt x="680834" y="23647"/>
                  </a:lnTo>
                  <a:lnTo>
                    <a:pt x="672973" y="23647"/>
                  </a:lnTo>
                  <a:lnTo>
                    <a:pt x="672973" y="35344"/>
                  </a:lnTo>
                  <a:lnTo>
                    <a:pt x="680834" y="35344"/>
                  </a:lnTo>
                  <a:lnTo>
                    <a:pt x="680834" y="75831"/>
                  </a:lnTo>
                  <a:lnTo>
                    <a:pt x="687057" y="81546"/>
                  </a:lnTo>
                  <a:lnTo>
                    <a:pt x="701560" y="81546"/>
                  </a:lnTo>
                  <a:lnTo>
                    <a:pt x="704989" y="81191"/>
                  </a:lnTo>
                  <a:lnTo>
                    <a:pt x="708406" y="80175"/>
                  </a:lnTo>
                  <a:close/>
                </a:path>
                <a:path w="921385" h="95250">
                  <a:moveTo>
                    <a:pt x="750938" y="23393"/>
                  </a:moveTo>
                  <a:lnTo>
                    <a:pt x="741591" y="21450"/>
                  </a:lnTo>
                  <a:lnTo>
                    <a:pt x="734961" y="24968"/>
                  </a:lnTo>
                  <a:lnTo>
                    <a:pt x="732205" y="33604"/>
                  </a:lnTo>
                  <a:lnTo>
                    <a:pt x="731583" y="33604"/>
                  </a:lnTo>
                  <a:lnTo>
                    <a:pt x="731583" y="23647"/>
                  </a:lnTo>
                  <a:lnTo>
                    <a:pt x="716775" y="23647"/>
                  </a:lnTo>
                  <a:lnTo>
                    <a:pt x="716775" y="80733"/>
                  </a:lnTo>
                  <a:lnTo>
                    <a:pt x="732104" y="80733"/>
                  </a:lnTo>
                  <a:lnTo>
                    <a:pt x="732104" y="41160"/>
                  </a:lnTo>
                  <a:lnTo>
                    <a:pt x="737260" y="36309"/>
                  </a:lnTo>
                  <a:lnTo>
                    <a:pt x="746556" y="36309"/>
                  </a:lnTo>
                  <a:lnTo>
                    <a:pt x="749566" y="36664"/>
                  </a:lnTo>
                  <a:lnTo>
                    <a:pt x="750938" y="37071"/>
                  </a:lnTo>
                  <a:lnTo>
                    <a:pt x="750938" y="23393"/>
                  </a:lnTo>
                  <a:close/>
                </a:path>
                <a:path w="921385" h="95250">
                  <a:moveTo>
                    <a:pt x="811453" y="23647"/>
                  </a:moveTo>
                  <a:lnTo>
                    <a:pt x="796086" y="23647"/>
                  </a:lnTo>
                  <a:lnTo>
                    <a:pt x="796086" y="64236"/>
                  </a:lnTo>
                  <a:lnTo>
                    <a:pt x="791489" y="68630"/>
                  </a:lnTo>
                  <a:lnTo>
                    <a:pt x="778573" y="68630"/>
                  </a:lnTo>
                  <a:lnTo>
                    <a:pt x="774687" y="64389"/>
                  </a:lnTo>
                  <a:lnTo>
                    <a:pt x="774687" y="23647"/>
                  </a:lnTo>
                  <a:lnTo>
                    <a:pt x="759371" y="23647"/>
                  </a:lnTo>
                  <a:lnTo>
                    <a:pt x="759371" y="59956"/>
                  </a:lnTo>
                  <a:lnTo>
                    <a:pt x="760768" y="68948"/>
                  </a:lnTo>
                  <a:lnTo>
                    <a:pt x="764755" y="75717"/>
                  </a:lnTo>
                  <a:lnTo>
                    <a:pt x="770953" y="79971"/>
                  </a:lnTo>
                  <a:lnTo>
                    <a:pt x="779030" y="81445"/>
                  </a:lnTo>
                  <a:lnTo>
                    <a:pt x="787704" y="81445"/>
                  </a:lnTo>
                  <a:lnTo>
                    <a:pt x="793534" y="76949"/>
                  </a:lnTo>
                  <a:lnTo>
                    <a:pt x="796747" y="68884"/>
                  </a:lnTo>
                  <a:lnTo>
                    <a:pt x="796950" y="80733"/>
                  </a:lnTo>
                  <a:lnTo>
                    <a:pt x="811453" y="80733"/>
                  </a:lnTo>
                  <a:lnTo>
                    <a:pt x="811453" y="23647"/>
                  </a:lnTo>
                  <a:close/>
                </a:path>
                <a:path w="921385" h="95250">
                  <a:moveTo>
                    <a:pt x="876300" y="51879"/>
                  </a:moveTo>
                  <a:lnTo>
                    <a:pt x="875436" y="46570"/>
                  </a:lnTo>
                  <a:lnTo>
                    <a:pt x="874204" y="39116"/>
                  </a:lnTo>
                  <a:lnTo>
                    <a:pt x="871258" y="34467"/>
                  </a:lnTo>
                  <a:lnTo>
                    <a:pt x="868489" y="30086"/>
                  </a:lnTo>
                  <a:lnTo>
                    <a:pt x="861542" y="25704"/>
                  </a:lnTo>
                  <a:lnTo>
                    <a:pt x="861542" y="46570"/>
                  </a:lnTo>
                  <a:lnTo>
                    <a:pt x="837336" y="46570"/>
                  </a:lnTo>
                  <a:lnTo>
                    <a:pt x="837958" y="39522"/>
                  </a:lnTo>
                  <a:lnTo>
                    <a:pt x="842352" y="34467"/>
                  </a:lnTo>
                  <a:lnTo>
                    <a:pt x="856742" y="34467"/>
                  </a:lnTo>
                  <a:lnTo>
                    <a:pt x="860780" y="39116"/>
                  </a:lnTo>
                  <a:lnTo>
                    <a:pt x="860818" y="39522"/>
                  </a:lnTo>
                  <a:lnTo>
                    <a:pt x="860920" y="40449"/>
                  </a:lnTo>
                  <a:lnTo>
                    <a:pt x="861542" y="46570"/>
                  </a:lnTo>
                  <a:lnTo>
                    <a:pt x="861542" y="25704"/>
                  </a:lnTo>
                  <a:lnTo>
                    <a:pt x="859980" y="24714"/>
                  </a:lnTo>
                  <a:lnTo>
                    <a:pt x="849490" y="22923"/>
                  </a:lnTo>
                  <a:lnTo>
                    <a:pt x="838161" y="25069"/>
                  </a:lnTo>
                  <a:lnTo>
                    <a:pt x="829525" y="31102"/>
                  </a:lnTo>
                  <a:lnTo>
                    <a:pt x="824014" y="40449"/>
                  </a:lnTo>
                  <a:lnTo>
                    <a:pt x="822071" y="52489"/>
                  </a:lnTo>
                  <a:lnTo>
                    <a:pt x="824026" y="64693"/>
                  </a:lnTo>
                  <a:lnTo>
                    <a:pt x="829614" y="73939"/>
                  </a:lnTo>
                  <a:lnTo>
                    <a:pt x="838492" y="79806"/>
                  </a:lnTo>
                  <a:lnTo>
                    <a:pt x="850265" y="81851"/>
                  </a:lnTo>
                  <a:lnTo>
                    <a:pt x="859396" y="80746"/>
                  </a:lnTo>
                  <a:lnTo>
                    <a:pt x="866775" y="77584"/>
                  </a:lnTo>
                  <a:lnTo>
                    <a:pt x="872185" y="72631"/>
                  </a:lnTo>
                  <a:lnTo>
                    <a:pt x="873353" y="70319"/>
                  </a:lnTo>
                  <a:lnTo>
                    <a:pt x="875436" y="66179"/>
                  </a:lnTo>
                  <a:lnTo>
                    <a:pt x="861542" y="63576"/>
                  </a:lnTo>
                  <a:lnTo>
                    <a:pt x="859917" y="67970"/>
                  </a:lnTo>
                  <a:lnTo>
                    <a:pt x="855878" y="70319"/>
                  </a:lnTo>
                  <a:lnTo>
                    <a:pt x="842810" y="70319"/>
                  </a:lnTo>
                  <a:lnTo>
                    <a:pt x="837603" y="65519"/>
                  </a:lnTo>
                  <a:lnTo>
                    <a:pt x="837526" y="63576"/>
                  </a:lnTo>
                  <a:lnTo>
                    <a:pt x="837234" y="56172"/>
                  </a:lnTo>
                  <a:lnTo>
                    <a:pt x="876300" y="56172"/>
                  </a:lnTo>
                  <a:lnTo>
                    <a:pt x="876300" y="51879"/>
                  </a:lnTo>
                  <a:close/>
                </a:path>
                <a:path w="921385" h="95250">
                  <a:moveTo>
                    <a:pt x="920775" y="40601"/>
                  </a:moveTo>
                  <a:lnTo>
                    <a:pt x="912355" y="40601"/>
                  </a:lnTo>
                  <a:lnTo>
                    <a:pt x="909396" y="37376"/>
                  </a:lnTo>
                  <a:lnTo>
                    <a:pt x="909396" y="20789"/>
                  </a:lnTo>
                  <a:lnTo>
                    <a:pt x="907542" y="9956"/>
                  </a:lnTo>
                  <a:lnTo>
                    <a:pt x="902360" y="3657"/>
                  </a:lnTo>
                  <a:lnTo>
                    <a:pt x="894384" y="723"/>
                  </a:lnTo>
                  <a:lnTo>
                    <a:pt x="884123" y="0"/>
                  </a:lnTo>
                  <a:lnTo>
                    <a:pt x="884123" y="11595"/>
                  </a:lnTo>
                  <a:lnTo>
                    <a:pt x="892949" y="11595"/>
                  </a:lnTo>
                  <a:lnTo>
                    <a:pt x="895248" y="14960"/>
                  </a:lnTo>
                  <a:lnTo>
                    <a:pt x="895248" y="22263"/>
                  </a:lnTo>
                  <a:lnTo>
                    <a:pt x="895083" y="31305"/>
                  </a:lnTo>
                  <a:lnTo>
                    <a:pt x="895807" y="38138"/>
                  </a:lnTo>
                  <a:lnTo>
                    <a:pt x="899236" y="43192"/>
                  </a:lnTo>
                  <a:lnTo>
                    <a:pt x="907199" y="46926"/>
                  </a:lnTo>
                  <a:lnTo>
                    <a:pt x="907199" y="48107"/>
                  </a:lnTo>
                  <a:lnTo>
                    <a:pt x="899261" y="51816"/>
                  </a:lnTo>
                  <a:lnTo>
                    <a:pt x="895819" y="56870"/>
                  </a:lnTo>
                  <a:lnTo>
                    <a:pt x="895096" y="63690"/>
                  </a:lnTo>
                  <a:lnTo>
                    <a:pt x="895248" y="72720"/>
                  </a:lnTo>
                  <a:lnTo>
                    <a:pt x="895248" y="80022"/>
                  </a:lnTo>
                  <a:lnTo>
                    <a:pt x="892949" y="83439"/>
                  </a:lnTo>
                  <a:lnTo>
                    <a:pt x="884123" y="83439"/>
                  </a:lnTo>
                  <a:lnTo>
                    <a:pt x="884123" y="94983"/>
                  </a:lnTo>
                  <a:lnTo>
                    <a:pt x="894384" y="94272"/>
                  </a:lnTo>
                  <a:lnTo>
                    <a:pt x="902360" y="91351"/>
                  </a:lnTo>
                  <a:lnTo>
                    <a:pt x="907542" y="85051"/>
                  </a:lnTo>
                  <a:lnTo>
                    <a:pt x="909396" y="74193"/>
                  </a:lnTo>
                  <a:lnTo>
                    <a:pt x="909396" y="57708"/>
                  </a:lnTo>
                  <a:lnTo>
                    <a:pt x="912304" y="54432"/>
                  </a:lnTo>
                  <a:lnTo>
                    <a:pt x="920775" y="54381"/>
                  </a:lnTo>
                  <a:lnTo>
                    <a:pt x="920775" y="40601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8" name="object 108" descr=""/>
          <p:cNvGrpSpPr/>
          <p:nvPr/>
        </p:nvGrpSpPr>
        <p:grpSpPr>
          <a:xfrm>
            <a:off x="6628580" y="3760722"/>
            <a:ext cx="2222500" cy="2491105"/>
            <a:chOff x="6628580" y="3760722"/>
            <a:chExt cx="2222500" cy="2491105"/>
          </a:xfrm>
        </p:grpSpPr>
        <p:sp>
          <p:nvSpPr>
            <p:cNvPr id="109" name="object 109" descr=""/>
            <p:cNvSpPr/>
            <p:nvPr/>
          </p:nvSpPr>
          <p:spPr>
            <a:xfrm>
              <a:off x="6630261" y="3762403"/>
              <a:ext cx="2219325" cy="2487930"/>
            </a:xfrm>
            <a:custGeom>
              <a:avLst/>
              <a:gdLst/>
              <a:ahLst/>
              <a:cxnLst/>
              <a:rect l="l" t="t" r="r" b="b"/>
              <a:pathLst>
                <a:path w="2219325" h="2487929">
                  <a:moveTo>
                    <a:pt x="0" y="0"/>
                  </a:moveTo>
                  <a:lnTo>
                    <a:pt x="1774972" y="0"/>
                  </a:lnTo>
                  <a:lnTo>
                    <a:pt x="2218715" y="443743"/>
                  </a:lnTo>
                  <a:lnTo>
                    <a:pt x="2218715" y="2487650"/>
                  </a:lnTo>
                  <a:lnTo>
                    <a:pt x="0" y="2487650"/>
                  </a:lnTo>
                  <a:lnTo>
                    <a:pt x="0" y="0"/>
                  </a:lnTo>
                  <a:close/>
                </a:path>
              </a:pathLst>
            </a:custGeom>
            <a:ln w="33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8405233" y="3764084"/>
              <a:ext cx="442595" cy="442595"/>
            </a:xfrm>
            <a:custGeom>
              <a:avLst/>
              <a:gdLst/>
              <a:ahLst/>
              <a:cxnLst/>
              <a:rect l="l" t="t" r="r" b="b"/>
              <a:pathLst>
                <a:path w="442595" h="442595">
                  <a:moveTo>
                    <a:pt x="442062" y="442062"/>
                  </a:moveTo>
                  <a:lnTo>
                    <a:pt x="0" y="442062"/>
                  </a:lnTo>
                  <a:lnTo>
                    <a:pt x="0" y="0"/>
                  </a:lnTo>
                  <a:lnTo>
                    <a:pt x="442062" y="4420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8405233" y="3764084"/>
              <a:ext cx="442595" cy="442595"/>
            </a:xfrm>
            <a:custGeom>
              <a:avLst/>
              <a:gdLst/>
              <a:ahLst/>
              <a:cxnLst/>
              <a:rect l="l" t="t" r="r" b="b"/>
              <a:pathLst>
                <a:path w="442595" h="442595">
                  <a:moveTo>
                    <a:pt x="0" y="0"/>
                  </a:moveTo>
                  <a:lnTo>
                    <a:pt x="0" y="442062"/>
                  </a:lnTo>
                  <a:lnTo>
                    <a:pt x="442062" y="442062"/>
                  </a:lnTo>
                </a:path>
              </a:pathLst>
            </a:custGeom>
            <a:ln w="33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2" name="object 112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6653963" y="4145035"/>
              <a:ext cx="978962" cy="81396"/>
            </a:xfrm>
            <a:prstGeom prst="rect">
              <a:avLst/>
            </a:prstGeom>
          </p:spPr>
        </p:pic>
        <p:pic>
          <p:nvPicPr>
            <p:cNvPr id="113" name="object 113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651972" y="4526591"/>
              <a:ext cx="2173295" cy="13581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849408" y="1363260"/>
            <a:ext cx="951230" cy="187325"/>
            <a:chOff x="3849408" y="1363260"/>
            <a:chExt cx="951230" cy="1873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9408" y="1363260"/>
              <a:ext cx="341417" cy="149183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0667" y="1370935"/>
              <a:ext cx="106786" cy="13944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36827" y="1405750"/>
              <a:ext cx="95462" cy="10594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51769" y="1370935"/>
              <a:ext cx="101251" cy="141227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594" y="1370935"/>
              <a:ext cx="227598" cy="179319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4861219" y="1370935"/>
            <a:ext cx="342900" cy="141605"/>
            <a:chOff x="4861219" y="1370935"/>
            <a:chExt cx="342900" cy="141605"/>
          </a:xfrm>
        </p:grpSpPr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61219" y="1370935"/>
              <a:ext cx="115116" cy="14141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00856" y="1404159"/>
              <a:ext cx="150961" cy="106225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5175776" y="1370935"/>
              <a:ext cx="28575" cy="139700"/>
            </a:xfrm>
            <a:custGeom>
              <a:avLst/>
              <a:gdLst/>
              <a:ahLst/>
              <a:cxnLst/>
              <a:rect l="l" t="t" r="r" b="b"/>
              <a:pathLst>
                <a:path w="28575" h="139700">
                  <a:moveTo>
                    <a:pt x="28077" y="139449"/>
                  </a:moveTo>
                  <a:lnTo>
                    <a:pt x="0" y="139449"/>
                  </a:lnTo>
                  <a:lnTo>
                    <a:pt x="0" y="0"/>
                  </a:lnTo>
                  <a:lnTo>
                    <a:pt x="28077" y="0"/>
                  </a:lnTo>
                  <a:lnTo>
                    <a:pt x="28077" y="1394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" name="object 1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69142" y="1363260"/>
            <a:ext cx="1748366" cy="188490"/>
          </a:xfrm>
          <a:prstGeom prst="rect">
            <a:avLst/>
          </a:prstGeom>
        </p:spPr>
      </p:pic>
      <p:grpSp>
        <p:nvGrpSpPr>
          <p:cNvPr id="13" name="object 13" descr=""/>
          <p:cNvGrpSpPr/>
          <p:nvPr/>
        </p:nvGrpSpPr>
        <p:grpSpPr>
          <a:xfrm>
            <a:off x="3317078" y="1649262"/>
            <a:ext cx="342265" cy="141605"/>
            <a:chOff x="3317078" y="1649262"/>
            <a:chExt cx="342265" cy="141605"/>
          </a:xfrm>
        </p:grpSpPr>
        <p:pic>
          <p:nvPicPr>
            <p:cNvPr id="14" name="object 1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17078" y="1649262"/>
              <a:ext cx="115116" cy="141415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52036" y="1682767"/>
              <a:ext cx="207021" cy="108003"/>
            </a:xfrm>
            <a:prstGeom prst="rect">
              <a:avLst/>
            </a:prstGeom>
          </p:spPr>
        </p:pic>
      </p:grpSp>
      <p:grpSp>
        <p:nvGrpSpPr>
          <p:cNvPr id="16" name="object 16" descr=""/>
          <p:cNvGrpSpPr/>
          <p:nvPr/>
        </p:nvGrpSpPr>
        <p:grpSpPr>
          <a:xfrm>
            <a:off x="3720208" y="1647390"/>
            <a:ext cx="459105" cy="143510"/>
            <a:chOff x="3720208" y="1647390"/>
            <a:chExt cx="459105" cy="143510"/>
          </a:xfrm>
        </p:grpSpPr>
        <p:pic>
          <p:nvPicPr>
            <p:cNvPr id="17" name="object 1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20208" y="1647390"/>
              <a:ext cx="232291" cy="14338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71779" y="1682767"/>
              <a:ext cx="207021" cy="108003"/>
            </a:xfrm>
            <a:prstGeom prst="rect">
              <a:avLst/>
            </a:prstGeom>
          </p:spPr>
        </p:pic>
      </p:grpSp>
      <p:sp>
        <p:nvSpPr>
          <p:cNvPr id="19" name="object 19" descr=""/>
          <p:cNvSpPr/>
          <p:nvPr/>
        </p:nvSpPr>
        <p:spPr>
          <a:xfrm>
            <a:off x="4244652" y="1720110"/>
            <a:ext cx="63500" cy="22860"/>
          </a:xfrm>
          <a:custGeom>
            <a:avLst/>
            <a:gdLst/>
            <a:ahLst/>
            <a:cxnLst/>
            <a:rect l="l" t="t" r="r" b="b"/>
            <a:pathLst>
              <a:path w="63500" h="22860">
                <a:moveTo>
                  <a:pt x="63454" y="22461"/>
                </a:moveTo>
                <a:lnTo>
                  <a:pt x="0" y="22461"/>
                </a:lnTo>
                <a:lnTo>
                  <a:pt x="0" y="0"/>
                </a:lnTo>
                <a:lnTo>
                  <a:pt x="63454" y="0"/>
                </a:lnTo>
                <a:lnTo>
                  <a:pt x="63454" y="224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0" name="object 20" descr=""/>
          <p:cNvGrpSpPr/>
          <p:nvPr/>
        </p:nvGrpSpPr>
        <p:grpSpPr>
          <a:xfrm>
            <a:off x="4375485" y="1647390"/>
            <a:ext cx="544830" cy="143510"/>
            <a:chOff x="4375485" y="1647390"/>
            <a:chExt cx="544830" cy="143510"/>
          </a:xfrm>
        </p:grpSpPr>
        <p:pic>
          <p:nvPicPr>
            <p:cNvPr id="21" name="object 21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75485" y="1647390"/>
              <a:ext cx="111653" cy="143193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06230" y="1647390"/>
              <a:ext cx="99954" cy="141321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32484" y="1647390"/>
              <a:ext cx="287603" cy="143193"/>
            </a:xfrm>
            <a:prstGeom prst="rect">
              <a:avLst/>
            </a:prstGeom>
          </p:spPr>
        </p:pic>
      </p:grpSp>
      <p:grpSp>
        <p:nvGrpSpPr>
          <p:cNvPr id="24" name="object 24" descr=""/>
          <p:cNvGrpSpPr/>
          <p:nvPr/>
        </p:nvGrpSpPr>
        <p:grpSpPr>
          <a:xfrm>
            <a:off x="4986869" y="1649262"/>
            <a:ext cx="495934" cy="141605"/>
            <a:chOff x="4986869" y="1649262"/>
            <a:chExt cx="495934" cy="141605"/>
          </a:xfrm>
        </p:grpSpPr>
        <p:pic>
          <p:nvPicPr>
            <p:cNvPr id="25" name="object 25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86869" y="1649262"/>
              <a:ext cx="265235" cy="141508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76063" y="1682767"/>
              <a:ext cx="206647" cy="108003"/>
            </a:xfrm>
            <a:prstGeom prst="rect">
              <a:avLst/>
            </a:prstGeom>
          </p:spPr>
        </p:pic>
      </p:grpSp>
      <p:grpSp>
        <p:nvGrpSpPr>
          <p:cNvPr id="27" name="object 27" descr=""/>
          <p:cNvGrpSpPr/>
          <p:nvPr/>
        </p:nvGrpSpPr>
        <p:grpSpPr>
          <a:xfrm>
            <a:off x="5502271" y="1682767"/>
            <a:ext cx="220979" cy="147320"/>
            <a:chOff x="5502271" y="1682767"/>
            <a:chExt cx="220979" cy="147320"/>
          </a:xfrm>
        </p:grpSpPr>
        <p:pic>
          <p:nvPicPr>
            <p:cNvPr id="28" name="object 28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23377" y="1682767"/>
              <a:ext cx="99392" cy="108003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502271" y="1682767"/>
              <a:ext cx="101545" cy="147311"/>
            </a:xfrm>
            <a:prstGeom prst="rect">
              <a:avLst/>
            </a:prstGeom>
          </p:spPr>
        </p:pic>
      </p:grpSp>
      <p:grpSp>
        <p:nvGrpSpPr>
          <p:cNvPr id="30" name="object 30" descr=""/>
          <p:cNvGrpSpPr/>
          <p:nvPr/>
        </p:nvGrpSpPr>
        <p:grpSpPr>
          <a:xfrm>
            <a:off x="5782306" y="1649011"/>
            <a:ext cx="498475" cy="142240"/>
            <a:chOff x="5782306" y="1649011"/>
            <a:chExt cx="498475" cy="142240"/>
          </a:xfrm>
        </p:grpSpPr>
        <p:pic>
          <p:nvPicPr>
            <p:cNvPr id="31" name="object 31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782306" y="1649011"/>
              <a:ext cx="206179" cy="141758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012445" y="1649262"/>
              <a:ext cx="101157" cy="141227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6133270" y="1649262"/>
              <a:ext cx="28575" cy="139700"/>
            </a:xfrm>
            <a:custGeom>
              <a:avLst/>
              <a:gdLst/>
              <a:ahLst/>
              <a:cxnLst/>
              <a:rect l="l" t="t" r="r" b="b"/>
              <a:pathLst>
                <a:path w="28575" h="139700">
                  <a:moveTo>
                    <a:pt x="28077" y="139449"/>
                  </a:moveTo>
                  <a:lnTo>
                    <a:pt x="0" y="139449"/>
                  </a:lnTo>
                  <a:lnTo>
                    <a:pt x="0" y="0"/>
                  </a:lnTo>
                  <a:lnTo>
                    <a:pt x="28077" y="0"/>
                  </a:lnTo>
                  <a:lnTo>
                    <a:pt x="28077" y="1394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80814" y="1682767"/>
              <a:ext cx="99392" cy="108003"/>
            </a:xfrm>
            <a:prstGeom prst="rect">
              <a:avLst/>
            </a:prstGeom>
          </p:spPr>
        </p:pic>
      </p:grpSp>
      <p:grpSp>
        <p:nvGrpSpPr>
          <p:cNvPr id="35" name="object 35" descr=""/>
          <p:cNvGrpSpPr/>
          <p:nvPr/>
        </p:nvGrpSpPr>
        <p:grpSpPr>
          <a:xfrm>
            <a:off x="6344001" y="1641587"/>
            <a:ext cx="1211580" cy="149225"/>
            <a:chOff x="6344001" y="1641587"/>
            <a:chExt cx="1211580" cy="149225"/>
          </a:xfrm>
        </p:grpSpPr>
        <p:pic>
          <p:nvPicPr>
            <p:cNvPr id="36" name="object 36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344001" y="1649262"/>
              <a:ext cx="439406" cy="141508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6802590" y="1641589"/>
              <a:ext cx="525780" cy="149225"/>
            </a:xfrm>
            <a:custGeom>
              <a:avLst/>
              <a:gdLst/>
              <a:ahLst/>
              <a:cxnLst/>
              <a:rect l="l" t="t" r="r" b="b"/>
              <a:pathLst>
                <a:path w="525779" h="149225">
                  <a:moveTo>
                    <a:pt x="62611" y="42024"/>
                  </a:moveTo>
                  <a:lnTo>
                    <a:pt x="50723" y="41224"/>
                  </a:lnTo>
                  <a:lnTo>
                    <a:pt x="40906" y="44119"/>
                  </a:lnTo>
                  <a:lnTo>
                    <a:pt x="33350" y="50647"/>
                  </a:lnTo>
                  <a:lnTo>
                    <a:pt x="28257" y="60744"/>
                  </a:lnTo>
                  <a:lnTo>
                    <a:pt x="27139" y="60744"/>
                  </a:lnTo>
                  <a:lnTo>
                    <a:pt x="27139" y="42494"/>
                  </a:lnTo>
                  <a:lnTo>
                    <a:pt x="0" y="42494"/>
                  </a:lnTo>
                  <a:lnTo>
                    <a:pt x="0" y="147129"/>
                  </a:lnTo>
                  <a:lnTo>
                    <a:pt x="28079" y="147129"/>
                  </a:lnTo>
                  <a:lnTo>
                    <a:pt x="28079" y="87604"/>
                  </a:lnTo>
                  <a:lnTo>
                    <a:pt x="29756" y="78689"/>
                  </a:lnTo>
                  <a:lnTo>
                    <a:pt x="34417" y="71780"/>
                  </a:lnTo>
                  <a:lnTo>
                    <a:pt x="41503" y="67297"/>
                  </a:lnTo>
                  <a:lnTo>
                    <a:pt x="50444" y="65709"/>
                  </a:lnTo>
                  <a:lnTo>
                    <a:pt x="54559" y="65709"/>
                  </a:lnTo>
                  <a:lnTo>
                    <a:pt x="60083" y="66357"/>
                  </a:lnTo>
                  <a:lnTo>
                    <a:pt x="62611" y="67106"/>
                  </a:lnTo>
                  <a:lnTo>
                    <a:pt x="62611" y="42024"/>
                  </a:lnTo>
                  <a:close/>
                </a:path>
                <a:path w="525779" h="149225">
                  <a:moveTo>
                    <a:pt x="181089" y="42494"/>
                  </a:moveTo>
                  <a:lnTo>
                    <a:pt x="151612" y="42494"/>
                  </a:lnTo>
                  <a:lnTo>
                    <a:pt x="145110" y="62852"/>
                  </a:lnTo>
                  <a:lnTo>
                    <a:pt x="138455" y="83172"/>
                  </a:lnTo>
                  <a:lnTo>
                    <a:pt x="132207" y="103860"/>
                  </a:lnTo>
                  <a:lnTo>
                    <a:pt x="126911" y="125323"/>
                  </a:lnTo>
                  <a:lnTo>
                    <a:pt x="121450" y="103873"/>
                  </a:lnTo>
                  <a:lnTo>
                    <a:pt x="115100" y="83210"/>
                  </a:lnTo>
                  <a:lnTo>
                    <a:pt x="108394" y="62890"/>
                  </a:lnTo>
                  <a:lnTo>
                    <a:pt x="101828" y="42494"/>
                  </a:lnTo>
                  <a:lnTo>
                    <a:pt x="71970" y="42494"/>
                  </a:lnTo>
                  <a:lnTo>
                    <a:pt x="110528" y="147129"/>
                  </a:lnTo>
                  <a:lnTo>
                    <a:pt x="142443" y="147129"/>
                  </a:lnTo>
                  <a:lnTo>
                    <a:pt x="181089" y="42494"/>
                  </a:lnTo>
                  <a:close/>
                </a:path>
                <a:path w="525779" h="149225">
                  <a:moveTo>
                    <a:pt x="281419" y="76657"/>
                  </a:moveTo>
                  <a:lnTo>
                    <a:pt x="278015" y="61963"/>
                  </a:lnTo>
                  <a:lnTo>
                    <a:pt x="277647" y="60413"/>
                  </a:lnTo>
                  <a:lnTo>
                    <a:pt x="267665" y="49403"/>
                  </a:lnTo>
                  <a:lnTo>
                    <a:pt x="253530" y="43192"/>
                  </a:lnTo>
                  <a:lnTo>
                    <a:pt x="253530" y="98374"/>
                  </a:lnTo>
                  <a:lnTo>
                    <a:pt x="253530" y="109689"/>
                  </a:lnTo>
                  <a:lnTo>
                    <a:pt x="251891" y="117436"/>
                  </a:lnTo>
                  <a:lnTo>
                    <a:pt x="247307" y="123710"/>
                  </a:lnTo>
                  <a:lnTo>
                    <a:pt x="240271" y="127901"/>
                  </a:lnTo>
                  <a:lnTo>
                    <a:pt x="231254" y="129438"/>
                  </a:lnTo>
                  <a:lnTo>
                    <a:pt x="221996" y="129438"/>
                  </a:lnTo>
                  <a:lnTo>
                    <a:pt x="215442" y="125234"/>
                  </a:lnTo>
                  <a:lnTo>
                    <a:pt x="215442" y="108661"/>
                  </a:lnTo>
                  <a:lnTo>
                    <a:pt x="222364" y="104635"/>
                  </a:lnTo>
                  <a:lnTo>
                    <a:pt x="250075" y="100799"/>
                  </a:lnTo>
                  <a:lnTo>
                    <a:pt x="253530" y="98374"/>
                  </a:lnTo>
                  <a:lnTo>
                    <a:pt x="253530" y="43192"/>
                  </a:lnTo>
                  <a:lnTo>
                    <a:pt x="253314" y="43091"/>
                  </a:lnTo>
                  <a:lnTo>
                    <a:pt x="252895" y="43091"/>
                  </a:lnTo>
                  <a:lnTo>
                    <a:pt x="237058" y="41186"/>
                  </a:lnTo>
                  <a:lnTo>
                    <a:pt x="220814" y="43091"/>
                  </a:lnTo>
                  <a:lnTo>
                    <a:pt x="207505" y="48653"/>
                  </a:lnTo>
                  <a:lnTo>
                    <a:pt x="197561" y="57607"/>
                  </a:lnTo>
                  <a:lnTo>
                    <a:pt x="191477" y="69735"/>
                  </a:lnTo>
                  <a:lnTo>
                    <a:pt x="217220" y="74041"/>
                  </a:lnTo>
                  <a:lnTo>
                    <a:pt x="219468" y="67297"/>
                  </a:lnTo>
                  <a:lnTo>
                    <a:pt x="226110" y="61963"/>
                  </a:lnTo>
                  <a:lnTo>
                    <a:pt x="247446" y="61963"/>
                  </a:lnTo>
                  <a:lnTo>
                    <a:pt x="253352" y="67017"/>
                  </a:lnTo>
                  <a:lnTo>
                    <a:pt x="253352" y="75907"/>
                  </a:lnTo>
                  <a:lnTo>
                    <a:pt x="251955" y="80365"/>
                  </a:lnTo>
                  <a:lnTo>
                    <a:pt x="247510" y="82931"/>
                  </a:lnTo>
                  <a:lnTo>
                    <a:pt x="239649" y="84429"/>
                  </a:lnTo>
                  <a:lnTo>
                    <a:pt x="227977" y="85737"/>
                  </a:lnTo>
                  <a:lnTo>
                    <a:pt x="213131" y="88290"/>
                  </a:lnTo>
                  <a:lnTo>
                    <a:pt x="200520" y="93751"/>
                  </a:lnTo>
                  <a:lnTo>
                    <a:pt x="191846" y="103136"/>
                  </a:lnTo>
                  <a:lnTo>
                    <a:pt x="191452" y="104635"/>
                  </a:lnTo>
                  <a:lnTo>
                    <a:pt x="188493" y="117830"/>
                  </a:lnTo>
                  <a:lnTo>
                    <a:pt x="191122" y="131457"/>
                  </a:lnTo>
                  <a:lnTo>
                    <a:pt x="198424" y="141262"/>
                  </a:lnTo>
                  <a:lnTo>
                    <a:pt x="209321" y="147129"/>
                  </a:lnTo>
                  <a:lnTo>
                    <a:pt x="208978" y="147129"/>
                  </a:lnTo>
                  <a:lnTo>
                    <a:pt x="223304" y="149186"/>
                  </a:lnTo>
                  <a:lnTo>
                    <a:pt x="233895" y="147967"/>
                  </a:lnTo>
                  <a:lnTo>
                    <a:pt x="242506" y="144551"/>
                  </a:lnTo>
                  <a:lnTo>
                    <a:pt x="249161" y="139319"/>
                  </a:lnTo>
                  <a:lnTo>
                    <a:pt x="253911" y="132626"/>
                  </a:lnTo>
                  <a:lnTo>
                    <a:pt x="254838" y="132626"/>
                  </a:lnTo>
                  <a:lnTo>
                    <a:pt x="254838" y="147129"/>
                  </a:lnTo>
                  <a:lnTo>
                    <a:pt x="281419" y="147129"/>
                  </a:lnTo>
                  <a:lnTo>
                    <a:pt x="281419" y="132626"/>
                  </a:lnTo>
                  <a:lnTo>
                    <a:pt x="281419" y="129438"/>
                  </a:lnTo>
                  <a:lnTo>
                    <a:pt x="281419" y="98374"/>
                  </a:lnTo>
                  <a:lnTo>
                    <a:pt x="281419" y="76657"/>
                  </a:lnTo>
                  <a:close/>
                </a:path>
                <a:path w="525779" h="149225">
                  <a:moveTo>
                    <a:pt x="360222" y="146100"/>
                  </a:moveTo>
                  <a:lnTo>
                    <a:pt x="356196" y="125044"/>
                  </a:lnTo>
                  <a:lnTo>
                    <a:pt x="354139" y="125603"/>
                  </a:lnTo>
                  <a:lnTo>
                    <a:pt x="349465" y="126263"/>
                  </a:lnTo>
                  <a:lnTo>
                    <a:pt x="340474" y="126263"/>
                  </a:lnTo>
                  <a:lnTo>
                    <a:pt x="337769" y="123164"/>
                  </a:lnTo>
                  <a:lnTo>
                    <a:pt x="337769" y="63931"/>
                  </a:lnTo>
                  <a:lnTo>
                    <a:pt x="357327" y="63931"/>
                  </a:lnTo>
                  <a:lnTo>
                    <a:pt x="357327" y="42494"/>
                  </a:lnTo>
                  <a:lnTo>
                    <a:pt x="337769" y="42494"/>
                  </a:lnTo>
                  <a:lnTo>
                    <a:pt x="337769" y="17602"/>
                  </a:lnTo>
                  <a:lnTo>
                    <a:pt x="309689" y="17602"/>
                  </a:lnTo>
                  <a:lnTo>
                    <a:pt x="309689" y="42494"/>
                  </a:lnTo>
                  <a:lnTo>
                    <a:pt x="295275" y="42494"/>
                  </a:lnTo>
                  <a:lnTo>
                    <a:pt x="295275" y="63931"/>
                  </a:lnTo>
                  <a:lnTo>
                    <a:pt x="309689" y="63931"/>
                  </a:lnTo>
                  <a:lnTo>
                    <a:pt x="309689" y="118960"/>
                  </a:lnTo>
                  <a:lnTo>
                    <a:pt x="311797" y="131686"/>
                  </a:lnTo>
                  <a:lnTo>
                    <a:pt x="318020" y="140982"/>
                  </a:lnTo>
                  <a:lnTo>
                    <a:pt x="328168" y="146685"/>
                  </a:lnTo>
                  <a:lnTo>
                    <a:pt x="342074" y="148628"/>
                  </a:lnTo>
                  <a:lnTo>
                    <a:pt x="347687" y="148628"/>
                  </a:lnTo>
                  <a:lnTo>
                    <a:pt x="353961" y="147967"/>
                  </a:lnTo>
                  <a:lnTo>
                    <a:pt x="360222" y="146100"/>
                  </a:lnTo>
                  <a:close/>
                </a:path>
                <a:path w="525779" h="149225">
                  <a:moveTo>
                    <a:pt x="403656" y="42494"/>
                  </a:moveTo>
                  <a:lnTo>
                    <a:pt x="375577" y="42494"/>
                  </a:lnTo>
                  <a:lnTo>
                    <a:pt x="375577" y="147129"/>
                  </a:lnTo>
                  <a:lnTo>
                    <a:pt x="403656" y="147129"/>
                  </a:lnTo>
                  <a:lnTo>
                    <a:pt x="403656" y="42494"/>
                  </a:lnTo>
                  <a:close/>
                </a:path>
                <a:path w="525779" h="149225">
                  <a:moveTo>
                    <a:pt x="405053" y="6464"/>
                  </a:moveTo>
                  <a:lnTo>
                    <a:pt x="398043" y="0"/>
                  </a:lnTo>
                  <a:lnTo>
                    <a:pt x="381101" y="0"/>
                  </a:lnTo>
                  <a:lnTo>
                    <a:pt x="374167" y="6464"/>
                  </a:lnTo>
                  <a:lnTo>
                    <a:pt x="374167" y="22466"/>
                  </a:lnTo>
                  <a:lnTo>
                    <a:pt x="381101" y="28829"/>
                  </a:lnTo>
                  <a:lnTo>
                    <a:pt x="398043" y="28829"/>
                  </a:lnTo>
                  <a:lnTo>
                    <a:pt x="405053" y="22466"/>
                  </a:lnTo>
                  <a:lnTo>
                    <a:pt x="405053" y="6464"/>
                  </a:lnTo>
                  <a:close/>
                </a:path>
                <a:path w="525779" h="149225">
                  <a:moveTo>
                    <a:pt x="525487" y="95186"/>
                  </a:moveTo>
                  <a:lnTo>
                    <a:pt x="521931" y="73164"/>
                  </a:lnTo>
                  <a:lnTo>
                    <a:pt x="516001" y="63271"/>
                  </a:lnTo>
                  <a:lnTo>
                    <a:pt x="511708" y="56083"/>
                  </a:lnTo>
                  <a:lnTo>
                    <a:pt x="496963" y="46037"/>
                  </a:lnTo>
                  <a:lnTo>
                    <a:pt x="496963" y="95186"/>
                  </a:lnTo>
                  <a:lnTo>
                    <a:pt x="495528" y="107873"/>
                  </a:lnTo>
                  <a:lnTo>
                    <a:pt x="491248" y="117983"/>
                  </a:lnTo>
                  <a:lnTo>
                    <a:pt x="484174" y="124675"/>
                  </a:lnTo>
                  <a:lnTo>
                    <a:pt x="474319" y="127101"/>
                  </a:lnTo>
                  <a:lnTo>
                    <a:pt x="464477" y="124675"/>
                  </a:lnTo>
                  <a:lnTo>
                    <a:pt x="457415" y="117983"/>
                  </a:lnTo>
                  <a:lnTo>
                    <a:pt x="453174" y="107873"/>
                  </a:lnTo>
                  <a:lnTo>
                    <a:pt x="451764" y="95186"/>
                  </a:lnTo>
                  <a:lnTo>
                    <a:pt x="453174" y="82384"/>
                  </a:lnTo>
                  <a:lnTo>
                    <a:pt x="457415" y="72275"/>
                  </a:lnTo>
                  <a:lnTo>
                    <a:pt x="464477" y="65646"/>
                  </a:lnTo>
                  <a:lnTo>
                    <a:pt x="474319" y="63271"/>
                  </a:lnTo>
                  <a:lnTo>
                    <a:pt x="484111" y="65646"/>
                  </a:lnTo>
                  <a:lnTo>
                    <a:pt x="491210" y="72275"/>
                  </a:lnTo>
                  <a:lnTo>
                    <a:pt x="491617" y="73164"/>
                  </a:lnTo>
                  <a:lnTo>
                    <a:pt x="495515" y="82384"/>
                  </a:lnTo>
                  <a:lnTo>
                    <a:pt x="496963" y="95186"/>
                  </a:lnTo>
                  <a:lnTo>
                    <a:pt x="496963" y="46037"/>
                  </a:lnTo>
                  <a:lnTo>
                    <a:pt x="495579" y="45085"/>
                  </a:lnTo>
                  <a:lnTo>
                    <a:pt x="474319" y="41186"/>
                  </a:lnTo>
                  <a:lnTo>
                    <a:pt x="453009" y="45085"/>
                  </a:lnTo>
                  <a:lnTo>
                    <a:pt x="436892" y="56083"/>
                  </a:lnTo>
                  <a:lnTo>
                    <a:pt x="426681" y="73164"/>
                  </a:lnTo>
                  <a:lnTo>
                    <a:pt x="423138" y="95186"/>
                  </a:lnTo>
                  <a:lnTo>
                    <a:pt x="425157" y="107873"/>
                  </a:lnTo>
                  <a:lnTo>
                    <a:pt x="426681" y="117284"/>
                  </a:lnTo>
                  <a:lnTo>
                    <a:pt x="436892" y="134302"/>
                  </a:lnTo>
                  <a:lnTo>
                    <a:pt x="453009" y="145288"/>
                  </a:lnTo>
                  <a:lnTo>
                    <a:pt x="474319" y="149186"/>
                  </a:lnTo>
                  <a:lnTo>
                    <a:pt x="495579" y="145288"/>
                  </a:lnTo>
                  <a:lnTo>
                    <a:pt x="511708" y="134302"/>
                  </a:lnTo>
                  <a:lnTo>
                    <a:pt x="516039" y="127101"/>
                  </a:lnTo>
                  <a:lnTo>
                    <a:pt x="521931" y="117284"/>
                  </a:lnTo>
                  <a:lnTo>
                    <a:pt x="523455" y="107873"/>
                  </a:lnTo>
                  <a:lnTo>
                    <a:pt x="525487" y="951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347664" y="1682767"/>
              <a:ext cx="95368" cy="105944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462312" y="1682767"/>
              <a:ext cx="93028" cy="108003"/>
            </a:xfrm>
            <a:prstGeom prst="rect">
              <a:avLst/>
            </a:prstGeom>
          </p:spPr>
        </p:pic>
      </p:grpSp>
      <p:grpSp>
        <p:nvGrpSpPr>
          <p:cNvPr id="40" name="object 40" descr=""/>
          <p:cNvGrpSpPr/>
          <p:nvPr/>
        </p:nvGrpSpPr>
        <p:grpSpPr>
          <a:xfrm>
            <a:off x="1433327" y="2399421"/>
            <a:ext cx="238760" cy="545465"/>
            <a:chOff x="1433327" y="2399421"/>
            <a:chExt cx="238760" cy="545465"/>
          </a:xfrm>
        </p:grpSpPr>
        <p:pic>
          <p:nvPicPr>
            <p:cNvPr id="41" name="object 41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91695" y="2399421"/>
              <a:ext cx="122199" cy="122199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1437639" y="2517307"/>
              <a:ext cx="230504" cy="340995"/>
            </a:xfrm>
            <a:custGeom>
              <a:avLst/>
              <a:gdLst/>
              <a:ahLst/>
              <a:cxnLst/>
              <a:rect l="l" t="t" r="r" b="b"/>
              <a:pathLst>
                <a:path w="230505" h="340994">
                  <a:moveTo>
                    <a:pt x="115011" y="0"/>
                  </a:moveTo>
                  <a:lnTo>
                    <a:pt x="115011" y="141751"/>
                  </a:lnTo>
                  <a:lnTo>
                    <a:pt x="116448" y="153998"/>
                  </a:lnTo>
                  <a:lnTo>
                    <a:pt x="119611" y="164120"/>
                  </a:lnTo>
                  <a:lnTo>
                    <a:pt x="122774" y="171009"/>
                  </a:lnTo>
                  <a:lnTo>
                    <a:pt x="124212" y="173551"/>
                  </a:lnTo>
                  <a:lnTo>
                    <a:pt x="230022" y="340720"/>
                  </a:lnTo>
                </a:path>
                <a:path w="230505" h="340994">
                  <a:moveTo>
                    <a:pt x="115011" y="159002"/>
                  </a:moveTo>
                  <a:lnTo>
                    <a:pt x="0" y="340720"/>
                  </a:lnTo>
                </a:path>
                <a:path w="230505" h="340994">
                  <a:moveTo>
                    <a:pt x="0" y="56930"/>
                  </a:moveTo>
                  <a:lnTo>
                    <a:pt x="230022" y="56930"/>
                  </a:lnTo>
                </a:path>
              </a:pathLst>
            </a:custGeom>
            <a:ln w="8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448054" y="2876295"/>
              <a:ext cx="215265" cy="68580"/>
            </a:xfrm>
            <a:custGeom>
              <a:avLst/>
              <a:gdLst/>
              <a:ahLst/>
              <a:cxnLst/>
              <a:rect l="l" t="t" r="r" b="b"/>
              <a:pathLst>
                <a:path w="215264" h="68580">
                  <a:moveTo>
                    <a:pt x="51358" y="34556"/>
                  </a:moveTo>
                  <a:lnTo>
                    <a:pt x="49314" y="20980"/>
                  </a:lnTo>
                  <a:lnTo>
                    <a:pt x="43370" y="10782"/>
                  </a:lnTo>
                  <a:lnTo>
                    <a:pt x="43332" y="34556"/>
                  </a:lnTo>
                  <a:lnTo>
                    <a:pt x="41871" y="45173"/>
                  </a:lnTo>
                  <a:lnTo>
                    <a:pt x="37503" y="53149"/>
                  </a:lnTo>
                  <a:lnTo>
                    <a:pt x="30149" y="58153"/>
                  </a:lnTo>
                  <a:lnTo>
                    <a:pt x="19786" y="59880"/>
                  </a:lnTo>
                  <a:lnTo>
                    <a:pt x="8293" y="59880"/>
                  </a:lnTo>
                  <a:lnTo>
                    <a:pt x="8293" y="9486"/>
                  </a:lnTo>
                  <a:lnTo>
                    <a:pt x="20574" y="9486"/>
                  </a:lnTo>
                  <a:lnTo>
                    <a:pt x="30480" y="11201"/>
                  </a:lnTo>
                  <a:lnTo>
                    <a:pt x="37604" y="16154"/>
                  </a:lnTo>
                  <a:lnTo>
                    <a:pt x="41884" y="24041"/>
                  </a:lnTo>
                  <a:lnTo>
                    <a:pt x="43332" y="34556"/>
                  </a:lnTo>
                  <a:lnTo>
                    <a:pt x="43332" y="10756"/>
                  </a:lnTo>
                  <a:lnTo>
                    <a:pt x="41452" y="9486"/>
                  </a:lnTo>
                  <a:lnTo>
                    <a:pt x="33870" y="4368"/>
                  </a:lnTo>
                  <a:lnTo>
                    <a:pt x="21145" y="2146"/>
                  </a:lnTo>
                  <a:lnTo>
                    <a:pt x="0" y="2146"/>
                  </a:lnTo>
                  <a:lnTo>
                    <a:pt x="0" y="67221"/>
                  </a:lnTo>
                  <a:lnTo>
                    <a:pt x="20307" y="67221"/>
                  </a:lnTo>
                  <a:lnTo>
                    <a:pt x="33528" y="64973"/>
                  </a:lnTo>
                  <a:lnTo>
                    <a:pt x="41211" y="59880"/>
                  </a:lnTo>
                  <a:lnTo>
                    <a:pt x="43268" y="58521"/>
                  </a:lnTo>
                  <a:lnTo>
                    <a:pt x="49301" y="48247"/>
                  </a:lnTo>
                  <a:lnTo>
                    <a:pt x="51358" y="34556"/>
                  </a:lnTo>
                  <a:close/>
                </a:path>
                <a:path w="215264" h="68580">
                  <a:moveTo>
                    <a:pt x="71450" y="18389"/>
                  </a:moveTo>
                  <a:lnTo>
                    <a:pt x="63588" y="18389"/>
                  </a:lnTo>
                  <a:lnTo>
                    <a:pt x="63588" y="67221"/>
                  </a:lnTo>
                  <a:lnTo>
                    <a:pt x="71450" y="67221"/>
                  </a:lnTo>
                  <a:lnTo>
                    <a:pt x="71450" y="18389"/>
                  </a:lnTo>
                  <a:close/>
                </a:path>
                <a:path w="215264" h="68580">
                  <a:moveTo>
                    <a:pt x="73063" y="2324"/>
                  </a:moveTo>
                  <a:lnTo>
                    <a:pt x="70573" y="0"/>
                  </a:lnTo>
                  <a:lnTo>
                    <a:pt x="64592" y="0"/>
                  </a:lnTo>
                  <a:lnTo>
                    <a:pt x="62103" y="2324"/>
                  </a:lnTo>
                  <a:lnTo>
                    <a:pt x="62103" y="8089"/>
                  </a:lnTo>
                  <a:lnTo>
                    <a:pt x="64592" y="10401"/>
                  </a:lnTo>
                  <a:lnTo>
                    <a:pt x="70573" y="10401"/>
                  </a:lnTo>
                  <a:lnTo>
                    <a:pt x="73063" y="8089"/>
                  </a:lnTo>
                  <a:lnTo>
                    <a:pt x="73063" y="2324"/>
                  </a:lnTo>
                  <a:close/>
                </a:path>
                <a:path w="215264" h="68580">
                  <a:moveTo>
                    <a:pt x="124294" y="23850"/>
                  </a:moveTo>
                  <a:lnTo>
                    <a:pt x="117665" y="17780"/>
                  </a:lnTo>
                  <a:lnTo>
                    <a:pt x="101244" y="17780"/>
                  </a:lnTo>
                  <a:lnTo>
                    <a:pt x="95999" y="20535"/>
                  </a:lnTo>
                  <a:lnTo>
                    <a:pt x="92849" y="27432"/>
                  </a:lnTo>
                  <a:lnTo>
                    <a:pt x="92811" y="18389"/>
                  </a:lnTo>
                  <a:lnTo>
                    <a:pt x="85255" y="18389"/>
                  </a:lnTo>
                  <a:lnTo>
                    <a:pt x="85255" y="67221"/>
                  </a:lnTo>
                  <a:lnTo>
                    <a:pt x="93116" y="67221"/>
                  </a:lnTo>
                  <a:lnTo>
                    <a:pt x="93116" y="37960"/>
                  </a:lnTo>
                  <a:lnTo>
                    <a:pt x="93116" y="29616"/>
                  </a:lnTo>
                  <a:lnTo>
                    <a:pt x="98399" y="24853"/>
                  </a:lnTo>
                  <a:lnTo>
                    <a:pt x="112242" y="24853"/>
                  </a:lnTo>
                  <a:lnTo>
                    <a:pt x="116433" y="29349"/>
                  </a:lnTo>
                  <a:lnTo>
                    <a:pt x="116433" y="67221"/>
                  </a:lnTo>
                  <a:lnTo>
                    <a:pt x="124294" y="67221"/>
                  </a:lnTo>
                  <a:lnTo>
                    <a:pt x="124294" y="23850"/>
                  </a:lnTo>
                  <a:close/>
                </a:path>
                <a:path w="215264" h="68580">
                  <a:moveTo>
                    <a:pt x="178981" y="42189"/>
                  </a:moveTo>
                  <a:lnTo>
                    <a:pt x="170992" y="22479"/>
                  </a:lnTo>
                  <a:lnTo>
                    <a:pt x="170992" y="38836"/>
                  </a:lnTo>
                  <a:lnTo>
                    <a:pt x="143738" y="38836"/>
                  </a:lnTo>
                  <a:lnTo>
                    <a:pt x="144221" y="31369"/>
                  </a:lnTo>
                  <a:lnTo>
                    <a:pt x="149326" y="24765"/>
                  </a:lnTo>
                  <a:lnTo>
                    <a:pt x="165747" y="24765"/>
                  </a:lnTo>
                  <a:lnTo>
                    <a:pt x="170243" y="30530"/>
                  </a:lnTo>
                  <a:lnTo>
                    <a:pt x="170319" y="31369"/>
                  </a:lnTo>
                  <a:lnTo>
                    <a:pt x="170992" y="38836"/>
                  </a:lnTo>
                  <a:lnTo>
                    <a:pt x="170992" y="22479"/>
                  </a:lnTo>
                  <a:lnTo>
                    <a:pt x="165404" y="19062"/>
                  </a:lnTo>
                  <a:lnTo>
                    <a:pt x="157708" y="17780"/>
                  </a:lnTo>
                  <a:lnTo>
                    <a:pt x="148666" y="19646"/>
                  </a:lnTo>
                  <a:lnTo>
                    <a:pt x="141871" y="24765"/>
                  </a:lnTo>
                  <a:lnTo>
                    <a:pt x="138607" y="30530"/>
                  </a:lnTo>
                  <a:lnTo>
                    <a:pt x="137299" y="32905"/>
                  </a:lnTo>
                  <a:lnTo>
                    <a:pt x="135737" y="43205"/>
                  </a:lnTo>
                  <a:lnTo>
                    <a:pt x="137325" y="53454"/>
                  </a:lnTo>
                  <a:lnTo>
                    <a:pt x="141833" y="61277"/>
                  </a:lnTo>
                  <a:lnTo>
                    <a:pt x="144538" y="63246"/>
                  </a:lnTo>
                  <a:lnTo>
                    <a:pt x="149085" y="66459"/>
                  </a:lnTo>
                  <a:lnTo>
                    <a:pt x="158635" y="68275"/>
                  </a:lnTo>
                  <a:lnTo>
                    <a:pt x="168630" y="68275"/>
                  </a:lnTo>
                  <a:lnTo>
                    <a:pt x="175920" y="63246"/>
                  </a:lnTo>
                  <a:lnTo>
                    <a:pt x="176530" y="61277"/>
                  </a:lnTo>
                  <a:lnTo>
                    <a:pt x="178193" y="55867"/>
                  </a:lnTo>
                  <a:lnTo>
                    <a:pt x="170599" y="53771"/>
                  </a:lnTo>
                  <a:lnTo>
                    <a:pt x="168757" y="58750"/>
                  </a:lnTo>
                  <a:lnTo>
                    <a:pt x="164439" y="61277"/>
                  </a:lnTo>
                  <a:lnTo>
                    <a:pt x="150025" y="61277"/>
                  </a:lnTo>
                  <a:lnTo>
                    <a:pt x="144081" y="55689"/>
                  </a:lnTo>
                  <a:lnTo>
                    <a:pt x="144005" y="53454"/>
                  </a:lnTo>
                  <a:lnTo>
                    <a:pt x="143687" y="45466"/>
                  </a:lnTo>
                  <a:lnTo>
                    <a:pt x="178981" y="45466"/>
                  </a:lnTo>
                  <a:lnTo>
                    <a:pt x="178981" y="42189"/>
                  </a:lnTo>
                  <a:close/>
                </a:path>
                <a:path w="215264" h="68580">
                  <a:moveTo>
                    <a:pt x="215011" y="17818"/>
                  </a:moveTo>
                  <a:lnTo>
                    <a:pt x="214096" y="17780"/>
                  </a:lnTo>
                  <a:lnTo>
                    <a:pt x="212178" y="17691"/>
                  </a:lnTo>
                  <a:lnTo>
                    <a:pt x="205232" y="17691"/>
                  </a:lnTo>
                  <a:lnTo>
                    <a:pt x="200164" y="20967"/>
                  </a:lnTo>
                  <a:lnTo>
                    <a:pt x="198374" y="25908"/>
                  </a:lnTo>
                  <a:lnTo>
                    <a:pt x="197853" y="25908"/>
                  </a:lnTo>
                  <a:lnTo>
                    <a:pt x="197853" y="18389"/>
                  </a:lnTo>
                  <a:lnTo>
                    <a:pt x="190246" y="18389"/>
                  </a:lnTo>
                  <a:lnTo>
                    <a:pt x="190246" y="67221"/>
                  </a:lnTo>
                  <a:lnTo>
                    <a:pt x="198107" y="67221"/>
                  </a:lnTo>
                  <a:lnTo>
                    <a:pt x="198107" y="30048"/>
                  </a:lnTo>
                  <a:lnTo>
                    <a:pt x="203263" y="25298"/>
                  </a:lnTo>
                  <a:lnTo>
                    <a:pt x="212394" y="25298"/>
                  </a:lnTo>
                  <a:lnTo>
                    <a:pt x="214528" y="25641"/>
                  </a:lnTo>
                  <a:lnTo>
                    <a:pt x="215011" y="25730"/>
                  </a:lnTo>
                  <a:lnTo>
                    <a:pt x="215011" y="178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 descr=""/>
          <p:cNvGrpSpPr/>
          <p:nvPr/>
        </p:nvGrpSpPr>
        <p:grpSpPr>
          <a:xfrm>
            <a:off x="3458961" y="2399421"/>
            <a:ext cx="497840" cy="440055"/>
            <a:chOff x="3458961" y="2399421"/>
            <a:chExt cx="497840" cy="440055"/>
          </a:xfrm>
        </p:grpSpPr>
        <p:sp>
          <p:nvSpPr>
            <p:cNvPr id="45" name="object 45" descr=""/>
            <p:cNvSpPr/>
            <p:nvPr/>
          </p:nvSpPr>
          <p:spPr>
            <a:xfrm>
              <a:off x="3463274" y="2403734"/>
              <a:ext cx="488950" cy="431800"/>
            </a:xfrm>
            <a:custGeom>
              <a:avLst/>
              <a:gdLst/>
              <a:ahLst/>
              <a:cxnLst/>
              <a:rect l="l" t="t" r="r" b="b"/>
              <a:pathLst>
                <a:path w="488950" h="431800">
                  <a:moveTo>
                    <a:pt x="0" y="17251"/>
                  </a:moveTo>
                  <a:lnTo>
                    <a:pt x="0" y="0"/>
                  </a:lnTo>
                  <a:lnTo>
                    <a:pt x="17251" y="0"/>
                  </a:lnTo>
                  <a:lnTo>
                    <a:pt x="471545" y="0"/>
                  </a:lnTo>
                  <a:lnTo>
                    <a:pt x="488797" y="0"/>
                  </a:lnTo>
                  <a:lnTo>
                    <a:pt x="488797" y="17251"/>
                  </a:lnTo>
                  <a:lnTo>
                    <a:pt x="488797" y="414040"/>
                  </a:lnTo>
                  <a:lnTo>
                    <a:pt x="488797" y="431292"/>
                  </a:lnTo>
                  <a:lnTo>
                    <a:pt x="471545" y="431292"/>
                  </a:lnTo>
                  <a:lnTo>
                    <a:pt x="17251" y="431292"/>
                  </a:lnTo>
                  <a:lnTo>
                    <a:pt x="0" y="431292"/>
                  </a:lnTo>
                  <a:lnTo>
                    <a:pt x="0" y="414040"/>
                  </a:lnTo>
                  <a:lnTo>
                    <a:pt x="0" y="17251"/>
                  </a:lnTo>
                  <a:close/>
                </a:path>
              </a:pathLst>
            </a:custGeom>
            <a:ln w="8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488310" y="2587024"/>
              <a:ext cx="444791" cy="66212"/>
            </a:xfrm>
            <a:prstGeom prst="rect">
              <a:avLst/>
            </a:prstGeom>
          </p:spPr>
        </p:pic>
        <p:sp>
          <p:nvSpPr>
            <p:cNvPr id="47" name="object 47" descr=""/>
            <p:cNvSpPr/>
            <p:nvPr/>
          </p:nvSpPr>
          <p:spPr>
            <a:xfrm>
              <a:off x="3475976" y="2670348"/>
              <a:ext cx="464820" cy="6350"/>
            </a:xfrm>
            <a:custGeom>
              <a:avLst/>
              <a:gdLst/>
              <a:ahLst/>
              <a:cxnLst/>
              <a:rect l="l" t="t" r="r" b="b"/>
              <a:pathLst>
                <a:path w="464820" h="6350">
                  <a:moveTo>
                    <a:pt x="464244" y="6114"/>
                  </a:moveTo>
                  <a:lnTo>
                    <a:pt x="0" y="6114"/>
                  </a:lnTo>
                  <a:lnTo>
                    <a:pt x="0" y="0"/>
                  </a:lnTo>
                  <a:lnTo>
                    <a:pt x="464244" y="0"/>
                  </a:lnTo>
                  <a:lnTo>
                    <a:pt x="464244" y="61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8" name="object 48" descr=""/>
          <p:cNvGrpSpPr/>
          <p:nvPr/>
        </p:nvGrpSpPr>
        <p:grpSpPr>
          <a:xfrm>
            <a:off x="6032050" y="2341915"/>
            <a:ext cx="641350" cy="469265"/>
            <a:chOff x="6032050" y="2341915"/>
            <a:chExt cx="641350" cy="469265"/>
          </a:xfrm>
        </p:grpSpPr>
        <p:sp>
          <p:nvSpPr>
            <p:cNvPr id="49" name="object 49" descr=""/>
            <p:cNvSpPr/>
            <p:nvPr/>
          </p:nvSpPr>
          <p:spPr>
            <a:xfrm>
              <a:off x="6036362" y="2346228"/>
              <a:ext cx="633095" cy="460375"/>
            </a:xfrm>
            <a:custGeom>
              <a:avLst/>
              <a:gdLst/>
              <a:ahLst/>
              <a:cxnLst/>
              <a:rect l="l" t="t" r="r" b="b"/>
              <a:pathLst>
                <a:path w="633095" h="460375">
                  <a:moveTo>
                    <a:pt x="0" y="17251"/>
                  </a:moveTo>
                  <a:lnTo>
                    <a:pt x="0" y="0"/>
                  </a:lnTo>
                  <a:lnTo>
                    <a:pt x="17251" y="0"/>
                  </a:lnTo>
                  <a:lnTo>
                    <a:pt x="615309" y="0"/>
                  </a:lnTo>
                  <a:lnTo>
                    <a:pt x="632561" y="0"/>
                  </a:lnTo>
                  <a:lnTo>
                    <a:pt x="632561" y="17251"/>
                  </a:lnTo>
                  <a:lnTo>
                    <a:pt x="632561" y="442793"/>
                  </a:lnTo>
                  <a:lnTo>
                    <a:pt x="632561" y="460044"/>
                  </a:lnTo>
                  <a:lnTo>
                    <a:pt x="615309" y="460044"/>
                  </a:lnTo>
                  <a:lnTo>
                    <a:pt x="17251" y="460044"/>
                  </a:lnTo>
                  <a:lnTo>
                    <a:pt x="0" y="460044"/>
                  </a:lnTo>
                  <a:lnTo>
                    <a:pt x="0" y="442793"/>
                  </a:lnTo>
                  <a:lnTo>
                    <a:pt x="0" y="17251"/>
                  </a:lnTo>
                  <a:close/>
                </a:path>
              </a:pathLst>
            </a:custGeom>
            <a:ln w="8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6074385" y="2538171"/>
              <a:ext cx="556895" cy="92075"/>
            </a:xfrm>
            <a:custGeom>
              <a:avLst/>
              <a:gdLst/>
              <a:ahLst/>
              <a:cxnLst/>
              <a:rect l="l" t="t" r="r" b="b"/>
              <a:pathLst>
                <a:path w="556895" h="92075">
                  <a:moveTo>
                    <a:pt x="59321" y="67208"/>
                  </a:moveTo>
                  <a:lnTo>
                    <a:pt x="45542" y="41922"/>
                  </a:lnTo>
                  <a:lnTo>
                    <a:pt x="44742" y="40436"/>
                  </a:lnTo>
                  <a:lnTo>
                    <a:pt x="52946" y="37553"/>
                  </a:lnTo>
                  <a:lnTo>
                    <a:pt x="54660" y="34582"/>
                  </a:lnTo>
                  <a:lnTo>
                    <a:pt x="56794" y="30873"/>
                  </a:lnTo>
                  <a:lnTo>
                    <a:pt x="56794" y="22225"/>
                  </a:lnTo>
                  <a:lnTo>
                    <a:pt x="55460" y="14185"/>
                  </a:lnTo>
                  <a:lnTo>
                    <a:pt x="52425" y="9436"/>
                  </a:lnTo>
                  <a:lnTo>
                    <a:pt x="51396" y="7823"/>
                  </a:lnTo>
                  <a:lnTo>
                    <a:pt x="48539" y="6096"/>
                  </a:lnTo>
                  <a:lnTo>
                    <a:pt x="48539" y="14490"/>
                  </a:lnTo>
                  <a:lnTo>
                    <a:pt x="48539" y="29870"/>
                  </a:lnTo>
                  <a:lnTo>
                    <a:pt x="44513" y="34582"/>
                  </a:lnTo>
                  <a:lnTo>
                    <a:pt x="20624" y="34582"/>
                  </a:lnTo>
                  <a:lnTo>
                    <a:pt x="20624" y="9436"/>
                  </a:lnTo>
                  <a:lnTo>
                    <a:pt x="44513" y="9436"/>
                  </a:lnTo>
                  <a:lnTo>
                    <a:pt x="48539" y="14490"/>
                  </a:lnTo>
                  <a:lnTo>
                    <a:pt x="48539" y="6096"/>
                  </a:lnTo>
                  <a:lnTo>
                    <a:pt x="44488" y="3644"/>
                  </a:lnTo>
                  <a:lnTo>
                    <a:pt x="34607" y="2133"/>
                  </a:lnTo>
                  <a:lnTo>
                    <a:pt x="12331" y="2133"/>
                  </a:lnTo>
                  <a:lnTo>
                    <a:pt x="12331" y="67208"/>
                  </a:lnTo>
                  <a:lnTo>
                    <a:pt x="20624" y="67208"/>
                  </a:lnTo>
                  <a:lnTo>
                    <a:pt x="20624" y="41922"/>
                  </a:lnTo>
                  <a:lnTo>
                    <a:pt x="36182" y="41922"/>
                  </a:lnTo>
                  <a:lnTo>
                    <a:pt x="49720" y="67208"/>
                  </a:lnTo>
                  <a:lnTo>
                    <a:pt x="59321" y="67208"/>
                  </a:lnTo>
                  <a:close/>
                </a:path>
                <a:path w="556895" h="92075">
                  <a:moveTo>
                    <a:pt x="108508" y="42189"/>
                  </a:moveTo>
                  <a:lnTo>
                    <a:pt x="107950" y="38823"/>
                  </a:lnTo>
                  <a:lnTo>
                    <a:pt x="106641" y="30759"/>
                  </a:lnTo>
                  <a:lnTo>
                    <a:pt x="102755" y="24765"/>
                  </a:lnTo>
                  <a:lnTo>
                    <a:pt x="101752" y="23215"/>
                  </a:lnTo>
                  <a:lnTo>
                    <a:pt x="100507" y="22466"/>
                  </a:lnTo>
                  <a:lnTo>
                    <a:pt x="100507" y="38823"/>
                  </a:lnTo>
                  <a:lnTo>
                    <a:pt x="73253" y="38823"/>
                  </a:lnTo>
                  <a:lnTo>
                    <a:pt x="73736" y="31356"/>
                  </a:lnTo>
                  <a:lnTo>
                    <a:pt x="78841" y="24765"/>
                  </a:lnTo>
                  <a:lnTo>
                    <a:pt x="95275" y="24765"/>
                  </a:lnTo>
                  <a:lnTo>
                    <a:pt x="99771" y="30530"/>
                  </a:lnTo>
                  <a:lnTo>
                    <a:pt x="99847" y="31356"/>
                  </a:lnTo>
                  <a:lnTo>
                    <a:pt x="100507" y="38823"/>
                  </a:lnTo>
                  <a:lnTo>
                    <a:pt x="100507" y="22466"/>
                  </a:lnTo>
                  <a:lnTo>
                    <a:pt x="94919" y="19050"/>
                  </a:lnTo>
                  <a:lnTo>
                    <a:pt x="87236" y="17767"/>
                  </a:lnTo>
                  <a:lnTo>
                    <a:pt x="78181" y="19634"/>
                  </a:lnTo>
                  <a:lnTo>
                    <a:pt x="71386" y="24765"/>
                  </a:lnTo>
                  <a:lnTo>
                    <a:pt x="68135" y="30530"/>
                  </a:lnTo>
                  <a:lnTo>
                    <a:pt x="66827" y="32905"/>
                  </a:lnTo>
                  <a:lnTo>
                    <a:pt x="65265" y="43192"/>
                  </a:lnTo>
                  <a:lnTo>
                    <a:pt x="66852" y="53441"/>
                  </a:lnTo>
                  <a:lnTo>
                    <a:pt x="71348" y="61277"/>
                  </a:lnTo>
                  <a:lnTo>
                    <a:pt x="74053" y="63233"/>
                  </a:lnTo>
                  <a:lnTo>
                    <a:pt x="78600" y="66459"/>
                  </a:lnTo>
                  <a:lnTo>
                    <a:pt x="88150" y="68262"/>
                  </a:lnTo>
                  <a:lnTo>
                    <a:pt x="98158" y="68262"/>
                  </a:lnTo>
                  <a:lnTo>
                    <a:pt x="105448" y="63233"/>
                  </a:lnTo>
                  <a:lnTo>
                    <a:pt x="106045" y="61277"/>
                  </a:lnTo>
                  <a:lnTo>
                    <a:pt x="107721" y="55854"/>
                  </a:lnTo>
                  <a:lnTo>
                    <a:pt x="100114" y="53759"/>
                  </a:lnTo>
                  <a:lnTo>
                    <a:pt x="98285" y="58737"/>
                  </a:lnTo>
                  <a:lnTo>
                    <a:pt x="93954" y="61277"/>
                  </a:lnTo>
                  <a:lnTo>
                    <a:pt x="79552" y="61277"/>
                  </a:lnTo>
                  <a:lnTo>
                    <a:pt x="73609" y="55676"/>
                  </a:lnTo>
                  <a:lnTo>
                    <a:pt x="73520" y="53441"/>
                  </a:lnTo>
                  <a:lnTo>
                    <a:pt x="73215" y="45466"/>
                  </a:lnTo>
                  <a:lnTo>
                    <a:pt x="108508" y="45466"/>
                  </a:lnTo>
                  <a:lnTo>
                    <a:pt x="108508" y="42189"/>
                  </a:lnTo>
                  <a:close/>
                </a:path>
                <a:path w="556895" h="92075">
                  <a:moveTo>
                    <a:pt x="155625" y="46774"/>
                  </a:moveTo>
                  <a:lnTo>
                    <a:pt x="151485" y="42367"/>
                  </a:lnTo>
                  <a:lnTo>
                    <a:pt x="142608" y="40259"/>
                  </a:lnTo>
                  <a:lnTo>
                    <a:pt x="129514" y="37160"/>
                  </a:lnTo>
                  <a:lnTo>
                    <a:pt x="127025" y="35153"/>
                  </a:lnTo>
                  <a:lnTo>
                    <a:pt x="127025" y="27470"/>
                  </a:lnTo>
                  <a:lnTo>
                    <a:pt x="131394" y="24460"/>
                  </a:lnTo>
                  <a:lnTo>
                    <a:pt x="143484" y="24460"/>
                  </a:lnTo>
                  <a:lnTo>
                    <a:pt x="146240" y="27863"/>
                  </a:lnTo>
                  <a:lnTo>
                    <a:pt x="147599" y="31356"/>
                  </a:lnTo>
                  <a:lnTo>
                    <a:pt x="154711" y="29514"/>
                  </a:lnTo>
                  <a:lnTo>
                    <a:pt x="152488" y="22669"/>
                  </a:lnTo>
                  <a:lnTo>
                    <a:pt x="147205" y="17767"/>
                  </a:lnTo>
                  <a:lnTo>
                    <a:pt x="126758" y="17767"/>
                  </a:lnTo>
                  <a:lnTo>
                    <a:pt x="119075" y="23622"/>
                  </a:lnTo>
                  <a:lnTo>
                    <a:pt x="119075" y="38862"/>
                  </a:lnTo>
                  <a:lnTo>
                    <a:pt x="123304" y="43230"/>
                  </a:lnTo>
                  <a:lnTo>
                    <a:pt x="132181" y="45326"/>
                  </a:lnTo>
                  <a:lnTo>
                    <a:pt x="140296" y="47256"/>
                  </a:lnTo>
                  <a:lnTo>
                    <a:pt x="145097" y="48387"/>
                  </a:lnTo>
                  <a:lnTo>
                    <a:pt x="147459" y="50622"/>
                  </a:lnTo>
                  <a:lnTo>
                    <a:pt x="147459" y="58000"/>
                  </a:lnTo>
                  <a:lnTo>
                    <a:pt x="143090" y="61366"/>
                  </a:lnTo>
                  <a:lnTo>
                    <a:pt x="130429" y="61366"/>
                  </a:lnTo>
                  <a:lnTo>
                    <a:pt x="126453" y="58953"/>
                  </a:lnTo>
                  <a:lnTo>
                    <a:pt x="125056" y="53581"/>
                  </a:lnTo>
                  <a:lnTo>
                    <a:pt x="117589" y="55372"/>
                  </a:lnTo>
                  <a:lnTo>
                    <a:pt x="119329" y="63804"/>
                  </a:lnTo>
                  <a:lnTo>
                    <a:pt x="126326" y="68262"/>
                  </a:lnTo>
                  <a:lnTo>
                    <a:pt x="136372" y="68262"/>
                  </a:lnTo>
                  <a:lnTo>
                    <a:pt x="147815" y="68262"/>
                  </a:lnTo>
                  <a:lnTo>
                    <a:pt x="155625" y="62014"/>
                  </a:lnTo>
                  <a:lnTo>
                    <a:pt x="155625" y="46774"/>
                  </a:lnTo>
                  <a:close/>
                </a:path>
                <a:path w="556895" h="92075">
                  <a:moveTo>
                    <a:pt x="207860" y="42189"/>
                  </a:moveTo>
                  <a:lnTo>
                    <a:pt x="207314" y="38823"/>
                  </a:lnTo>
                  <a:lnTo>
                    <a:pt x="205994" y="30759"/>
                  </a:lnTo>
                  <a:lnTo>
                    <a:pt x="202107" y="24765"/>
                  </a:lnTo>
                  <a:lnTo>
                    <a:pt x="201117" y="23215"/>
                  </a:lnTo>
                  <a:lnTo>
                    <a:pt x="199872" y="22466"/>
                  </a:lnTo>
                  <a:lnTo>
                    <a:pt x="199872" y="38823"/>
                  </a:lnTo>
                  <a:lnTo>
                    <a:pt x="172618" y="38823"/>
                  </a:lnTo>
                  <a:lnTo>
                    <a:pt x="173101" y="31356"/>
                  </a:lnTo>
                  <a:lnTo>
                    <a:pt x="178206" y="24765"/>
                  </a:lnTo>
                  <a:lnTo>
                    <a:pt x="194627" y="24765"/>
                  </a:lnTo>
                  <a:lnTo>
                    <a:pt x="199136" y="30530"/>
                  </a:lnTo>
                  <a:lnTo>
                    <a:pt x="199199" y="31356"/>
                  </a:lnTo>
                  <a:lnTo>
                    <a:pt x="199872" y="38823"/>
                  </a:lnTo>
                  <a:lnTo>
                    <a:pt x="199872" y="22466"/>
                  </a:lnTo>
                  <a:lnTo>
                    <a:pt x="194284" y="19050"/>
                  </a:lnTo>
                  <a:lnTo>
                    <a:pt x="186601" y="17767"/>
                  </a:lnTo>
                  <a:lnTo>
                    <a:pt x="177546" y="19634"/>
                  </a:lnTo>
                  <a:lnTo>
                    <a:pt x="170751" y="24765"/>
                  </a:lnTo>
                  <a:lnTo>
                    <a:pt x="167500" y="30530"/>
                  </a:lnTo>
                  <a:lnTo>
                    <a:pt x="166192" y="32905"/>
                  </a:lnTo>
                  <a:lnTo>
                    <a:pt x="164630" y="43192"/>
                  </a:lnTo>
                  <a:lnTo>
                    <a:pt x="166217" y="53441"/>
                  </a:lnTo>
                  <a:lnTo>
                    <a:pt x="170713" y="61277"/>
                  </a:lnTo>
                  <a:lnTo>
                    <a:pt x="173418" y="63233"/>
                  </a:lnTo>
                  <a:lnTo>
                    <a:pt x="177965" y="66459"/>
                  </a:lnTo>
                  <a:lnTo>
                    <a:pt x="187515" y="68262"/>
                  </a:lnTo>
                  <a:lnTo>
                    <a:pt x="197510" y="68262"/>
                  </a:lnTo>
                  <a:lnTo>
                    <a:pt x="204812" y="63233"/>
                  </a:lnTo>
                  <a:lnTo>
                    <a:pt x="205409" y="61277"/>
                  </a:lnTo>
                  <a:lnTo>
                    <a:pt x="207073" y="55854"/>
                  </a:lnTo>
                  <a:lnTo>
                    <a:pt x="199478" y="53759"/>
                  </a:lnTo>
                  <a:lnTo>
                    <a:pt x="197650" y="58737"/>
                  </a:lnTo>
                  <a:lnTo>
                    <a:pt x="193319" y="61277"/>
                  </a:lnTo>
                  <a:lnTo>
                    <a:pt x="178904" y="61277"/>
                  </a:lnTo>
                  <a:lnTo>
                    <a:pt x="172974" y="55676"/>
                  </a:lnTo>
                  <a:lnTo>
                    <a:pt x="172885" y="53441"/>
                  </a:lnTo>
                  <a:lnTo>
                    <a:pt x="172580" y="45466"/>
                  </a:lnTo>
                  <a:lnTo>
                    <a:pt x="207860" y="45466"/>
                  </a:lnTo>
                  <a:lnTo>
                    <a:pt x="207860" y="42189"/>
                  </a:lnTo>
                  <a:close/>
                </a:path>
                <a:path w="556895" h="92075">
                  <a:moveTo>
                    <a:pt x="243903" y="17818"/>
                  </a:moveTo>
                  <a:lnTo>
                    <a:pt x="242976" y="17767"/>
                  </a:lnTo>
                  <a:lnTo>
                    <a:pt x="241058" y="17678"/>
                  </a:lnTo>
                  <a:lnTo>
                    <a:pt x="234111" y="17678"/>
                  </a:lnTo>
                  <a:lnTo>
                    <a:pt x="229044" y="20955"/>
                  </a:lnTo>
                  <a:lnTo>
                    <a:pt x="227253" y="25895"/>
                  </a:lnTo>
                  <a:lnTo>
                    <a:pt x="226733" y="25895"/>
                  </a:lnTo>
                  <a:lnTo>
                    <a:pt x="226733" y="18389"/>
                  </a:lnTo>
                  <a:lnTo>
                    <a:pt x="219138" y="18389"/>
                  </a:lnTo>
                  <a:lnTo>
                    <a:pt x="219138" y="67208"/>
                  </a:lnTo>
                  <a:lnTo>
                    <a:pt x="226999" y="67208"/>
                  </a:lnTo>
                  <a:lnTo>
                    <a:pt x="226999" y="30048"/>
                  </a:lnTo>
                  <a:lnTo>
                    <a:pt x="232143" y="25285"/>
                  </a:lnTo>
                  <a:lnTo>
                    <a:pt x="241274" y="25285"/>
                  </a:lnTo>
                  <a:lnTo>
                    <a:pt x="243420" y="25628"/>
                  </a:lnTo>
                  <a:lnTo>
                    <a:pt x="243903" y="25717"/>
                  </a:lnTo>
                  <a:lnTo>
                    <a:pt x="243903" y="17818"/>
                  </a:lnTo>
                  <a:close/>
                </a:path>
                <a:path w="556895" h="92075">
                  <a:moveTo>
                    <a:pt x="295211" y="18389"/>
                  </a:moveTo>
                  <a:lnTo>
                    <a:pt x="286613" y="18389"/>
                  </a:lnTo>
                  <a:lnTo>
                    <a:pt x="282968" y="28625"/>
                  </a:lnTo>
                  <a:lnTo>
                    <a:pt x="279209" y="38874"/>
                  </a:lnTo>
                  <a:lnTo>
                    <a:pt x="275615" y="49263"/>
                  </a:lnTo>
                  <a:lnTo>
                    <a:pt x="272465" y="59918"/>
                  </a:lnTo>
                  <a:lnTo>
                    <a:pt x="269265" y="49263"/>
                  </a:lnTo>
                  <a:lnTo>
                    <a:pt x="265658" y="38874"/>
                  </a:lnTo>
                  <a:lnTo>
                    <a:pt x="261912" y="28625"/>
                  </a:lnTo>
                  <a:lnTo>
                    <a:pt x="258267" y="18389"/>
                  </a:lnTo>
                  <a:lnTo>
                    <a:pt x="249656" y="18389"/>
                  </a:lnTo>
                  <a:lnTo>
                    <a:pt x="268312" y="67208"/>
                  </a:lnTo>
                  <a:lnTo>
                    <a:pt x="276567" y="67208"/>
                  </a:lnTo>
                  <a:lnTo>
                    <a:pt x="295211" y="18389"/>
                  </a:lnTo>
                  <a:close/>
                </a:path>
                <a:path w="556895" h="92075">
                  <a:moveTo>
                    <a:pt x="340461" y="19786"/>
                  </a:moveTo>
                  <a:lnTo>
                    <a:pt x="328714" y="17767"/>
                  </a:lnTo>
                  <a:lnTo>
                    <a:pt x="314604" y="17767"/>
                  </a:lnTo>
                  <a:lnTo>
                    <a:pt x="306222" y="20485"/>
                  </a:lnTo>
                  <a:lnTo>
                    <a:pt x="302463" y="29349"/>
                  </a:lnTo>
                  <a:lnTo>
                    <a:pt x="310019" y="31838"/>
                  </a:lnTo>
                  <a:lnTo>
                    <a:pt x="311556" y="28422"/>
                  </a:lnTo>
                  <a:lnTo>
                    <a:pt x="315353" y="24676"/>
                  </a:lnTo>
                  <a:lnTo>
                    <a:pt x="329145" y="24676"/>
                  </a:lnTo>
                  <a:lnTo>
                    <a:pt x="332600" y="28168"/>
                  </a:lnTo>
                  <a:lnTo>
                    <a:pt x="332600" y="38252"/>
                  </a:lnTo>
                  <a:lnTo>
                    <a:pt x="332600" y="42799"/>
                  </a:lnTo>
                  <a:lnTo>
                    <a:pt x="332600" y="55549"/>
                  </a:lnTo>
                  <a:lnTo>
                    <a:pt x="327748" y="61404"/>
                  </a:lnTo>
                  <a:lnTo>
                    <a:pt x="313207" y="61404"/>
                  </a:lnTo>
                  <a:lnTo>
                    <a:pt x="308978" y="58788"/>
                  </a:lnTo>
                  <a:lnTo>
                    <a:pt x="308978" y="48171"/>
                  </a:lnTo>
                  <a:lnTo>
                    <a:pt x="313994" y="46329"/>
                  </a:lnTo>
                  <a:lnTo>
                    <a:pt x="322732" y="45199"/>
                  </a:lnTo>
                  <a:lnTo>
                    <a:pt x="331292" y="44323"/>
                  </a:lnTo>
                  <a:lnTo>
                    <a:pt x="332600" y="42799"/>
                  </a:lnTo>
                  <a:lnTo>
                    <a:pt x="332600" y="38252"/>
                  </a:lnTo>
                  <a:lnTo>
                    <a:pt x="328891" y="37769"/>
                  </a:lnTo>
                  <a:lnTo>
                    <a:pt x="311023" y="40093"/>
                  </a:lnTo>
                  <a:lnTo>
                    <a:pt x="301066" y="42138"/>
                  </a:lnTo>
                  <a:lnTo>
                    <a:pt x="301066" y="62928"/>
                  </a:lnTo>
                  <a:lnTo>
                    <a:pt x="308444" y="68351"/>
                  </a:lnTo>
                  <a:lnTo>
                    <a:pt x="325958" y="68351"/>
                  </a:lnTo>
                  <a:lnTo>
                    <a:pt x="330555" y="64020"/>
                  </a:lnTo>
                  <a:lnTo>
                    <a:pt x="331812" y="61404"/>
                  </a:lnTo>
                  <a:lnTo>
                    <a:pt x="332206" y="60579"/>
                  </a:lnTo>
                  <a:lnTo>
                    <a:pt x="332727" y="60579"/>
                  </a:lnTo>
                  <a:lnTo>
                    <a:pt x="332727" y="67208"/>
                  </a:lnTo>
                  <a:lnTo>
                    <a:pt x="340461" y="67208"/>
                  </a:lnTo>
                  <a:lnTo>
                    <a:pt x="340461" y="60579"/>
                  </a:lnTo>
                  <a:lnTo>
                    <a:pt x="340461" y="42799"/>
                  </a:lnTo>
                  <a:lnTo>
                    <a:pt x="340461" y="38252"/>
                  </a:lnTo>
                  <a:lnTo>
                    <a:pt x="340461" y="24676"/>
                  </a:lnTo>
                  <a:lnTo>
                    <a:pt x="340461" y="19786"/>
                  </a:lnTo>
                  <a:close/>
                </a:path>
                <a:path w="556895" h="92075">
                  <a:moveTo>
                    <a:pt x="374840" y="66954"/>
                  </a:moveTo>
                  <a:lnTo>
                    <a:pt x="373214" y="60312"/>
                  </a:lnTo>
                  <a:lnTo>
                    <a:pt x="371906" y="60579"/>
                  </a:lnTo>
                  <a:lnTo>
                    <a:pt x="370205" y="60833"/>
                  </a:lnTo>
                  <a:lnTo>
                    <a:pt x="365048" y="60833"/>
                  </a:lnTo>
                  <a:lnTo>
                    <a:pt x="363435" y="58915"/>
                  </a:lnTo>
                  <a:lnTo>
                    <a:pt x="363435" y="25107"/>
                  </a:lnTo>
                  <a:lnTo>
                    <a:pt x="373481" y="25107"/>
                  </a:lnTo>
                  <a:lnTo>
                    <a:pt x="373481" y="18389"/>
                  </a:lnTo>
                  <a:lnTo>
                    <a:pt x="363435" y="18389"/>
                  </a:lnTo>
                  <a:lnTo>
                    <a:pt x="363435" y="6769"/>
                  </a:lnTo>
                  <a:lnTo>
                    <a:pt x="355574" y="6769"/>
                  </a:lnTo>
                  <a:lnTo>
                    <a:pt x="355574" y="18389"/>
                  </a:lnTo>
                  <a:lnTo>
                    <a:pt x="348234" y="18389"/>
                  </a:lnTo>
                  <a:lnTo>
                    <a:pt x="348234" y="25107"/>
                  </a:lnTo>
                  <a:lnTo>
                    <a:pt x="355574" y="25107"/>
                  </a:lnTo>
                  <a:lnTo>
                    <a:pt x="355574" y="63157"/>
                  </a:lnTo>
                  <a:lnTo>
                    <a:pt x="360553" y="67818"/>
                  </a:lnTo>
                  <a:lnTo>
                    <a:pt x="370992" y="67818"/>
                  </a:lnTo>
                  <a:lnTo>
                    <a:pt x="373214" y="67513"/>
                  </a:lnTo>
                  <a:lnTo>
                    <a:pt x="374840" y="66954"/>
                  </a:lnTo>
                  <a:close/>
                </a:path>
                <a:path w="556895" h="92075">
                  <a:moveTo>
                    <a:pt x="391388" y="18389"/>
                  </a:moveTo>
                  <a:lnTo>
                    <a:pt x="383527" y="18389"/>
                  </a:lnTo>
                  <a:lnTo>
                    <a:pt x="383527" y="67208"/>
                  </a:lnTo>
                  <a:lnTo>
                    <a:pt x="391388" y="67208"/>
                  </a:lnTo>
                  <a:lnTo>
                    <a:pt x="391388" y="18389"/>
                  </a:lnTo>
                  <a:close/>
                </a:path>
                <a:path w="556895" h="92075">
                  <a:moveTo>
                    <a:pt x="393001" y="2311"/>
                  </a:moveTo>
                  <a:lnTo>
                    <a:pt x="390512" y="0"/>
                  </a:lnTo>
                  <a:lnTo>
                    <a:pt x="384530" y="0"/>
                  </a:lnTo>
                  <a:lnTo>
                    <a:pt x="382041" y="2311"/>
                  </a:lnTo>
                  <a:lnTo>
                    <a:pt x="382041" y="8077"/>
                  </a:lnTo>
                  <a:lnTo>
                    <a:pt x="384530" y="10388"/>
                  </a:lnTo>
                  <a:lnTo>
                    <a:pt x="390512" y="10388"/>
                  </a:lnTo>
                  <a:lnTo>
                    <a:pt x="393001" y="8077"/>
                  </a:lnTo>
                  <a:lnTo>
                    <a:pt x="393001" y="2311"/>
                  </a:lnTo>
                  <a:close/>
                </a:path>
                <a:path w="556895" h="92075">
                  <a:moveTo>
                    <a:pt x="447382" y="43103"/>
                  </a:moveTo>
                  <a:lnTo>
                    <a:pt x="445770" y="32702"/>
                  </a:lnTo>
                  <a:lnTo>
                    <a:pt x="441223" y="24701"/>
                  </a:lnTo>
                  <a:lnTo>
                    <a:pt x="439432" y="23406"/>
                  </a:lnTo>
                  <a:lnTo>
                    <a:pt x="439432" y="52717"/>
                  </a:lnTo>
                  <a:lnTo>
                    <a:pt x="434936" y="61226"/>
                  </a:lnTo>
                  <a:lnTo>
                    <a:pt x="415328" y="61226"/>
                  </a:lnTo>
                  <a:lnTo>
                    <a:pt x="410819" y="52717"/>
                  </a:lnTo>
                  <a:lnTo>
                    <a:pt x="410819" y="33362"/>
                  </a:lnTo>
                  <a:lnTo>
                    <a:pt x="415378" y="24701"/>
                  </a:lnTo>
                  <a:lnTo>
                    <a:pt x="434886" y="24701"/>
                  </a:lnTo>
                  <a:lnTo>
                    <a:pt x="439407" y="33362"/>
                  </a:lnTo>
                  <a:lnTo>
                    <a:pt x="439432" y="52717"/>
                  </a:lnTo>
                  <a:lnTo>
                    <a:pt x="439432" y="23406"/>
                  </a:lnTo>
                  <a:lnTo>
                    <a:pt x="434174" y="19583"/>
                  </a:lnTo>
                  <a:lnTo>
                    <a:pt x="425069" y="17767"/>
                  </a:lnTo>
                  <a:lnTo>
                    <a:pt x="415988" y="19583"/>
                  </a:lnTo>
                  <a:lnTo>
                    <a:pt x="408965" y="24701"/>
                  </a:lnTo>
                  <a:lnTo>
                    <a:pt x="404444" y="32702"/>
                  </a:lnTo>
                  <a:lnTo>
                    <a:pt x="404329" y="33362"/>
                  </a:lnTo>
                  <a:lnTo>
                    <a:pt x="402831" y="43103"/>
                  </a:lnTo>
                  <a:lnTo>
                    <a:pt x="404444" y="53390"/>
                  </a:lnTo>
                  <a:lnTo>
                    <a:pt x="408914" y="61226"/>
                  </a:lnTo>
                  <a:lnTo>
                    <a:pt x="415988" y="66446"/>
                  </a:lnTo>
                  <a:lnTo>
                    <a:pt x="425069" y="68262"/>
                  </a:lnTo>
                  <a:lnTo>
                    <a:pt x="434174" y="66446"/>
                  </a:lnTo>
                  <a:lnTo>
                    <a:pt x="441363" y="61226"/>
                  </a:lnTo>
                  <a:lnTo>
                    <a:pt x="445770" y="53390"/>
                  </a:lnTo>
                  <a:lnTo>
                    <a:pt x="445871" y="52717"/>
                  </a:lnTo>
                  <a:lnTo>
                    <a:pt x="447382" y="43103"/>
                  </a:lnTo>
                  <a:close/>
                </a:path>
                <a:path w="556895" h="92075">
                  <a:moveTo>
                    <a:pt x="497865" y="23837"/>
                  </a:moveTo>
                  <a:lnTo>
                    <a:pt x="491236" y="17767"/>
                  </a:lnTo>
                  <a:lnTo>
                    <a:pt x="474814" y="17767"/>
                  </a:lnTo>
                  <a:lnTo>
                    <a:pt x="469569" y="20523"/>
                  </a:lnTo>
                  <a:lnTo>
                    <a:pt x="466420" y="27419"/>
                  </a:lnTo>
                  <a:lnTo>
                    <a:pt x="466382" y="18389"/>
                  </a:lnTo>
                  <a:lnTo>
                    <a:pt x="458825" y="18389"/>
                  </a:lnTo>
                  <a:lnTo>
                    <a:pt x="458825" y="67208"/>
                  </a:lnTo>
                  <a:lnTo>
                    <a:pt x="466686" y="67208"/>
                  </a:lnTo>
                  <a:lnTo>
                    <a:pt x="466686" y="37947"/>
                  </a:lnTo>
                  <a:lnTo>
                    <a:pt x="466686" y="29603"/>
                  </a:lnTo>
                  <a:lnTo>
                    <a:pt x="471970" y="24841"/>
                  </a:lnTo>
                  <a:lnTo>
                    <a:pt x="485813" y="24841"/>
                  </a:lnTo>
                  <a:lnTo>
                    <a:pt x="490004" y="29349"/>
                  </a:lnTo>
                  <a:lnTo>
                    <a:pt x="490004" y="67208"/>
                  </a:lnTo>
                  <a:lnTo>
                    <a:pt x="497865" y="67208"/>
                  </a:lnTo>
                  <a:lnTo>
                    <a:pt x="497865" y="23837"/>
                  </a:lnTo>
                  <a:close/>
                </a:path>
                <a:path w="556895" h="92075">
                  <a:moveTo>
                    <a:pt x="547535" y="46774"/>
                  </a:moveTo>
                  <a:lnTo>
                    <a:pt x="543382" y="42367"/>
                  </a:lnTo>
                  <a:lnTo>
                    <a:pt x="534517" y="40259"/>
                  </a:lnTo>
                  <a:lnTo>
                    <a:pt x="521411" y="37160"/>
                  </a:lnTo>
                  <a:lnTo>
                    <a:pt x="518922" y="35153"/>
                  </a:lnTo>
                  <a:lnTo>
                    <a:pt x="518922" y="27470"/>
                  </a:lnTo>
                  <a:lnTo>
                    <a:pt x="523290" y="24460"/>
                  </a:lnTo>
                  <a:lnTo>
                    <a:pt x="535393" y="24460"/>
                  </a:lnTo>
                  <a:lnTo>
                    <a:pt x="538137" y="27863"/>
                  </a:lnTo>
                  <a:lnTo>
                    <a:pt x="539496" y="31356"/>
                  </a:lnTo>
                  <a:lnTo>
                    <a:pt x="546608" y="29514"/>
                  </a:lnTo>
                  <a:lnTo>
                    <a:pt x="544385" y="22669"/>
                  </a:lnTo>
                  <a:lnTo>
                    <a:pt x="539102" y="17767"/>
                  </a:lnTo>
                  <a:lnTo>
                    <a:pt x="518655" y="17767"/>
                  </a:lnTo>
                  <a:lnTo>
                    <a:pt x="510971" y="23622"/>
                  </a:lnTo>
                  <a:lnTo>
                    <a:pt x="510971" y="38862"/>
                  </a:lnTo>
                  <a:lnTo>
                    <a:pt x="515213" y="43230"/>
                  </a:lnTo>
                  <a:lnTo>
                    <a:pt x="524078" y="45326"/>
                  </a:lnTo>
                  <a:lnTo>
                    <a:pt x="532193" y="47256"/>
                  </a:lnTo>
                  <a:lnTo>
                    <a:pt x="537006" y="48387"/>
                  </a:lnTo>
                  <a:lnTo>
                    <a:pt x="539356" y="50622"/>
                  </a:lnTo>
                  <a:lnTo>
                    <a:pt x="539356" y="58000"/>
                  </a:lnTo>
                  <a:lnTo>
                    <a:pt x="535000" y="61366"/>
                  </a:lnTo>
                  <a:lnTo>
                    <a:pt x="522325" y="61366"/>
                  </a:lnTo>
                  <a:lnTo>
                    <a:pt x="518350" y="58953"/>
                  </a:lnTo>
                  <a:lnTo>
                    <a:pt x="516953" y="53581"/>
                  </a:lnTo>
                  <a:lnTo>
                    <a:pt x="509485" y="55372"/>
                  </a:lnTo>
                  <a:lnTo>
                    <a:pt x="511238" y="63804"/>
                  </a:lnTo>
                  <a:lnTo>
                    <a:pt x="518223" y="68262"/>
                  </a:lnTo>
                  <a:lnTo>
                    <a:pt x="528269" y="68262"/>
                  </a:lnTo>
                  <a:lnTo>
                    <a:pt x="539711" y="68262"/>
                  </a:lnTo>
                  <a:lnTo>
                    <a:pt x="547535" y="62014"/>
                  </a:lnTo>
                  <a:lnTo>
                    <a:pt x="547535" y="46774"/>
                  </a:lnTo>
                  <a:close/>
                </a:path>
                <a:path w="556895" h="92075">
                  <a:moveTo>
                    <a:pt x="556793" y="85458"/>
                  </a:moveTo>
                  <a:lnTo>
                    <a:pt x="0" y="85458"/>
                  </a:lnTo>
                  <a:lnTo>
                    <a:pt x="0" y="91579"/>
                  </a:lnTo>
                  <a:lnTo>
                    <a:pt x="556793" y="91579"/>
                  </a:lnTo>
                  <a:lnTo>
                    <a:pt x="556793" y="854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1" name="object 51" descr=""/>
          <p:cNvGrpSpPr/>
          <p:nvPr/>
        </p:nvGrpSpPr>
        <p:grpSpPr>
          <a:xfrm>
            <a:off x="1542300" y="2656758"/>
            <a:ext cx="8890" cy="3138805"/>
            <a:chOff x="1542300" y="2656758"/>
            <a:chExt cx="8890" cy="3138805"/>
          </a:xfrm>
        </p:grpSpPr>
        <p:sp>
          <p:nvSpPr>
            <p:cNvPr id="52" name="object 52" descr=""/>
            <p:cNvSpPr/>
            <p:nvPr/>
          </p:nvSpPr>
          <p:spPr>
            <a:xfrm>
              <a:off x="1542300" y="2661071"/>
              <a:ext cx="8890" cy="8890"/>
            </a:xfrm>
            <a:custGeom>
              <a:avLst/>
              <a:gdLst/>
              <a:ahLst/>
              <a:cxnLst/>
              <a:rect l="l" t="t" r="r" b="b"/>
              <a:pathLst>
                <a:path w="8890" h="8889">
                  <a:moveTo>
                    <a:pt x="0" y="4312"/>
                  </a:moveTo>
                  <a:lnTo>
                    <a:pt x="1263" y="7362"/>
                  </a:lnTo>
                  <a:lnTo>
                    <a:pt x="4312" y="8625"/>
                  </a:lnTo>
                  <a:lnTo>
                    <a:pt x="7362" y="7362"/>
                  </a:lnTo>
                  <a:lnTo>
                    <a:pt x="8625" y="4312"/>
                  </a:lnTo>
                  <a:lnTo>
                    <a:pt x="7362" y="1263"/>
                  </a:lnTo>
                  <a:lnTo>
                    <a:pt x="4312" y="0"/>
                  </a:lnTo>
                  <a:lnTo>
                    <a:pt x="1263" y="1263"/>
                  </a:lnTo>
                  <a:lnTo>
                    <a:pt x="0" y="4312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546613" y="266538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</a:path>
              </a:pathLst>
            </a:custGeom>
            <a:ln w="862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546613" y="2665384"/>
              <a:ext cx="0" cy="3125470"/>
            </a:xfrm>
            <a:custGeom>
              <a:avLst/>
              <a:gdLst/>
              <a:ahLst/>
              <a:cxnLst/>
              <a:rect l="l" t="t" r="r" b="b"/>
              <a:pathLst>
                <a:path w="0" h="3125470">
                  <a:moveTo>
                    <a:pt x="0" y="0"/>
                  </a:moveTo>
                  <a:lnTo>
                    <a:pt x="0" y="3125429"/>
                  </a:lnTo>
                </a:path>
              </a:pathLst>
            </a:custGeom>
            <a:ln w="8625">
              <a:solidFill>
                <a:srgbClr val="39404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542300" y="2656758"/>
              <a:ext cx="8890" cy="8890"/>
            </a:xfrm>
            <a:custGeom>
              <a:avLst/>
              <a:gdLst/>
              <a:ahLst/>
              <a:cxnLst/>
              <a:rect l="l" t="t" r="r" b="b"/>
              <a:pathLst>
                <a:path w="8890" h="8889">
                  <a:moveTo>
                    <a:pt x="0" y="4312"/>
                  </a:moveTo>
                  <a:lnTo>
                    <a:pt x="1263" y="7362"/>
                  </a:lnTo>
                  <a:lnTo>
                    <a:pt x="4312" y="8625"/>
                  </a:lnTo>
                  <a:lnTo>
                    <a:pt x="7362" y="7362"/>
                  </a:lnTo>
                  <a:lnTo>
                    <a:pt x="8625" y="4312"/>
                  </a:lnTo>
                  <a:lnTo>
                    <a:pt x="7362" y="1263"/>
                  </a:lnTo>
                  <a:lnTo>
                    <a:pt x="4312" y="0"/>
                  </a:lnTo>
                  <a:lnTo>
                    <a:pt x="1263" y="1263"/>
                  </a:lnTo>
                  <a:lnTo>
                    <a:pt x="0" y="4312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1546613" y="5790814"/>
              <a:ext cx="0" cy="4445"/>
            </a:xfrm>
            <a:custGeom>
              <a:avLst/>
              <a:gdLst/>
              <a:ahLst/>
              <a:cxnLst/>
              <a:rect l="l" t="t" r="r" b="b"/>
              <a:pathLst>
                <a:path w="0" h="4445">
                  <a:moveTo>
                    <a:pt x="0" y="0"/>
                  </a:moveTo>
                  <a:lnTo>
                    <a:pt x="0" y="4312"/>
                  </a:lnTo>
                </a:path>
              </a:pathLst>
            </a:custGeom>
            <a:ln w="862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 descr=""/>
          <p:cNvSpPr/>
          <p:nvPr/>
        </p:nvSpPr>
        <p:spPr>
          <a:xfrm>
            <a:off x="3707386" y="4933389"/>
            <a:ext cx="0" cy="742950"/>
          </a:xfrm>
          <a:custGeom>
            <a:avLst/>
            <a:gdLst/>
            <a:ahLst/>
            <a:cxnLst/>
            <a:rect l="l" t="t" r="r" b="b"/>
            <a:pathLst>
              <a:path w="0" h="742950">
                <a:moveTo>
                  <a:pt x="0" y="0"/>
                </a:moveTo>
                <a:lnTo>
                  <a:pt x="0" y="742413"/>
                </a:lnTo>
              </a:path>
            </a:pathLst>
          </a:custGeom>
          <a:ln w="8625">
            <a:solidFill>
              <a:srgbClr val="394049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58" name="object 58" descr=""/>
          <p:cNvGrpSpPr/>
          <p:nvPr/>
        </p:nvGrpSpPr>
        <p:grpSpPr>
          <a:xfrm>
            <a:off x="3703001" y="2837829"/>
            <a:ext cx="8890" cy="560705"/>
            <a:chOff x="3703001" y="2837829"/>
            <a:chExt cx="8890" cy="560705"/>
          </a:xfrm>
        </p:grpSpPr>
        <p:sp>
          <p:nvSpPr>
            <p:cNvPr id="59" name="object 59" descr=""/>
            <p:cNvSpPr/>
            <p:nvPr/>
          </p:nvSpPr>
          <p:spPr>
            <a:xfrm>
              <a:off x="3707385" y="2842214"/>
              <a:ext cx="0" cy="556260"/>
            </a:xfrm>
            <a:custGeom>
              <a:avLst/>
              <a:gdLst/>
              <a:ahLst/>
              <a:cxnLst/>
              <a:rect l="l" t="t" r="r" b="b"/>
              <a:pathLst>
                <a:path w="0" h="556260">
                  <a:moveTo>
                    <a:pt x="0" y="0"/>
                  </a:moveTo>
                  <a:lnTo>
                    <a:pt x="0" y="555744"/>
                  </a:lnTo>
                </a:path>
              </a:pathLst>
            </a:custGeom>
            <a:ln w="8625">
              <a:solidFill>
                <a:srgbClr val="39404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3703072" y="2837901"/>
              <a:ext cx="8890" cy="5080"/>
            </a:xfrm>
            <a:custGeom>
              <a:avLst/>
              <a:gdLst/>
              <a:ahLst/>
              <a:cxnLst/>
              <a:rect l="l" t="t" r="r" b="b"/>
              <a:pathLst>
                <a:path w="8889" h="5080">
                  <a:moveTo>
                    <a:pt x="8625" y="4600"/>
                  </a:moveTo>
                  <a:lnTo>
                    <a:pt x="0" y="4600"/>
                  </a:lnTo>
                  <a:lnTo>
                    <a:pt x="0" y="0"/>
                  </a:lnTo>
                  <a:lnTo>
                    <a:pt x="8625" y="0"/>
                  </a:lnTo>
                  <a:lnTo>
                    <a:pt x="8625" y="4600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3703072" y="2837901"/>
              <a:ext cx="8890" cy="5080"/>
            </a:xfrm>
            <a:custGeom>
              <a:avLst/>
              <a:gdLst/>
              <a:ahLst/>
              <a:cxnLst/>
              <a:rect l="l" t="t" r="r" b="b"/>
              <a:pathLst>
                <a:path w="8889" h="5080">
                  <a:moveTo>
                    <a:pt x="8625" y="4600"/>
                  </a:moveTo>
                  <a:lnTo>
                    <a:pt x="0" y="4600"/>
                  </a:lnTo>
                  <a:lnTo>
                    <a:pt x="0" y="0"/>
                  </a:lnTo>
                  <a:lnTo>
                    <a:pt x="8625" y="0"/>
                  </a:lnTo>
                  <a:lnTo>
                    <a:pt x="8625" y="4600"/>
                  </a:lnTo>
                  <a:close/>
                </a:path>
              </a:pathLst>
            </a:custGeom>
            <a:ln w="317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2" name="object 62" descr=""/>
          <p:cNvSpPr/>
          <p:nvPr/>
        </p:nvSpPr>
        <p:spPr>
          <a:xfrm>
            <a:off x="6352643" y="4410358"/>
            <a:ext cx="0" cy="1208405"/>
          </a:xfrm>
          <a:custGeom>
            <a:avLst/>
            <a:gdLst/>
            <a:ahLst/>
            <a:cxnLst/>
            <a:rect l="l" t="t" r="r" b="b"/>
            <a:pathLst>
              <a:path w="0" h="1208404">
                <a:moveTo>
                  <a:pt x="0" y="0"/>
                </a:moveTo>
                <a:lnTo>
                  <a:pt x="0" y="1207938"/>
                </a:lnTo>
              </a:path>
            </a:pathLst>
          </a:custGeom>
          <a:ln w="8625">
            <a:solidFill>
              <a:srgbClr val="394049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63" name="object 63" descr=""/>
          <p:cNvGrpSpPr/>
          <p:nvPr/>
        </p:nvGrpSpPr>
        <p:grpSpPr>
          <a:xfrm>
            <a:off x="6348259" y="2809076"/>
            <a:ext cx="8890" cy="1043940"/>
            <a:chOff x="6348259" y="2809076"/>
            <a:chExt cx="8890" cy="1043940"/>
          </a:xfrm>
        </p:grpSpPr>
        <p:sp>
          <p:nvSpPr>
            <p:cNvPr id="64" name="object 64" descr=""/>
            <p:cNvSpPr/>
            <p:nvPr/>
          </p:nvSpPr>
          <p:spPr>
            <a:xfrm>
              <a:off x="6352643" y="2813461"/>
              <a:ext cx="0" cy="1039494"/>
            </a:xfrm>
            <a:custGeom>
              <a:avLst/>
              <a:gdLst/>
              <a:ahLst/>
              <a:cxnLst/>
              <a:rect l="l" t="t" r="r" b="b"/>
              <a:pathLst>
                <a:path w="0" h="1039495">
                  <a:moveTo>
                    <a:pt x="0" y="0"/>
                  </a:moveTo>
                  <a:lnTo>
                    <a:pt x="0" y="1039367"/>
                  </a:lnTo>
                </a:path>
              </a:pathLst>
            </a:custGeom>
            <a:ln w="8625">
              <a:solidFill>
                <a:srgbClr val="39404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6348330" y="2809148"/>
              <a:ext cx="8890" cy="5080"/>
            </a:xfrm>
            <a:custGeom>
              <a:avLst/>
              <a:gdLst/>
              <a:ahLst/>
              <a:cxnLst/>
              <a:rect l="l" t="t" r="r" b="b"/>
              <a:pathLst>
                <a:path w="8889" h="5080">
                  <a:moveTo>
                    <a:pt x="8625" y="4600"/>
                  </a:moveTo>
                  <a:lnTo>
                    <a:pt x="0" y="4600"/>
                  </a:lnTo>
                  <a:lnTo>
                    <a:pt x="0" y="0"/>
                  </a:lnTo>
                  <a:lnTo>
                    <a:pt x="8625" y="0"/>
                  </a:lnTo>
                  <a:lnTo>
                    <a:pt x="8625" y="4600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6348330" y="2809148"/>
              <a:ext cx="8890" cy="5080"/>
            </a:xfrm>
            <a:custGeom>
              <a:avLst/>
              <a:gdLst/>
              <a:ahLst/>
              <a:cxnLst/>
              <a:rect l="l" t="t" r="r" b="b"/>
              <a:pathLst>
                <a:path w="8889" h="5080">
                  <a:moveTo>
                    <a:pt x="8625" y="4600"/>
                  </a:moveTo>
                  <a:lnTo>
                    <a:pt x="0" y="4600"/>
                  </a:lnTo>
                  <a:lnTo>
                    <a:pt x="0" y="0"/>
                  </a:lnTo>
                  <a:lnTo>
                    <a:pt x="8625" y="0"/>
                  </a:lnTo>
                  <a:lnTo>
                    <a:pt x="8625" y="4600"/>
                  </a:lnTo>
                  <a:close/>
                </a:path>
              </a:pathLst>
            </a:custGeom>
            <a:ln w="317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7" name="object 67" descr=""/>
          <p:cNvGrpSpPr/>
          <p:nvPr/>
        </p:nvGrpSpPr>
        <p:grpSpPr>
          <a:xfrm>
            <a:off x="3645854" y="3375866"/>
            <a:ext cx="123825" cy="1561465"/>
            <a:chOff x="3645854" y="3375866"/>
            <a:chExt cx="123825" cy="1561465"/>
          </a:xfrm>
        </p:grpSpPr>
        <p:sp>
          <p:nvSpPr>
            <p:cNvPr id="68" name="object 68" descr=""/>
            <p:cNvSpPr/>
            <p:nvPr/>
          </p:nvSpPr>
          <p:spPr>
            <a:xfrm>
              <a:off x="3650167" y="3380179"/>
              <a:ext cx="115570" cy="17780"/>
            </a:xfrm>
            <a:custGeom>
              <a:avLst/>
              <a:gdLst/>
              <a:ahLst/>
              <a:cxnLst/>
              <a:rect l="l" t="t" r="r" b="b"/>
              <a:pathLst>
                <a:path w="115570" h="17779">
                  <a:moveTo>
                    <a:pt x="0" y="0"/>
                  </a:moveTo>
                  <a:lnTo>
                    <a:pt x="115011" y="0"/>
                  </a:lnTo>
                  <a:lnTo>
                    <a:pt x="115011" y="17780"/>
                  </a:lnTo>
                  <a:lnTo>
                    <a:pt x="0" y="17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3650167" y="3380179"/>
              <a:ext cx="115570" cy="1553210"/>
            </a:xfrm>
            <a:custGeom>
              <a:avLst/>
              <a:gdLst/>
              <a:ahLst/>
              <a:cxnLst/>
              <a:rect l="l" t="t" r="r" b="b"/>
              <a:pathLst>
                <a:path w="115570" h="1553210">
                  <a:moveTo>
                    <a:pt x="0" y="17251"/>
                  </a:moveTo>
                  <a:lnTo>
                    <a:pt x="0" y="0"/>
                  </a:lnTo>
                  <a:lnTo>
                    <a:pt x="17251" y="0"/>
                  </a:lnTo>
                  <a:lnTo>
                    <a:pt x="97759" y="0"/>
                  </a:lnTo>
                  <a:lnTo>
                    <a:pt x="115011" y="0"/>
                  </a:lnTo>
                  <a:lnTo>
                    <a:pt x="115011" y="17251"/>
                  </a:lnTo>
                  <a:lnTo>
                    <a:pt x="115011" y="1535399"/>
                  </a:lnTo>
                  <a:lnTo>
                    <a:pt x="115011" y="1552651"/>
                  </a:lnTo>
                  <a:lnTo>
                    <a:pt x="97759" y="1552651"/>
                  </a:lnTo>
                  <a:lnTo>
                    <a:pt x="17251" y="1552651"/>
                  </a:lnTo>
                  <a:lnTo>
                    <a:pt x="0" y="1552651"/>
                  </a:lnTo>
                  <a:lnTo>
                    <a:pt x="0" y="1535399"/>
                  </a:lnTo>
                  <a:lnTo>
                    <a:pt x="0" y="17251"/>
                  </a:lnTo>
                  <a:close/>
                </a:path>
              </a:pathLst>
            </a:custGeom>
            <a:ln w="8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0" name="object 70" descr=""/>
          <p:cNvGrpSpPr/>
          <p:nvPr/>
        </p:nvGrpSpPr>
        <p:grpSpPr>
          <a:xfrm>
            <a:off x="6290824" y="3830735"/>
            <a:ext cx="123825" cy="584200"/>
            <a:chOff x="6290824" y="3830735"/>
            <a:chExt cx="123825" cy="584200"/>
          </a:xfrm>
        </p:grpSpPr>
        <p:sp>
          <p:nvSpPr>
            <p:cNvPr id="71" name="object 71" descr=""/>
            <p:cNvSpPr/>
            <p:nvPr/>
          </p:nvSpPr>
          <p:spPr>
            <a:xfrm>
              <a:off x="6295137" y="3835048"/>
              <a:ext cx="115570" cy="17780"/>
            </a:xfrm>
            <a:custGeom>
              <a:avLst/>
              <a:gdLst/>
              <a:ahLst/>
              <a:cxnLst/>
              <a:rect l="l" t="t" r="r" b="b"/>
              <a:pathLst>
                <a:path w="115570" h="17779">
                  <a:moveTo>
                    <a:pt x="0" y="0"/>
                  </a:moveTo>
                  <a:lnTo>
                    <a:pt x="115011" y="0"/>
                  </a:lnTo>
                  <a:lnTo>
                    <a:pt x="115011" y="17780"/>
                  </a:lnTo>
                  <a:lnTo>
                    <a:pt x="0" y="17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6295137" y="3835048"/>
              <a:ext cx="115570" cy="575310"/>
            </a:xfrm>
            <a:custGeom>
              <a:avLst/>
              <a:gdLst/>
              <a:ahLst/>
              <a:cxnLst/>
              <a:rect l="l" t="t" r="r" b="b"/>
              <a:pathLst>
                <a:path w="115570" h="575310">
                  <a:moveTo>
                    <a:pt x="0" y="17251"/>
                  </a:moveTo>
                  <a:lnTo>
                    <a:pt x="0" y="0"/>
                  </a:lnTo>
                  <a:lnTo>
                    <a:pt x="17251" y="0"/>
                  </a:lnTo>
                  <a:lnTo>
                    <a:pt x="97759" y="0"/>
                  </a:lnTo>
                  <a:lnTo>
                    <a:pt x="115011" y="0"/>
                  </a:lnTo>
                  <a:lnTo>
                    <a:pt x="115011" y="17251"/>
                  </a:lnTo>
                  <a:lnTo>
                    <a:pt x="115011" y="557804"/>
                  </a:lnTo>
                  <a:lnTo>
                    <a:pt x="115011" y="575056"/>
                  </a:lnTo>
                  <a:lnTo>
                    <a:pt x="97759" y="575056"/>
                  </a:lnTo>
                  <a:lnTo>
                    <a:pt x="17251" y="575056"/>
                  </a:lnTo>
                  <a:lnTo>
                    <a:pt x="0" y="575056"/>
                  </a:lnTo>
                  <a:lnTo>
                    <a:pt x="0" y="557804"/>
                  </a:lnTo>
                  <a:lnTo>
                    <a:pt x="0" y="17251"/>
                  </a:lnTo>
                  <a:close/>
                </a:path>
              </a:pathLst>
            </a:custGeom>
            <a:ln w="8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3" name="object 73" descr=""/>
          <p:cNvGrpSpPr/>
          <p:nvPr/>
        </p:nvGrpSpPr>
        <p:grpSpPr>
          <a:xfrm>
            <a:off x="1546613" y="3287924"/>
            <a:ext cx="2096135" cy="128270"/>
            <a:chOff x="1546613" y="3287924"/>
            <a:chExt cx="2096135" cy="128270"/>
          </a:xfrm>
        </p:grpSpPr>
        <p:sp>
          <p:nvSpPr>
            <p:cNvPr id="74" name="object 74" descr=""/>
            <p:cNvSpPr/>
            <p:nvPr/>
          </p:nvSpPr>
          <p:spPr>
            <a:xfrm>
              <a:off x="1546613" y="3389955"/>
              <a:ext cx="2050414" cy="4445"/>
            </a:xfrm>
            <a:custGeom>
              <a:avLst/>
              <a:gdLst/>
              <a:ahLst/>
              <a:cxnLst/>
              <a:rect l="l" t="t" r="r" b="b"/>
              <a:pathLst>
                <a:path w="2050414" h="4445">
                  <a:moveTo>
                    <a:pt x="4312" y="4025"/>
                  </a:moveTo>
                  <a:lnTo>
                    <a:pt x="1048039" y="4025"/>
                  </a:lnTo>
                  <a:lnTo>
                    <a:pt x="1050339" y="4312"/>
                  </a:lnTo>
                  <a:lnTo>
                    <a:pt x="1050339" y="2300"/>
                  </a:lnTo>
                  <a:lnTo>
                    <a:pt x="1050339" y="2012"/>
                  </a:lnTo>
                  <a:lnTo>
                    <a:pt x="1050339" y="0"/>
                  </a:lnTo>
                  <a:lnTo>
                    <a:pt x="1052352" y="0"/>
                  </a:lnTo>
                  <a:lnTo>
                    <a:pt x="2050074" y="0"/>
                  </a:lnTo>
                </a:path>
                <a:path w="2050414" h="4445">
                  <a:moveTo>
                    <a:pt x="4600" y="4025"/>
                  </a:moveTo>
                  <a:lnTo>
                    <a:pt x="0" y="4025"/>
                  </a:lnTo>
                </a:path>
              </a:pathLst>
            </a:custGeom>
            <a:ln w="862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785388" y="3287924"/>
              <a:ext cx="1857303" cy="127907"/>
            </a:xfrm>
            <a:prstGeom prst="rect">
              <a:avLst/>
            </a:prstGeom>
          </p:spPr>
        </p:pic>
      </p:grpSp>
      <p:pic>
        <p:nvPicPr>
          <p:cNvPr id="76" name="object 76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550925" y="4830888"/>
            <a:ext cx="2098163" cy="113730"/>
          </a:xfrm>
          <a:prstGeom prst="rect">
            <a:avLst/>
          </a:prstGeom>
        </p:spPr>
      </p:pic>
      <p:grpSp>
        <p:nvGrpSpPr>
          <p:cNvPr id="77" name="object 77" descr=""/>
          <p:cNvGrpSpPr/>
          <p:nvPr/>
        </p:nvGrpSpPr>
        <p:grpSpPr>
          <a:xfrm>
            <a:off x="3769132" y="3751795"/>
            <a:ext cx="2520950" cy="114935"/>
            <a:chOff x="3769132" y="3751795"/>
            <a:chExt cx="2520950" cy="114935"/>
          </a:xfrm>
        </p:grpSpPr>
        <p:sp>
          <p:nvSpPr>
            <p:cNvPr id="78" name="object 78" descr=""/>
            <p:cNvSpPr/>
            <p:nvPr/>
          </p:nvSpPr>
          <p:spPr>
            <a:xfrm>
              <a:off x="3773517" y="3840798"/>
              <a:ext cx="2470150" cy="635"/>
            </a:xfrm>
            <a:custGeom>
              <a:avLst/>
              <a:gdLst/>
              <a:ahLst/>
              <a:cxnLst/>
              <a:rect l="l" t="t" r="r" b="b"/>
              <a:pathLst>
                <a:path w="2470150" h="635">
                  <a:moveTo>
                    <a:pt x="0" y="0"/>
                  </a:moveTo>
                  <a:lnTo>
                    <a:pt x="1258222" y="0"/>
                  </a:lnTo>
                  <a:lnTo>
                    <a:pt x="1257935" y="287"/>
                  </a:lnTo>
                  <a:lnTo>
                    <a:pt x="1258222" y="0"/>
                  </a:lnTo>
                  <a:lnTo>
                    <a:pt x="1257935" y="287"/>
                  </a:lnTo>
                  <a:lnTo>
                    <a:pt x="2470153" y="0"/>
                  </a:lnTo>
                </a:path>
              </a:pathLst>
            </a:custGeom>
            <a:ln w="862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3769204" y="3836486"/>
              <a:ext cx="4445" cy="8890"/>
            </a:xfrm>
            <a:custGeom>
              <a:avLst/>
              <a:gdLst/>
              <a:ahLst/>
              <a:cxnLst/>
              <a:rect l="l" t="t" r="r" b="b"/>
              <a:pathLst>
                <a:path w="4445" h="8889">
                  <a:moveTo>
                    <a:pt x="4312" y="8625"/>
                  </a:moveTo>
                  <a:lnTo>
                    <a:pt x="0" y="8625"/>
                  </a:lnTo>
                  <a:lnTo>
                    <a:pt x="0" y="0"/>
                  </a:lnTo>
                  <a:lnTo>
                    <a:pt x="4312" y="0"/>
                  </a:lnTo>
                  <a:lnTo>
                    <a:pt x="4312" y="8625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3769204" y="3836486"/>
              <a:ext cx="4445" cy="8890"/>
            </a:xfrm>
            <a:custGeom>
              <a:avLst/>
              <a:gdLst/>
              <a:ahLst/>
              <a:cxnLst/>
              <a:rect l="l" t="t" r="r" b="b"/>
              <a:pathLst>
                <a:path w="4445" h="8889">
                  <a:moveTo>
                    <a:pt x="4312" y="8625"/>
                  </a:moveTo>
                  <a:lnTo>
                    <a:pt x="0" y="8625"/>
                  </a:lnTo>
                  <a:lnTo>
                    <a:pt x="0" y="0"/>
                  </a:lnTo>
                  <a:lnTo>
                    <a:pt x="4312" y="0"/>
                  </a:lnTo>
                  <a:lnTo>
                    <a:pt x="4312" y="8625"/>
                  </a:lnTo>
                  <a:close/>
                </a:path>
              </a:pathLst>
            </a:custGeom>
            <a:ln w="317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1" name="object 81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866546" y="3751795"/>
              <a:ext cx="2423128" cy="114880"/>
            </a:xfrm>
            <a:prstGeom prst="rect">
              <a:avLst/>
            </a:prstGeom>
          </p:spPr>
        </p:pic>
      </p:grpSp>
      <p:grpSp>
        <p:nvGrpSpPr>
          <p:cNvPr id="82" name="object 82" descr=""/>
          <p:cNvGrpSpPr/>
          <p:nvPr/>
        </p:nvGrpSpPr>
        <p:grpSpPr>
          <a:xfrm>
            <a:off x="3773517" y="4297723"/>
            <a:ext cx="2533015" cy="149860"/>
            <a:chOff x="3773517" y="4297723"/>
            <a:chExt cx="2533015" cy="149860"/>
          </a:xfrm>
        </p:grpSpPr>
        <p:sp>
          <p:nvSpPr>
            <p:cNvPr id="83" name="object 83" descr=""/>
            <p:cNvSpPr/>
            <p:nvPr/>
          </p:nvSpPr>
          <p:spPr>
            <a:xfrm>
              <a:off x="3819521" y="4421318"/>
              <a:ext cx="2477135" cy="0"/>
            </a:xfrm>
            <a:custGeom>
              <a:avLst/>
              <a:gdLst/>
              <a:ahLst/>
              <a:cxnLst/>
              <a:rect l="l" t="t" r="r" b="b"/>
              <a:pathLst>
                <a:path w="2477135" h="0">
                  <a:moveTo>
                    <a:pt x="0" y="0"/>
                  </a:moveTo>
                  <a:lnTo>
                    <a:pt x="2476766" y="0"/>
                  </a:lnTo>
                </a:path>
              </a:pathLst>
            </a:custGeom>
            <a:ln w="8625">
              <a:solidFill>
                <a:srgbClr val="39404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3777830" y="4399753"/>
              <a:ext cx="37465" cy="43180"/>
            </a:xfrm>
            <a:custGeom>
              <a:avLst/>
              <a:gdLst/>
              <a:ahLst/>
              <a:cxnLst/>
              <a:rect l="l" t="t" r="r" b="b"/>
              <a:pathLst>
                <a:path w="37464" h="43179">
                  <a:moveTo>
                    <a:pt x="37378" y="43129"/>
                  </a:moveTo>
                  <a:lnTo>
                    <a:pt x="0" y="21564"/>
                  </a:lnTo>
                  <a:lnTo>
                    <a:pt x="37378" y="0"/>
                  </a:lnTo>
                  <a:lnTo>
                    <a:pt x="37378" y="43129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3777830" y="4399753"/>
              <a:ext cx="37465" cy="43180"/>
            </a:xfrm>
            <a:custGeom>
              <a:avLst/>
              <a:gdLst/>
              <a:ahLst/>
              <a:cxnLst/>
              <a:rect l="l" t="t" r="r" b="b"/>
              <a:pathLst>
                <a:path w="37464" h="43179">
                  <a:moveTo>
                    <a:pt x="0" y="21564"/>
                  </a:moveTo>
                  <a:lnTo>
                    <a:pt x="37378" y="0"/>
                  </a:lnTo>
                  <a:lnTo>
                    <a:pt x="37378" y="43129"/>
                  </a:lnTo>
                  <a:lnTo>
                    <a:pt x="0" y="21564"/>
                  </a:lnTo>
                  <a:close/>
                </a:path>
              </a:pathLst>
            </a:custGeom>
            <a:ln w="862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6" name="object 86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978652" y="4297723"/>
              <a:ext cx="2327483" cy="127907"/>
            </a:xfrm>
            <a:prstGeom prst="rect">
              <a:avLst/>
            </a:prstGeom>
          </p:spPr>
        </p:pic>
      </p:grpSp>
      <p:grpSp>
        <p:nvGrpSpPr>
          <p:cNvPr id="87" name="object 87" descr=""/>
          <p:cNvGrpSpPr/>
          <p:nvPr/>
        </p:nvGrpSpPr>
        <p:grpSpPr>
          <a:xfrm>
            <a:off x="7474290" y="2832438"/>
            <a:ext cx="2245995" cy="2667000"/>
            <a:chOff x="7474290" y="2832438"/>
            <a:chExt cx="2245995" cy="2667000"/>
          </a:xfrm>
        </p:grpSpPr>
        <p:sp>
          <p:nvSpPr>
            <p:cNvPr id="88" name="object 88" descr=""/>
            <p:cNvSpPr/>
            <p:nvPr/>
          </p:nvSpPr>
          <p:spPr>
            <a:xfrm>
              <a:off x="7475727" y="2833876"/>
              <a:ext cx="2242820" cy="2664460"/>
            </a:xfrm>
            <a:custGeom>
              <a:avLst/>
              <a:gdLst/>
              <a:ahLst/>
              <a:cxnLst/>
              <a:rect l="l" t="t" r="r" b="b"/>
              <a:pathLst>
                <a:path w="2242820" h="2664460">
                  <a:moveTo>
                    <a:pt x="0" y="0"/>
                  </a:moveTo>
                  <a:lnTo>
                    <a:pt x="1794174" y="0"/>
                  </a:lnTo>
                  <a:lnTo>
                    <a:pt x="2242718" y="448543"/>
                  </a:lnTo>
                  <a:lnTo>
                    <a:pt x="2242718" y="2663946"/>
                  </a:lnTo>
                  <a:lnTo>
                    <a:pt x="0" y="266394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9269902" y="2835313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447106" y="447106"/>
                  </a:moveTo>
                  <a:lnTo>
                    <a:pt x="0" y="447106"/>
                  </a:lnTo>
                  <a:lnTo>
                    <a:pt x="0" y="0"/>
                  </a:lnTo>
                  <a:lnTo>
                    <a:pt x="447106" y="4471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9269902" y="2835313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0"/>
                  </a:moveTo>
                  <a:lnTo>
                    <a:pt x="0" y="447106"/>
                  </a:lnTo>
                  <a:lnTo>
                    <a:pt x="447106" y="44710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1" name="object 91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496000" y="3113414"/>
              <a:ext cx="837314" cy="69618"/>
            </a:xfrm>
            <a:prstGeom prst="rect">
              <a:avLst/>
            </a:prstGeom>
          </p:spPr>
        </p:pic>
        <p:pic>
          <p:nvPicPr>
            <p:cNvPr id="92" name="object 92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494297" y="3504456"/>
              <a:ext cx="2165240" cy="17533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716289" y="1522624"/>
            <a:ext cx="999490" cy="196850"/>
            <a:chOff x="2716289" y="1522624"/>
            <a:chExt cx="999490" cy="1968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6289" y="1522624"/>
              <a:ext cx="358850" cy="1568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5993" y="1530690"/>
              <a:ext cx="112239" cy="14656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28595" y="1567284"/>
              <a:ext cx="100336" cy="111353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49406" y="1530690"/>
              <a:ext cx="106421" cy="14843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6401" y="1530690"/>
              <a:ext cx="239219" cy="188475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3779813" y="1530690"/>
            <a:ext cx="360680" cy="149225"/>
            <a:chOff x="3779813" y="1530690"/>
            <a:chExt cx="360680" cy="149225"/>
          </a:xfrm>
        </p:grpSpPr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79813" y="1530690"/>
              <a:ext cx="120993" cy="14863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26580" y="1565611"/>
              <a:ext cx="158669" cy="111648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110432" y="1530690"/>
              <a:ext cx="29845" cy="146685"/>
            </a:xfrm>
            <a:custGeom>
              <a:avLst/>
              <a:gdLst/>
              <a:ahLst/>
              <a:cxnLst/>
              <a:rect l="l" t="t" r="r" b="b"/>
              <a:pathLst>
                <a:path w="29845" h="146685">
                  <a:moveTo>
                    <a:pt x="29510" y="146569"/>
                  </a:moveTo>
                  <a:lnTo>
                    <a:pt x="0" y="146569"/>
                  </a:lnTo>
                  <a:lnTo>
                    <a:pt x="0" y="0"/>
                  </a:lnTo>
                  <a:lnTo>
                    <a:pt x="29510" y="0"/>
                  </a:lnTo>
                  <a:lnTo>
                    <a:pt x="29510" y="1465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4208565" y="1528723"/>
            <a:ext cx="972819" cy="189865"/>
            <a:chOff x="4208565" y="1528723"/>
            <a:chExt cx="972819" cy="189865"/>
          </a:xfrm>
        </p:grpSpPr>
        <p:pic>
          <p:nvPicPr>
            <p:cNvPr id="13" name="object 1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08565" y="1528723"/>
              <a:ext cx="357965" cy="18965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91713" y="1567284"/>
              <a:ext cx="100336" cy="111353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12510" y="1565907"/>
              <a:ext cx="104467" cy="11351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37144" y="1565907"/>
              <a:ext cx="100238" cy="111353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57941" y="1565907"/>
              <a:ext cx="223002" cy="113517"/>
            </a:xfrm>
            <a:prstGeom prst="rect">
              <a:avLst/>
            </a:prstGeom>
          </p:spPr>
        </p:pic>
      </p:grpSp>
      <p:grpSp>
        <p:nvGrpSpPr>
          <p:cNvPr id="18" name="object 18" descr=""/>
          <p:cNvGrpSpPr/>
          <p:nvPr/>
        </p:nvGrpSpPr>
        <p:grpSpPr>
          <a:xfrm>
            <a:off x="5249054" y="1522624"/>
            <a:ext cx="798830" cy="198120"/>
            <a:chOff x="5249054" y="1522624"/>
            <a:chExt cx="798830" cy="198120"/>
          </a:xfrm>
        </p:grpSpPr>
        <p:pic>
          <p:nvPicPr>
            <p:cNvPr id="19" name="object 19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49054" y="1530690"/>
              <a:ext cx="122961" cy="14656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92378" y="1522624"/>
              <a:ext cx="147848" cy="15680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60786" y="1565907"/>
              <a:ext cx="106730" cy="154832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92699" y="1565907"/>
              <a:ext cx="171063" cy="113517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888945" y="1565611"/>
              <a:ext cx="158669" cy="111648"/>
            </a:xfrm>
            <a:prstGeom prst="rect">
              <a:avLst/>
            </a:prstGeom>
          </p:spPr>
        </p:pic>
      </p:grpSp>
      <p:grpSp>
        <p:nvGrpSpPr>
          <p:cNvPr id="24" name="object 24" descr=""/>
          <p:cNvGrpSpPr/>
          <p:nvPr/>
        </p:nvGrpSpPr>
        <p:grpSpPr>
          <a:xfrm>
            <a:off x="2698156" y="1823078"/>
            <a:ext cx="360045" cy="149225"/>
            <a:chOff x="2698156" y="1823078"/>
            <a:chExt cx="360045" cy="149225"/>
          </a:xfrm>
        </p:grpSpPr>
        <p:pic>
          <p:nvPicPr>
            <p:cNvPr id="25" name="object 2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98156" y="1823078"/>
              <a:ext cx="120993" cy="148635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40005" y="1858294"/>
              <a:ext cx="217592" cy="113517"/>
            </a:xfrm>
            <a:prstGeom prst="rect">
              <a:avLst/>
            </a:prstGeom>
          </p:spPr>
        </p:pic>
      </p:grpSp>
      <p:grpSp>
        <p:nvGrpSpPr>
          <p:cNvPr id="27" name="object 27" descr=""/>
          <p:cNvGrpSpPr/>
          <p:nvPr/>
        </p:nvGrpSpPr>
        <p:grpSpPr>
          <a:xfrm>
            <a:off x="3122001" y="1821110"/>
            <a:ext cx="482600" cy="151130"/>
            <a:chOff x="3122001" y="1821110"/>
            <a:chExt cx="482600" cy="151130"/>
          </a:xfrm>
        </p:grpSpPr>
        <p:pic>
          <p:nvPicPr>
            <p:cNvPr id="28" name="object 28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122001" y="1821110"/>
              <a:ext cx="244152" cy="150701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386417" y="1858294"/>
              <a:ext cx="217592" cy="113517"/>
            </a:xfrm>
            <a:prstGeom prst="rect">
              <a:avLst/>
            </a:prstGeom>
          </p:spPr>
        </p:pic>
      </p:grpSp>
      <p:sp>
        <p:nvSpPr>
          <p:cNvPr id="30" name="object 30" descr=""/>
          <p:cNvSpPr/>
          <p:nvPr/>
        </p:nvSpPr>
        <p:spPr>
          <a:xfrm>
            <a:off x="3673273" y="1897543"/>
            <a:ext cx="67310" cy="24130"/>
          </a:xfrm>
          <a:custGeom>
            <a:avLst/>
            <a:gdLst/>
            <a:ahLst/>
            <a:cxnLst/>
            <a:rect l="l" t="t" r="r" b="b"/>
            <a:pathLst>
              <a:path w="67310" h="24130">
                <a:moveTo>
                  <a:pt x="66694" y="23608"/>
                </a:moveTo>
                <a:lnTo>
                  <a:pt x="0" y="23608"/>
                </a:lnTo>
                <a:lnTo>
                  <a:pt x="0" y="0"/>
                </a:lnTo>
                <a:lnTo>
                  <a:pt x="66694" y="0"/>
                </a:lnTo>
                <a:lnTo>
                  <a:pt x="66694" y="236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1" name="object 31" descr=""/>
          <p:cNvGrpSpPr/>
          <p:nvPr/>
        </p:nvGrpSpPr>
        <p:grpSpPr>
          <a:xfrm>
            <a:off x="3810534" y="1821110"/>
            <a:ext cx="523875" cy="151130"/>
            <a:chOff x="3810534" y="1821110"/>
            <a:chExt cx="523875" cy="151130"/>
          </a:xfrm>
        </p:grpSpPr>
        <p:pic>
          <p:nvPicPr>
            <p:cNvPr id="32" name="object 32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810534" y="1821110"/>
              <a:ext cx="247398" cy="150504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4079574" y="1937678"/>
              <a:ext cx="34290" cy="34290"/>
            </a:xfrm>
            <a:custGeom>
              <a:avLst/>
              <a:gdLst/>
              <a:ahLst/>
              <a:cxnLst/>
              <a:rect l="l" t="t" r="r" b="b"/>
              <a:pathLst>
                <a:path w="34289" h="34289">
                  <a:moveTo>
                    <a:pt x="26658" y="33838"/>
                  </a:moveTo>
                  <a:lnTo>
                    <a:pt x="17017" y="33838"/>
                  </a:lnTo>
                  <a:lnTo>
                    <a:pt x="7377" y="33838"/>
                  </a:lnTo>
                  <a:lnTo>
                    <a:pt x="0" y="26461"/>
                  </a:lnTo>
                  <a:lnTo>
                    <a:pt x="0" y="7377"/>
                  </a:lnTo>
                  <a:lnTo>
                    <a:pt x="7377" y="0"/>
                  </a:lnTo>
                  <a:lnTo>
                    <a:pt x="26658" y="0"/>
                  </a:lnTo>
                  <a:lnTo>
                    <a:pt x="34035" y="7377"/>
                  </a:lnTo>
                  <a:lnTo>
                    <a:pt x="34035" y="26461"/>
                  </a:lnTo>
                  <a:lnTo>
                    <a:pt x="26658" y="338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133578" y="1821110"/>
              <a:ext cx="200279" cy="150504"/>
            </a:xfrm>
            <a:prstGeom prst="rect">
              <a:avLst/>
            </a:prstGeom>
          </p:spPr>
        </p:pic>
      </p:grpSp>
      <p:grpSp>
        <p:nvGrpSpPr>
          <p:cNvPr id="35" name="object 35" descr=""/>
          <p:cNvGrpSpPr/>
          <p:nvPr/>
        </p:nvGrpSpPr>
        <p:grpSpPr>
          <a:xfrm>
            <a:off x="4408157" y="1823078"/>
            <a:ext cx="520065" cy="149225"/>
            <a:chOff x="4408157" y="1823078"/>
            <a:chExt cx="520065" cy="149225"/>
          </a:xfrm>
        </p:grpSpPr>
        <p:pic>
          <p:nvPicPr>
            <p:cNvPr id="36" name="object 36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408157" y="1823078"/>
              <a:ext cx="109583" cy="146569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4538004" y="1823078"/>
              <a:ext cx="29845" cy="146685"/>
            </a:xfrm>
            <a:custGeom>
              <a:avLst/>
              <a:gdLst/>
              <a:ahLst/>
              <a:cxnLst/>
              <a:rect l="l" t="t" r="r" b="b"/>
              <a:pathLst>
                <a:path w="29845" h="146685">
                  <a:moveTo>
                    <a:pt x="29510" y="146569"/>
                  </a:moveTo>
                  <a:lnTo>
                    <a:pt x="0" y="146569"/>
                  </a:lnTo>
                  <a:lnTo>
                    <a:pt x="0" y="0"/>
                  </a:lnTo>
                  <a:lnTo>
                    <a:pt x="29510" y="0"/>
                  </a:lnTo>
                  <a:lnTo>
                    <a:pt x="29510" y="1465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586697" y="1858294"/>
              <a:ext cx="97680" cy="113517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704936" y="1858294"/>
              <a:ext cx="223002" cy="113517"/>
            </a:xfrm>
            <a:prstGeom prst="rect">
              <a:avLst/>
            </a:prstGeom>
          </p:spPr>
        </p:pic>
      </p:grpSp>
      <p:pic>
        <p:nvPicPr>
          <p:cNvPr id="40" name="object 40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4994694" y="1823078"/>
            <a:ext cx="460662" cy="148734"/>
          </a:xfrm>
          <a:prstGeom prst="rect">
            <a:avLst/>
          </a:prstGeom>
        </p:spPr>
      </p:pic>
      <p:grpSp>
        <p:nvGrpSpPr>
          <p:cNvPr id="41" name="object 41" descr=""/>
          <p:cNvGrpSpPr/>
          <p:nvPr/>
        </p:nvGrpSpPr>
        <p:grpSpPr>
          <a:xfrm>
            <a:off x="5524564" y="1821110"/>
            <a:ext cx="548640" cy="151130"/>
            <a:chOff x="5524564" y="1821110"/>
            <a:chExt cx="548640" cy="151130"/>
          </a:xfrm>
        </p:grpSpPr>
        <p:pic>
          <p:nvPicPr>
            <p:cNvPr id="42" name="object 42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524564" y="1821110"/>
              <a:ext cx="136733" cy="150504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683135" y="1823078"/>
              <a:ext cx="178933" cy="148438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882628" y="1858294"/>
              <a:ext cx="104467" cy="113517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007261" y="1858339"/>
              <a:ext cx="65808" cy="111309"/>
            </a:xfrm>
            <a:prstGeom prst="rect">
              <a:avLst/>
            </a:prstGeom>
          </p:spPr>
        </p:pic>
      </p:grpSp>
      <p:grpSp>
        <p:nvGrpSpPr>
          <p:cNvPr id="46" name="object 46" descr=""/>
          <p:cNvGrpSpPr/>
          <p:nvPr/>
        </p:nvGrpSpPr>
        <p:grpSpPr>
          <a:xfrm>
            <a:off x="146067" y="2693691"/>
            <a:ext cx="212090" cy="480059"/>
            <a:chOff x="146067" y="2693691"/>
            <a:chExt cx="212090" cy="480059"/>
          </a:xfrm>
        </p:grpSpPr>
        <p:pic>
          <p:nvPicPr>
            <p:cNvPr id="47" name="object 47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97191" y="2693691"/>
              <a:ext cx="109550" cy="109550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151104" y="2798205"/>
              <a:ext cx="201930" cy="298450"/>
            </a:xfrm>
            <a:custGeom>
              <a:avLst/>
              <a:gdLst/>
              <a:ahLst/>
              <a:cxnLst/>
              <a:rect l="l" t="t" r="r" b="b"/>
              <a:pathLst>
                <a:path w="201929" h="298450">
                  <a:moveTo>
                    <a:pt x="100736" y="0"/>
                  </a:moveTo>
                  <a:lnTo>
                    <a:pt x="100736" y="124157"/>
                  </a:lnTo>
                  <a:lnTo>
                    <a:pt x="101995" y="134884"/>
                  </a:lnTo>
                  <a:lnTo>
                    <a:pt x="104765" y="143750"/>
                  </a:lnTo>
                  <a:lnTo>
                    <a:pt x="107536" y="149784"/>
                  </a:lnTo>
                  <a:lnTo>
                    <a:pt x="108795" y="152011"/>
                  </a:lnTo>
                  <a:lnTo>
                    <a:pt x="201472" y="298431"/>
                  </a:lnTo>
                </a:path>
                <a:path w="201929" h="298450">
                  <a:moveTo>
                    <a:pt x="100736" y="139268"/>
                  </a:moveTo>
                  <a:lnTo>
                    <a:pt x="0" y="298431"/>
                  </a:lnTo>
                </a:path>
                <a:path w="201929" h="298450">
                  <a:moveTo>
                    <a:pt x="0" y="49864"/>
                  </a:moveTo>
                  <a:lnTo>
                    <a:pt x="201472" y="49864"/>
                  </a:lnTo>
                </a:path>
              </a:pathLst>
            </a:custGeom>
            <a:ln w="100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54393" y="3112185"/>
              <a:ext cx="198755" cy="61594"/>
            </a:xfrm>
            <a:custGeom>
              <a:avLst/>
              <a:gdLst/>
              <a:ahLst/>
              <a:cxnLst/>
              <a:rect l="l" t="t" r="r" b="b"/>
              <a:pathLst>
                <a:path w="198754" h="61594">
                  <a:moveTo>
                    <a:pt x="47828" y="31597"/>
                  </a:moveTo>
                  <a:lnTo>
                    <a:pt x="45923" y="19659"/>
                  </a:lnTo>
                  <a:lnTo>
                    <a:pt x="41973" y="13195"/>
                  </a:lnTo>
                  <a:lnTo>
                    <a:pt x="40462" y="10706"/>
                  </a:lnTo>
                  <a:lnTo>
                    <a:pt x="36195" y="7950"/>
                  </a:lnTo>
                  <a:lnTo>
                    <a:pt x="36195" y="18859"/>
                  </a:lnTo>
                  <a:lnTo>
                    <a:pt x="36195" y="44411"/>
                  </a:lnTo>
                  <a:lnTo>
                    <a:pt x="30454" y="50076"/>
                  </a:lnTo>
                  <a:lnTo>
                    <a:pt x="11671" y="50076"/>
                  </a:lnTo>
                  <a:lnTo>
                    <a:pt x="11671" y="13195"/>
                  </a:lnTo>
                  <a:lnTo>
                    <a:pt x="30454" y="13195"/>
                  </a:lnTo>
                  <a:lnTo>
                    <a:pt x="36195" y="18859"/>
                  </a:lnTo>
                  <a:lnTo>
                    <a:pt x="36195" y="7950"/>
                  </a:lnTo>
                  <a:lnTo>
                    <a:pt x="31775" y="5092"/>
                  </a:lnTo>
                  <a:lnTo>
                    <a:pt x="20243" y="3136"/>
                  </a:lnTo>
                  <a:lnTo>
                    <a:pt x="0" y="3136"/>
                  </a:lnTo>
                  <a:lnTo>
                    <a:pt x="0" y="60134"/>
                  </a:lnTo>
                  <a:lnTo>
                    <a:pt x="20053" y="60134"/>
                  </a:lnTo>
                  <a:lnTo>
                    <a:pt x="31699" y="58178"/>
                  </a:lnTo>
                  <a:lnTo>
                    <a:pt x="40436" y="52552"/>
                  </a:lnTo>
                  <a:lnTo>
                    <a:pt x="41948" y="50076"/>
                  </a:lnTo>
                  <a:lnTo>
                    <a:pt x="45923" y="43573"/>
                  </a:lnTo>
                  <a:lnTo>
                    <a:pt x="47828" y="31597"/>
                  </a:lnTo>
                  <a:close/>
                </a:path>
                <a:path w="198754" h="61594">
                  <a:moveTo>
                    <a:pt x="67792" y="17360"/>
                  </a:moveTo>
                  <a:lnTo>
                    <a:pt x="56311" y="17360"/>
                  </a:lnTo>
                  <a:lnTo>
                    <a:pt x="56311" y="60134"/>
                  </a:lnTo>
                  <a:lnTo>
                    <a:pt x="67792" y="60134"/>
                  </a:lnTo>
                  <a:lnTo>
                    <a:pt x="67792" y="17360"/>
                  </a:lnTo>
                  <a:close/>
                </a:path>
                <a:path w="198754" h="61594">
                  <a:moveTo>
                    <a:pt x="68364" y="2641"/>
                  </a:moveTo>
                  <a:lnTo>
                    <a:pt x="65493" y="0"/>
                  </a:lnTo>
                  <a:lnTo>
                    <a:pt x="58572" y="0"/>
                  </a:lnTo>
                  <a:lnTo>
                    <a:pt x="55740" y="2641"/>
                  </a:lnTo>
                  <a:lnTo>
                    <a:pt x="55740" y="9182"/>
                  </a:lnTo>
                  <a:lnTo>
                    <a:pt x="58572" y="11785"/>
                  </a:lnTo>
                  <a:lnTo>
                    <a:pt x="65493" y="11785"/>
                  </a:lnTo>
                  <a:lnTo>
                    <a:pt x="68364" y="9182"/>
                  </a:lnTo>
                  <a:lnTo>
                    <a:pt x="68364" y="2641"/>
                  </a:lnTo>
                  <a:close/>
                </a:path>
                <a:path w="198754" h="61594">
                  <a:moveTo>
                    <a:pt x="116522" y="22910"/>
                  </a:moveTo>
                  <a:lnTo>
                    <a:pt x="110718" y="16827"/>
                  </a:lnTo>
                  <a:lnTo>
                    <a:pt x="95262" y="16827"/>
                  </a:lnTo>
                  <a:lnTo>
                    <a:pt x="90932" y="20231"/>
                  </a:lnTo>
                  <a:lnTo>
                    <a:pt x="88531" y="26200"/>
                  </a:lnTo>
                  <a:lnTo>
                    <a:pt x="88379" y="17360"/>
                  </a:lnTo>
                  <a:lnTo>
                    <a:pt x="77546" y="17360"/>
                  </a:lnTo>
                  <a:lnTo>
                    <a:pt x="77546" y="60134"/>
                  </a:lnTo>
                  <a:lnTo>
                    <a:pt x="89027" y="60134"/>
                  </a:lnTo>
                  <a:lnTo>
                    <a:pt x="89027" y="35382"/>
                  </a:lnTo>
                  <a:lnTo>
                    <a:pt x="89027" y="29718"/>
                  </a:lnTo>
                  <a:lnTo>
                    <a:pt x="92430" y="26428"/>
                  </a:lnTo>
                  <a:lnTo>
                    <a:pt x="102146" y="26428"/>
                  </a:lnTo>
                  <a:lnTo>
                    <a:pt x="105054" y="29603"/>
                  </a:lnTo>
                  <a:lnTo>
                    <a:pt x="105054" y="60134"/>
                  </a:lnTo>
                  <a:lnTo>
                    <a:pt x="116522" y="60134"/>
                  </a:lnTo>
                  <a:lnTo>
                    <a:pt x="116522" y="22910"/>
                  </a:lnTo>
                  <a:close/>
                </a:path>
                <a:path w="198754" h="61594">
                  <a:moveTo>
                    <a:pt x="165150" y="38519"/>
                  </a:moveTo>
                  <a:lnTo>
                    <a:pt x="154089" y="18910"/>
                  </a:lnTo>
                  <a:lnTo>
                    <a:pt x="154089" y="34544"/>
                  </a:lnTo>
                  <a:lnTo>
                    <a:pt x="135966" y="34544"/>
                  </a:lnTo>
                  <a:lnTo>
                    <a:pt x="136423" y="29260"/>
                  </a:lnTo>
                  <a:lnTo>
                    <a:pt x="139712" y="25476"/>
                  </a:lnTo>
                  <a:lnTo>
                    <a:pt x="150495" y="25476"/>
                  </a:lnTo>
                  <a:lnTo>
                    <a:pt x="153517" y="28956"/>
                  </a:lnTo>
                  <a:lnTo>
                    <a:pt x="153619" y="29946"/>
                  </a:lnTo>
                  <a:lnTo>
                    <a:pt x="154089" y="34544"/>
                  </a:lnTo>
                  <a:lnTo>
                    <a:pt x="154089" y="18910"/>
                  </a:lnTo>
                  <a:lnTo>
                    <a:pt x="152920" y="18161"/>
                  </a:lnTo>
                  <a:lnTo>
                    <a:pt x="145072" y="16827"/>
                  </a:lnTo>
                  <a:lnTo>
                    <a:pt x="136575" y="18440"/>
                  </a:lnTo>
                  <a:lnTo>
                    <a:pt x="130098" y="22961"/>
                  </a:lnTo>
                  <a:lnTo>
                    <a:pt x="125971" y="29946"/>
                  </a:lnTo>
                  <a:lnTo>
                    <a:pt x="124523" y="38976"/>
                  </a:lnTo>
                  <a:lnTo>
                    <a:pt x="125984" y="48120"/>
                  </a:lnTo>
                  <a:lnTo>
                    <a:pt x="130175" y="55041"/>
                  </a:lnTo>
                  <a:lnTo>
                    <a:pt x="136817" y="59436"/>
                  </a:lnTo>
                  <a:lnTo>
                    <a:pt x="145643" y="60972"/>
                  </a:lnTo>
                  <a:lnTo>
                    <a:pt x="155587" y="60972"/>
                  </a:lnTo>
                  <a:lnTo>
                    <a:pt x="162394" y="56349"/>
                  </a:lnTo>
                  <a:lnTo>
                    <a:pt x="163588" y="52336"/>
                  </a:lnTo>
                  <a:lnTo>
                    <a:pt x="164503" y="49237"/>
                  </a:lnTo>
                  <a:lnTo>
                    <a:pt x="154089" y="47282"/>
                  </a:lnTo>
                  <a:lnTo>
                    <a:pt x="152869" y="50571"/>
                  </a:lnTo>
                  <a:lnTo>
                    <a:pt x="149847" y="52336"/>
                  </a:lnTo>
                  <a:lnTo>
                    <a:pt x="140055" y="52336"/>
                  </a:lnTo>
                  <a:lnTo>
                    <a:pt x="136156" y="48729"/>
                  </a:lnTo>
                  <a:lnTo>
                    <a:pt x="136093" y="47282"/>
                  </a:lnTo>
                  <a:lnTo>
                    <a:pt x="135890" y="41732"/>
                  </a:lnTo>
                  <a:lnTo>
                    <a:pt x="165150" y="41732"/>
                  </a:lnTo>
                  <a:lnTo>
                    <a:pt x="165150" y="38519"/>
                  </a:lnTo>
                  <a:close/>
                </a:path>
                <a:path w="198754" h="61594">
                  <a:moveTo>
                    <a:pt x="198589" y="17170"/>
                  </a:moveTo>
                  <a:lnTo>
                    <a:pt x="191579" y="15722"/>
                  </a:lnTo>
                  <a:lnTo>
                    <a:pt x="186613" y="18364"/>
                  </a:lnTo>
                  <a:lnTo>
                    <a:pt x="184543" y="24828"/>
                  </a:lnTo>
                  <a:lnTo>
                    <a:pt x="184086" y="24828"/>
                  </a:lnTo>
                  <a:lnTo>
                    <a:pt x="184086" y="17360"/>
                  </a:lnTo>
                  <a:lnTo>
                    <a:pt x="172986" y="17360"/>
                  </a:lnTo>
                  <a:lnTo>
                    <a:pt x="172986" y="60134"/>
                  </a:lnTo>
                  <a:lnTo>
                    <a:pt x="184467" y="60134"/>
                  </a:lnTo>
                  <a:lnTo>
                    <a:pt x="184467" y="30492"/>
                  </a:lnTo>
                  <a:lnTo>
                    <a:pt x="188328" y="26860"/>
                  </a:lnTo>
                  <a:lnTo>
                    <a:pt x="195300" y="26860"/>
                  </a:lnTo>
                  <a:lnTo>
                    <a:pt x="197548" y="27127"/>
                  </a:lnTo>
                  <a:lnTo>
                    <a:pt x="198589" y="27432"/>
                  </a:lnTo>
                  <a:lnTo>
                    <a:pt x="198589" y="171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0" name="object 50" descr=""/>
          <p:cNvGrpSpPr/>
          <p:nvPr/>
        </p:nvGrpSpPr>
        <p:grpSpPr>
          <a:xfrm>
            <a:off x="1103063" y="2744059"/>
            <a:ext cx="514350" cy="363220"/>
            <a:chOff x="1103063" y="2744059"/>
            <a:chExt cx="514350" cy="363220"/>
          </a:xfrm>
        </p:grpSpPr>
        <p:sp>
          <p:nvSpPr>
            <p:cNvPr id="51" name="object 51" descr=""/>
            <p:cNvSpPr/>
            <p:nvPr/>
          </p:nvSpPr>
          <p:spPr>
            <a:xfrm>
              <a:off x="1108100" y="2749096"/>
              <a:ext cx="504190" cy="353060"/>
            </a:xfrm>
            <a:custGeom>
              <a:avLst/>
              <a:gdLst/>
              <a:ahLst/>
              <a:cxnLst/>
              <a:rect l="l" t="t" r="r" b="b"/>
              <a:pathLst>
                <a:path w="504190" h="353060">
                  <a:moveTo>
                    <a:pt x="0" y="15110"/>
                  </a:moveTo>
                  <a:lnTo>
                    <a:pt x="0" y="0"/>
                  </a:lnTo>
                  <a:lnTo>
                    <a:pt x="15110" y="0"/>
                  </a:lnTo>
                  <a:lnTo>
                    <a:pt x="488571" y="0"/>
                  </a:lnTo>
                  <a:lnTo>
                    <a:pt x="503682" y="0"/>
                  </a:lnTo>
                  <a:lnTo>
                    <a:pt x="503682" y="15110"/>
                  </a:lnTo>
                  <a:lnTo>
                    <a:pt x="503682" y="337466"/>
                  </a:lnTo>
                  <a:lnTo>
                    <a:pt x="503682" y="352577"/>
                  </a:lnTo>
                  <a:lnTo>
                    <a:pt x="488571" y="352577"/>
                  </a:lnTo>
                  <a:lnTo>
                    <a:pt x="15110" y="352577"/>
                  </a:lnTo>
                  <a:lnTo>
                    <a:pt x="0" y="352577"/>
                  </a:lnTo>
                  <a:lnTo>
                    <a:pt x="0" y="337466"/>
                  </a:lnTo>
                  <a:lnTo>
                    <a:pt x="0" y="15110"/>
                  </a:lnTo>
                  <a:close/>
                </a:path>
              </a:pathLst>
            </a:custGeom>
            <a:ln w="100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156982" y="2900197"/>
              <a:ext cx="407034" cy="78740"/>
            </a:xfrm>
            <a:custGeom>
              <a:avLst/>
              <a:gdLst/>
              <a:ahLst/>
              <a:cxnLst/>
              <a:rect l="l" t="t" r="r" b="b"/>
              <a:pathLst>
                <a:path w="407034" h="78739">
                  <a:moveTo>
                    <a:pt x="51968" y="56997"/>
                  </a:moveTo>
                  <a:lnTo>
                    <a:pt x="39903" y="34848"/>
                  </a:lnTo>
                  <a:lnTo>
                    <a:pt x="39192" y="33553"/>
                  </a:lnTo>
                  <a:lnTo>
                    <a:pt x="46380" y="31026"/>
                  </a:lnTo>
                  <a:lnTo>
                    <a:pt x="47879" y="28422"/>
                  </a:lnTo>
                  <a:lnTo>
                    <a:pt x="49745" y="25171"/>
                  </a:lnTo>
                  <a:lnTo>
                    <a:pt x="49745" y="17602"/>
                  </a:lnTo>
                  <a:lnTo>
                    <a:pt x="48590" y="10553"/>
                  </a:lnTo>
                  <a:lnTo>
                    <a:pt x="45923" y="6388"/>
                  </a:lnTo>
                  <a:lnTo>
                    <a:pt x="45021" y="4991"/>
                  </a:lnTo>
                  <a:lnTo>
                    <a:pt x="42519" y="3479"/>
                  </a:lnTo>
                  <a:lnTo>
                    <a:pt x="42519" y="10833"/>
                  </a:lnTo>
                  <a:lnTo>
                    <a:pt x="42519" y="24295"/>
                  </a:lnTo>
                  <a:lnTo>
                    <a:pt x="39001" y="28422"/>
                  </a:lnTo>
                  <a:lnTo>
                    <a:pt x="18072" y="28422"/>
                  </a:lnTo>
                  <a:lnTo>
                    <a:pt x="18072" y="6388"/>
                  </a:lnTo>
                  <a:lnTo>
                    <a:pt x="39001" y="6388"/>
                  </a:lnTo>
                  <a:lnTo>
                    <a:pt x="42519" y="10833"/>
                  </a:lnTo>
                  <a:lnTo>
                    <a:pt x="42519" y="3479"/>
                  </a:lnTo>
                  <a:lnTo>
                    <a:pt x="38976" y="1320"/>
                  </a:lnTo>
                  <a:lnTo>
                    <a:pt x="30314" y="0"/>
                  </a:lnTo>
                  <a:lnTo>
                    <a:pt x="10807" y="0"/>
                  </a:lnTo>
                  <a:lnTo>
                    <a:pt x="10807" y="56997"/>
                  </a:lnTo>
                  <a:lnTo>
                    <a:pt x="18072" y="56997"/>
                  </a:lnTo>
                  <a:lnTo>
                    <a:pt x="18072" y="34848"/>
                  </a:lnTo>
                  <a:lnTo>
                    <a:pt x="31699" y="34848"/>
                  </a:lnTo>
                  <a:lnTo>
                    <a:pt x="43548" y="56997"/>
                  </a:lnTo>
                  <a:lnTo>
                    <a:pt x="51968" y="56997"/>
                  </a:lnTo>
                  <a:close/>
                </a:path>
                <a:path w="407034" h="78739">
                  <a:moveTo>
                    <a:pt x="95046" y="35077"/>
                  </a:moveTo>
                  <a:lnTo>
                    <a:pt x="94564" y="32131"/>
                  </a:lnTo>
                  <a:lnTo>
                    <a:pt x="93408" y="25069"/>
                  </a:lnTo>
                  <a:lnTo>
                    <a:pt x="90004" y="19812"/>
                  </a:lnTo>
                  <a:lnTo>
                    <a:pt x="89128" y="18465"/>
                  </a:lnTo>
                  <a:lnTo>
                    <a:pt x="88049" y="17818"/>
                  </a:lnTo>
                  <a:lnTo>
                    <a:pt x="88049" y="32131"/>
                  </a:lnTo>
                  <a:lnTo>
                    <a:pt x="64173" y="32131"/>
                  </a:lnTo>
                  <a:lnTo>
                    <a:pt x="64592" y="25590"/>
                  </a:lnTo>
                  <a:lnTo>
                    <a:pt x="69075" y="19812"/>
                  </a:lnTo>
                  <a:lnTo>
                    <a:pt x="83451" y="19812"/>
                  </a:lnTo>
                  <a:lnTo>
                    <a:pt x="87388" y="24866"/>
                  </a:lnTo>
                  <a:lnTo>
                    <a:pt x="87464" y="25590"/>
                  </a:lnTo>
                  <a:lnTo>
                    <a:pt x="87579" y="26949"/>
                  </a:lnTo>
                  <a:lnTo>
                    <a:pt x="88049" y="32131"/>
                  </a:lnTo>
                  <a:lnTo>
                    <a:pt x="88049" y="17818"/>
                  </a:lnTo>
                  <a:lnTo>
                    <a:pt x="83146" y="14820"/>
                  </a:lnTo>
                  <a:lnTo>
                    <a:pt x="76415" y="13703"/>
                  </a:lnTo>
                  <a:lnTo>
                    <a:pt x="68491" y="15328"/>
                  </a:lnTo>
                  <a:lnTo>
                    <a:pt x="62534" y="19812"/>
                  </a:lnTo>
                  <a:lnTo>
                    <a:pt x="59575" y="25069"/>
                  </a:lnTo>
                  <a:lnTo>
                    <a:pt x="58534" y="26949"/>
                  </a:lnTo>
                  <a:lnTo>
                    <a:pt x="57175" y="35966"/>
                  </a:lnTo>
                  <a:lnTo>
                    <a:pt x="58559" y="44945"/>
                  </a:lnTo>
                  <a:lnTo>
                    <a:pt x="62509" y="51803"/>
                  </a:lnTo>
                  <a:lnTo>
                    <a:pt x="64871" y="53517"/>
                  </a:lnTo>
                  <a:lnTo>
                    <a:pt x="68859" y="56337"/>
                  </a:lnTo>
                  <a:lnTo>
                    <a:pt x="77216" y="57924"/>
                  </a:lnTo>
                  <a:lnTo>
                    <a:pt x="85979" y="57924"/>
                  </a:lnTo>
                  <a:lnTo>
                    <a:pt x="92367" y="53517"/>
                  </a:lnTo>
                  <a:lnTo>
                    <a:pt x="92900" y="51803"/>
                  </a:lnTo>
                  <a:lnTo>
                    <a:pt x="94361" y="47053"/>
                  </a:lnTo>
                  <a:lnTo>
                    <a:pt x="87706" y="45224"/>
                  </a:lnTo>
                  <a:lnTo>
                    <a:pt x="86093" y="49580"/>
                  </a:lnTo>
                  <a:lnTo>
                    <a:pt x="82308" y="51803"/>
                  </a:lnTo>
                  <a:lnTo>
                    <a:pt x="69684" y="51803"/>
                  </a:lnTo>
                  <a:lnTo>
                    <a:pt x="64477" y="46901"/>
                  </a:lnTo>
                  <a:lnTo>
                    <a:pt x="64401" y="44945"/>
                  </a:lnTo>
                  <a:lnTo>
                    <a:pt x="64135" y="37947"/>
                  </a:lnTo>
                  <a:lnTo>
                    <a:pt x="95046" y="37947"/>
                  </a:lnTo>
                  <a:lnTo>
                    <a:pt x="95046" y="35077"/>
                  </a:lnTo>
                  <a:close/>
                </a:path>
                <a:path w="407034" h="78739">
                  <a:moveTo>
                    <a:pt x="136321" y="39103"/>
                  </a:moveTo>
                  <a:lnTo>
                    <a:pt x="132689" y="35229"/>
                  </a:lnTo>
                  <a:lnTo>
                    <a:pt x="124917" y="33401"/>
                  </a:lnTo>
                  <a:lnTo>
                    <a:pt x="113449" y="30683"/>
                  </a:lnTo>
                  <a:lnTo>
                    <a:pt x="111264" y="28917"/>
                  </a:lnTo>
                  <a:lnTo>
                    <a:pt x="111264" y="22186"/>
                  </a:lnTo>
                  <a:lnTo>
                    <a:pt x="115087" y="19545"/>
                  </a:lnTo>
                  <a:lnTo>
                    <a:pt x="125691" y="19545"/>
                  </a:lnTo>
                  <a:lnTo>
                    <a:pt x="128092" y="22529"/>
                  </a:lnTo>
                  <a:lnTo>
                    <a:pt x="129286" y="25590"/>
                  </a:lnTo>
                  <a:lnTo>
                    <a:pt x="135521" y="23990"/>
                  </a:lnTo>
                  <a:lnTo>
                    <a:pt x="133565" y="17983"/>
                  </a:lnTo>
                  <a:lnTo>
                    <a:pt x="128943" y="13703"/>
                  </a:lnTo>
                  <a:lnTo>
                    <a:pt x="111036" y="13703"/>
                  </a:lnTo>
                  <a:lnTo>
                    <a:pt x="104305" y="18821"/>
                  </a:lnTo>
                  <a:lnTo>
                    <a:pt x="104305" y="32169"/>
                  </a:lnTo>
                  <a:lnTo>
                    <a:pt x="108013" y="36004"/>
                  </a:lnTo>
                  <a:lnTo>
                    <a:pt x="115773" y="37833"/>
                  </a:lnTo>
                  <a:lnTo>
                    <a:pt x="122897" y="39522"/>
                  </a:lnTo>
                  <a:lnTo>
                    <a:pt x="127101" y="40513"/>
                  </a:lnTo>
                  <a:lnTo>
                    <a:pt x="129171" y="42468"/>
                  </a:lnTo>
                  <a:lnTo>
                    <a:pt x="129171" y="48933"/>
                  </a:lnTo>
                  <a:lnTo>
                    <a:pt x="125349" y="51879"/>
                  </a:lnTo>
                  <a:lnTo>
                    <a:pt x="114249" y="51879"/>
                  </a:lnTo>
                  <a:lnTo>
                    <a:pt x="110769" y="49771"/>
                  </a:lnTo>
                  <a:lnTo>
                    <a:pt x="109537" y="45072"/>
                  </a:lnTo>
                  <a:lnTo>
                    <a:pt x="102997" y="46634"/>
                  </a:lnTo>
                  <a:lnTo>
                    <a:pt x="104533" y="54013"/>
                  </a:lnTo>
                  <a:lnTo>
                    <a:pt x="110655" y="57924"/>
                  </a:lnTo>
                  <a:lnTo>
                    <a:pt x="119456" y="57924"/>
                  </a:lnTo>
                  <a:lnTo>
                    <a:pt x="129476" y="57924"/>
                  </a:lnTo>
                  <a:lnTo>
                    <a:pt x="136321" y="52451"/>
                  </a:lnTo>
                  <a:lnTo>
                    <a:pt x="136321" y="39103"/>
                  </a:lnTo>
                  <a:close/>
                </a:path>
                <a:path w="407034" h="78739">
                  <a:moveTo>
                    <a:pt x="164287" y="56769"/>
                  </a:moveTo>
                  <a:lnTo>
                    <a:pt x="162864" y="50952"/>
                  </a:lnTo>
                  <a:lnTo>
                    <a:pt x="161721" y="51181"/>
                  </a:lnTo>
                  <a:lnTo>
                    <a:pt x="160235" y="51422"/>
                  </a:lnTo>
                  <a:lnTo>
                    <a:pt x="155714" y="51422"/>
                  </a:lnTo>
                  <a:lnTo>
                    <a:pt x="154305" y="49733"/>
                  </a:lnTo>
                  <a:lnTo>
                    <a:pt x="154305" y="20129"/>
                  </a:lnTo>
                  <a:lnTo>
                    <a:pt x="163106" y="20129"/>
                  </a:lnTo>
                  <a:lnTo>
                    <a:pt x="163106" y="14236"/>
                  </a:lnTo>
                  <a:lnTo>
                    <a:pt x="154305" y="14236"/>
                  </a:lnTo>
                  <a:lnTo>
                    <a:pt x="154305" y="4051"/>
                  </a:lnTo>
                  <a:lnTo>
                    <a:pt x="147421" y="4051"/>
                  </a:lnTo>
                  <a:lnTo>
                    <a:pt x="147421" y="14236"/>
                  </a:lnTo>
                  <a:lnTo>
                    <a:pt x="140982" y="14236"/>
                  </a:lnTo>
                  <a:lnTo>
                    <a:pt x="140982" y="20129"/>
                  </a:lnTo>
                  <a:lnTo>
                    <a:pt x="147421" y="20129"/>
                  </a:lnTo>
                  <a:lnTo>
                    <a:pt x="147421" y="53441"/>
                  </a:lnTo>
                  <a:lnTo>
                    <a:pt x="151777" y="57531"/>
                  </a:lnTo>
                  <a:lnTo>
                    <a:pt x="160921" y="57531"/>
                  </a:lnTo>
                  <a:lnTo>
                    <a:pt x="162864" y="57264"/>
                  </a:lnTo>
                  <a:lnTo>
                    <a:pt x="164287" y="56769"/>
                  </a:lnTo>
                  <a:close/>
                </a:path>
                <a:path w="407034" h="78739">
                  <a:moveTo>
                    <a:pt x="204190" y="15455"/>
                  </a:moveTo>
                  <a:lnTo>
                    <a:pt x="193890" y="13703"/>
                  </a:lnTo>
                  <a:lnTo>
                    <a:pt x="181533" y="13703"/>
                  </a:lnTo>
                  <a:lnTo>
                    <a:pt x="174193" y="16065"/>
                  </a:lnTo>
                  <a:lnTo>
                    <a:pt x="170903" y="23837"/>
                  </a:lnTo>
                  <a:lnTo>
                    <a:pt x="177520" y="26009"/>
                  </a:lnTo>
                  <a:lnTo>
                    <a:pt x="178866" y="23025"/>
                  </a:lnTo>
                  <a:lnTo>
                    <a:pt x="182194" y="19735"/>
                  </a:lnTo>
                  <a:lnTo>
                    <a:pt x="194271" y="19735"/>
                  </a:lnTo>
                  <a:lnTo>
                    <a:pt x="197294" y="22796"/>
                  </a:lnTo>
                  <a:lnTo>
                    <a:pt x="197294" y="31635"/>
                  </a:lnTo>
                  <a:lnTo>
                    <a:pt x="197294" y="35623"/>
                  </a:lnTo>
                  <a:lnTo>
                    <a:pt x="197294" y="46786"/>
                  </a:lnTo>
                  <a:lnTo>
                    <a:pt x="193052" y="51917"/>
                  </a:lnTo>
                  <a:lnTo>
                    <a:pt x="180314" y="51917"/>
                  </a:lnTo>
                  <a:lnTo>
                    <a:pt x="176606" y="49618"/>
                  </a:lnTo>
                  <a:lnTo>
                    <a:pt x="176606" y="40322"/>
                  </a:lnTo>
                  <a:lnTo>
                    <a:pt x="181000" y="38709"/>
                  </a:lnTo>
                  <a:lnTo>
                    <a:pt x="188658" y="37719"/>
                  </a:lnTo>
                  <a:lnTo>
                    <a:pt x="196151" y="36957"/>
                  </a:lnTo>
                  <a:lnTo>
                    <a:pt x="197294" y="35623"/>
                  </a:lnTo>
                  <a:lnTo>
                    <a:pt x="197294" y="31635"/>
                  </a:lnTo>
                  <a:lnTo>
                    <a:pt x="194043" y="31216"/>
                  </a:lnTo>
                  <a:lnTo>
                    <a:pt x="178396" y="33248"/>
                  </a:lnTo>
                  <a:lnTo>
                    <a:pt x="169684" y="35039"/>
                  </a:lnTo>
                  <a:lnTo>
                    <a:pt x="169684" y="53251"/>
                  </a:lnTo>
                  <a:lnTo>
                    <a:pt x="176149" y="58000"/>
                  </a:lnTo>
                  <a:lnTo>
                    <a:pt x="191490" y="58000"/>
                  </a:lnTo>
                  <a:lnTo>
                    <a:pt x="195503" y="54203"/>
                  </a:lnTo>
                  <a:lnTo>
                    <a:pt x="196608" y="51917"/>
                  </a:lnTo>
                  <a:lnTo>
                    <a:pt x="196951" y="51181"/>
                  </a:lnTo>
                  <a:lnTo>
                    <a:pt x="197408" y="51181"/>
                  </a:lnTo>
                  <a:lnTo>
                    <a:pt x="197408" y="56997"/>
                  </a:lnTo>
                  <a:lnTo>
                    <a:pt x="204190" y="56997"/>
                  </a:lnTo>
                  <a:lnTo>
                    <a:pt x="204190" y="51181"/>
                  </a:lnTo>
                  <a:lnTo>
                    <a:pt x="204190" y="35623"/>
                  </a:lnTo>
                  <a:lnTo>
                    <a:pt x="204190" y="31635"/>
                  </a:lnTo>
                  <a:lnTo>
                    <a:pt x="204190" y="19735"/>
                  </a:lnTo>
                  <a:lnTo>
                    <a:pt x="204190" y="15455"/>
                  </a:lnTo>
                  <a:close/>
                </a:path>
                <a:path w="407034" h="78739">
                  <a:moveTo>
                    <a:pt x="250507" y="14236"/>
                  </a:moveTo>
                  <a:lnTo>
                    <a:pt x="243586" y="14236"/>
                  </a:lnTo>
                  <a:lnTo>
                    <a:pt x="243586" y="47167"/>
                  </a:lnTo>
                  <a:lnTo>
                    <a:pt x="238963" y="51346"/>
                  </a:lnTo>
                  <a:lnTo>
                    <a:pt x="226872" y="51346"/>
                  </a:lnTo>
                  <a:lnTo>
                    <a:pt x="223164" y="47396"/>
                  </a:lnTo>
                  <a:lnTo>
                    <a:pt x="223164" y="14236"/>
                  </a:lnTo>
                  <a:lnTo>
                    <a:pt x="216268" y="14236"/>
                  </a:lnTo>
                  <a:lnTo>
                    <a:pt x="216268" y="52222"/>
                  </a:lnTo>
                  <a:lnTo>
                    <a:pt x="222123" y="57531"/>
                  </a:lnTo>
                  <a:lnTo>
                    <a:pt x="230771" y="57531"/>
                  </a:lnTo>
                  <a:lnTo>
                    <a:pt x="236397" y="57531"/>
                  </a:lnTo>
                  <a:lnTo>
                    <a:pt x="241058" y="55245"/>
                  </a:lnTo>
                  <a:lnTo>
                    <a:pt x="243852" y="49009"/>
                  </a:lnTo>
                  <a:lnTo>
                    <a:pt x="243852" y="56997"/>
                  </a:lnTo>
                  <a:lnTo>
                    <a:pt x="250507" y="56997"/>
                  </a:lnTo>
                  <a:lnTo>
                    <a:pt x="250507" y="14236"/>
                  </a:lnTo>
                  <a:close/>
                </a:path>
                <a:path w="407034" h="78739">
                  <a:moveTo>
                    <a:pt x="284289" y="13741"/>
                  </a:moveTo>
                  <a:lnTo>
                    <a:pt x="283489" y="13703"/>
                  </a:lnTo>
                  <a:lnTo>
                    <a:pt x="281800" y="13627"/>
                  </a:lnTo>
                  <a:lnTo>
                    <a:pt x="275717" y="13627"/>
                  </a:lnTo>
                  <a:lnTo>
                    <a:pt x="271284" y="16484"/>
                  </a:lnTo>
                  <a:lnTo>
                    <a:pt x="269709" y="20815"/>
                  </a:lnTo>
                  <a:lnTo>
                    <a:pt x="269252" y="20815"/>
                  </a:lnTo>
                  <a:lnTo>
                    <a:pt x="269252" y="14236"/>
                  </a:lnTo>
                  <a:lnTo>
                    <a:pt x="262597" y="14236"/>
                  </a:lnTo>
                  <a:lnTo>
                    <a:pt x="262597" y="56997"/>
                  </a:lnTo>
                  <a:lnTo>
                    <a:pt x="269481" y="56997"/>
                  </a:lnTo>
                  <a:lnTo>
                    <a:pt x="269481" y="24447"/>
                  </a:lnTo>
                  <a:lnTo>
                    <a:pt x="274002" y="20281"/>
                  </a:lnTo>
                  <a:lnTo>
                    <a:pt x="281990" y="20281"/>
                  </a:lnTo>
                  <a:lnTo>
                    <a:pt x="283870" y="20586"/>
                  </a:lnTo>
                  <a:lnTo>
                    <a:pt x="284289" y="20662"/>
                  </a:lnTo>
                  <a:lnTo>
                    <a:pt x="284289" y="13741"/>
                  </a:lnTo>
                  <a:close/>
                </a:path>
                <a:path w="407034" h="78739">
                  <a:moveTo>
                    <a:pt x="324002" y="15455"/>
                  </a:moveTo>
                  <a:lnTo>
                    <a:pt x="313702" y="13703"/>
                  </a:lnTo>
                  <a:lnTo>
                    <a:pt x="301358" y="13703"/>
                  </a:lnTo>
                  <a:lnTo>
                    <a:pt x="294005" y="16065"/>
                  </a:lnTo>
                  <a:lnTo>
                    <a:pt x="290715" y="23837"/>
                  </a:lnTo>
                  <a:lnTo>
                    <a:pt x="297332" y="26009"/>
                  </a:lnTo>
                  <a:lnTo>
                    <a:pt x="298678" y="23025"/>
                  </a:lnTo>
                  <a:lnTo>
                    <a:pt x="302006" y="19735"/>
                  </a:lnTo>
                  <a:lnTo>
                    <a:pt x="314096" y="19735"/>
                  </a:lnTo>
                  <a:lnTo>
                    <a:pt x="317119" y="22796"/>
                  </a:lnTo>
                  <a:lnTo>
                    <a:pt x="317119" y="31635"/>
                  </a:lnTo>
                  <a:lnTo>
                    <a:pt x="317119" y="35623"/>
                  </a:lnTo>
                  <a:lnTo>
                    <a:pt x="317119" y="46786"/>
                  </a:lnTo>
                  <a:lnTo>
                    <a:pt x="312864" y="51917"/>
                  </a:lnTo>
                  <a:lnTo>
                    <a:pt x="300126" y="51917"/>
                  </a:lnTo>
                  <a:lnTo>
                    <a:pt x="296418" y="49618"/>
                  </a:lnTo>
                  <a:lnTo>
                    <a:pt x="296418" y="40322"/>
                  </a:lnTo>
                  <a:lnTo>
                    <a:pt x="300812" y="38709"/>
                  </a:lnTo>
                  <a:lnTo>
                    <a:pt x="308470" y="37719"/>
                  </a:lnTo>
                  <a:lnTo>
                    <a:pt x="315963" y="36957"/>
                  </a:lnTo>
                  <a:lnTo>
                    <a:pt x="317119" y="35623"/>
                  </a:lnTo>
                  <a:lnTo>
                    <a:pt x="317119" y="31635"/>
                  </a:lnTo>
                  <a:lnTo>
                    <a:pt x="313867" y="31216"/>
                  </a:lnTo>
                  <a:lnTo>
                    <a:pt x="298221" y="33248"/>
                  </a:lnTo>
                  <a:lnTo>
                    <a:pt x="289496" y="35039"/>
                  </a:lnTo>
                  <a:lnTo>
                    <a:pt x="289496" y="53251"/>
                  </a:lnTo>
                  <a:lnTo>
                    <a:pt x="295960" y="58000"/>
                  </a:lnTo>
                  <a:lnTo>
                    <a:pt x="311302" y="58000"/>
                  </a:lnTo>
                  <a:lnTo>
                    <a:pt x="315315" y="54203"/>
                  </a:lnTo>
                  <a:lnTo>
                    <a:pt x="316420" y="51917"/>
                  </a:lnTo>
                  <a:lnTo>
                    <a:pt x="316763" y="51181"/>
                  </a:lnTo>
                  <a:lnTo>
                    <a:pt x="317233" y="51181"/>
                  </a:lnTo>
                  <a:lnTo>
                    <a:pt x="317233" y="56997"/>
                  </a:lnTo>
                  <a:lnTo>
                    <a:pt x="324002" y="56997"/>
                  </a:lnTo>
                  <a:lnTo>
                    <a:pt x="324002" y="51181"/>
                  </a:lnTo>
                  <a:lnTo>
                    <a:pt x="324002" y="35623"/>
                  </a:lnTo>
                  <a:lnTo>
                    <a:pt x="324002" y="31635"/>
                  </a:lnTo>
                  <a:lnTo>
                    <a:pt x="324002" y="19735"/>
                  </a:lnTo>
                  <a:lnTo>
                    <a:pt x="324002" y="15455"/>
                  </a:lnTo>
                  <a:close/>
                </a:path>
                <a:path w="407034" h="78739">
                  <a:moveTo>
                    <a:pt x="370281" y="19011"/>
                  </a:moveTo>
                  <a:lnTo>
                    <a:pt x="364477" y="13703"/>
                  </a:lnTo>
                  <a:lnTo>
                    <a:pt x="350088" y="13703"/>
                  </a:lnTo>
                  <a:lnTo>
                    <a:pt x="345503" y="16103"/>
                  </a:lnTo>
                  <a:lnTo>
                    <a:pt x="342747" y="22148"/>
                  </a:lnTo>
                  <a:lnTo>
                    <a:pt x="342709" y="14236"/>
                  </a:lnTo>
                  <a:lnTo>
                    <a:pt x="336092" y="14236"/>
                  </a:lnTo>
                  <a:lnTo>
                    <a:pt x="336092" y="56997"/>
                  </a:lnTo>
                  <a:lnTo>
                    <a:pt x="342976" y="56997"/>
                  </a:lnTo>
                  <a:lnTo>
                    <a:pt x="342976" y="31369"/>
                  </a:lnTo>
                  <a:lnTo>
                    <a:pt x="342976" y="24066"/>
                  </a:lnTo>
                  <a:lnTo>
                    <a:pt x="347599" y="19888"/>
                  </a:lnTo>
                  <a:lnTo>
                    <a:pt x="359727" y="19888"/>
                  </a:lnTo>
                  <a:lnTo>
                    <a:pt x="363397" y="23837"/>
                  </a:lnTo>
                  <a:lnTo>
                    <a:pt x="363397" y="56997"/>
                  </a:lnTo>
                  <a:lnTo>
                    <a:pt x="370281" y="56997"/>
                  </a:lnTo>
                  <a:lnTo>
                    <a:pt x="370281" y="19011"/>
                  </a:lnTo>
                  <a:close/>
                </a:path>
                <a:path w="407034" h="78739">
                  <a:moveTo>
                    <a:pt x="400392" y="56769"/>
                  </a:moveTo>
                  <a:lnTo>
                    <a:pt x="398983" y="50952"/>
                  </a:lnTo>
                  <a:lnTo>
                    <a:pt x="397827" y="51181"/>
                  </a:lnTo>
                  <a:lnTo>
                    <a:pt x="396341" y="51422"/>
                  </a:lnTo>
                  <a:lnTo>
                    <a:pt x="391820" y="51422"/>
                  </a:lnTo>
                  <a:lnTo>
                    <a:pt x="390410" y="49733"/>
                  </a:lnTo>
                  <a:lnTo>
                    <a:pt x="390410" y="20129"/>
                  </a:lnTo>
                  <a:lnTo>
                    <a:pt x="399211" y="20129"/>
                  </a:lnTo>
                  <a:lnTo>
                    <a:pt x="399211" y="14236"/>
                  </a:lnTo>
                  <a:lnTo>
                    <a:pt x="390410" y="14236"/>
                  </a:lnTo>
                  <a:lnTo>
                    <a:pt x="390410" y="4051"/>
                  </a:lnTo>
                  <a:lnTo>
                    <a:pt x="383527" y="4051"/>
                  </a:lnTo>
                  <a:lnTo>
                    <a:pt x="383527" y="14236"/>
                  </a:lnTo>
                  <a:lnTo>
                    <a:pt x="377101" y="14236"/>
                  </a:lnTo>
                  <a:lnTo>
                    <a:pt x="377101" y="20129"/>
                  </a:lnTo>
                  <a:lnTo>
                    <a:pt x="383527" y="20129"/>
                  </a:lnTo>
                  <a:lnTo>
                    <a:pt x="383527" y="53441"/>
                  </a:lnTo>
                  <a:lnTo>
                    <a:pt x="387883" y="57531"/>
                  </a:lnTo>
                  <a:lnTo>
                    <a:pt x="397027" y="57531"/>
                  </a:lnTo>
                  <a:lnTo>
                    <a:pt x="398983" y="57264"/>
                  </a:lnTo>
                  <a:lnTo>
                    <a:pt x="400392" y="56769"/>
                  </a:lnTo>
                  <a:close/>
                </a:path>
                <a:path w="407034" h="78739">
                  <a:moveTo>
                    <a:pt x="406628" y="72961"/>
                  </a:moveTo>
                  <a:lnTo>
                    <a:pt x="0" y="72961"/>
                  </a:lnTo>
                  <a:lnTo>
                    <a:pt x="0" y="78320"/>
                  </a:lnTo>
                  <a:lnTo>
                    <a:pt x="406628" y="78320"/>
                  </a:lnTo>
                  <a:lnTo>
                    <a:pt x="406628" y="729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3" name="object 53" descr=""/>
          <p:cNvGrpSpPr/>
          <p:nvPr/>
        </p:nvGrpSpPr>
        <p:grpSpPr>
          <a:xfrm>
            <a:off x="2362268" y="2744059"/>
            <a:ext cx="564515" cy="363220"/>
            <a:chOff x="2362268" y="2744059"/>
            <a:chExt cx="564515" cy="363220"/>
          </a:xfrm>
        </p:grpSpPr>
        <p:sp>
          <p:nvSpPr>
            <p:cNvPr id="54" name="object 54" descr=""/>
            <p:cNvSpPr/>
            <p:nvPr/>
          </p:nvSpPr>
          <p:spPr>
            <a:xfrm>
              <a:off x="2367305" y="2749096"/>
              <a:ext cx="554355" cy="353060"/>
            </a:xfrm>
            <a:custGeom>
              <a:avLst/>
              <a:gdLst/>
              <a:ahLst/>
              <a:cxnLst/>
              <a:rect l="l" t="t" r="r" b="b"/>
              <a:pathLst>
                <a:path w="554355" h="353060">
                  <a:moveTo>
                    <a:pt x="0" y="15110"/>
                  </a:moveTo>
                  <a:lnTo>
                    <a:pt x="0" y="0"/>
                  </a:lnTo>
                  <a:lnTo>
                    <a:pt x="15110" y="0"/>
                  </a:lnTo>
                  <a:lnTo>
                    <a:pt x="538939" y="0"/>
                  </a:lnTo>
                  <a:lnTo>
                    <a:pt x="554050" y="0"/>
                  </a:lnTo>
                  <a:lnTo>
                    <a:pt x="554050" y="15110"/>
                  </a:lnTo>
                  <a:lnTo>
                    <a:pt x="554050" y="337466"/>
                  </a:lnTo>
                  <a:lnTo>
                    <a:pt x="554050" y="352577"/>
                  </a:lnTo>
                  <a:lnTo>
                    <a:pt x="538939" y="352577"/>
                  </a:lnTo>
                  <a:lnTo>
                    <a:pt x="15110" y="352577"/>
                  </a:lnTo>
                  <a:lnTo>
                    <a:pt x="0" y="352577"/>
                  </a:lnTo>
                  <a:lnTo>
                    <a:pt x="0" y="337466"/>
                  </a:lnTo>
                  <a:lnTo>
                    <a:pt x="0" y="15110"/>
                  </a:lnTo>
                  <a:close/>
                </a:path>
              </a:pathLst>
            </a:custGeom>
            <a:ln w="100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2416645" y="2900197"/>
              <a:ext cx="455295" cy="78740"/>
            </a:xfrm>
            <a:custGeom>
              <a:avLst/>
              <a:gdLst/>
              <a:ahLst/>
              <a:cxnLst/>
              <a:rect l="l" t="t" r="r" b="b"/>
              <a:pathLst>
                <a:path w="455294" h="78739">
                  <a:moveTo>
                    <a:pt x="67805" y="0"/>
                  </a:moveTo>
                  <a:lnTo>
                    <a:pt x="57442" y="0"/>
                  </a:lnTo>
                  <a:lnTo>
                    <a:pt x="43586" y="35966"/>
                  </a:lnTo>
                  <a:lnTo>
                    <a:pt x="42481" y="38836"/>
                  </a:lnTo>
                  <a:lnTo>
                    <a:pt x="40716" y="44450"/>
                  </a:lnTo>
                  <a:lnTo>
                    <a:pt x="39382" y="48933"/>
                  </a:lnTo>
                  <a:lnTo>
                    <a:pt x="38036" y="44297"/>
                  </a:lnTo>
                  <a:lnTo>
                    <a:pt x="36245" y="38709"/>
                  </a:lnTo>
                  <a:lnTo>
                    <a:pt x="35166" y="35966"/>
                  </a:lnTo>
                  <a:lnTo>
                    <a:pt x="21132" y="0"/>
                  </a:lnTo>
                  <a:lnTo>
                    <a:pt x="10807" y="0"/>
                  </a:lnTo>
                  <a:lnTo>
                    <a:pt x="10807" y="56997"/>
                  </a:lnTo>
                  <a:lnTo>
                    <a:pt x="17729" y="56997"/>
                  </a:lnTo>
                  <a:lnTo>
                    <a:pt x="17716" y="44564"/>
                  </a:lnTo>
                  <a:lnTo>
                    <a:pt x="17741" y="32397"/>
                  </a:lnTo>
                  <a:lnTo>
                    <a:pt x="17691" y="20256"/>
                  </a:lnTo>
                  <a:lnTo>
                    <a:pt x="17462" y="7886"/>
                  </a:lnTo>
                  <a:lnTo>
                    <a:pt x="22009" y="21158"/>
                  </a:lnTo>
                  <a:lnTo>
                    <a:pt x="26568" y="33045"/>
                  </a:lnTo>
                  <a:lnTo>
                    <a:pt x="31229" y="44627"/>
                  </a:lnTo>
                  <a:lnTo>
                    <a:pt x="36131" y="56997"/>
                  </a:lnTo>
                  <a:lnTo>
                    <a:pt x="42443" y="56997"/>
                  </a:lnTo>
                  <a:lnTo>
                    <a:pt x="47256" y="44589"/>
                  </a:lnTo>
                  <a:lnTo>
                    <a:pt x="51892" y="32943"/>
                  </a:lnTo>
                  <a:lnTo>
                    <a:pt x="56426" y="21018"/>
                  </a:lnTo>
                  <a:lnTo>
                    <a:pt x="60921" y="7772"/>
                  </a:lnTo>
                  <a:lnTo>
                    <a:pt x="60693" y="20307"/>
                  </a:lnTo>
                  <a:lnTo>
                    <a:pt x="60642" y="32410"/>
                  </a:lnTo>
                  <a:lnTo>
                    <a:pt x="60655" y="44500"/>
                  </a:lnTo>
                  <a:lnTo>
                    <a:pt x="60655" y="56997"/>
                  </a:lnTo>
                  <a:lnTo>
                    <a:pt x="67805" y="56997"/>
                  </a:lnTo>
                  <a:lnTo>
                    <a:pt x="67805" y="0"/>
                  </a:lnTo>
                  <a:close/>
                </a:path>
                <a:path w="455294" h="78739">
                  <a:moveTo>
                    <a:pt x="116535" y="35077"/>
                  </a:moveTo>
                  <a:lnTo>
                    <a:pt x="116052" y="32131"/>
                  </a:lnTo>
                  <a:lnTo>
                    <a:pt x="114909" y="25069"/>
                  </a:lnTo>
                  <a:lnTo>
                    <a:pt x="111506" y="19812"/>
                  </a:lnTo>
                  <a:lnTo>
                    <a:pt x="110629" y="18465"/>
                  </a:lnTo>
                  <a:lnTo>
                    <a:pt x="109537" y="17805"/>
                  </a:lnTo>
                  <a:lnTo>
                    <a:pt x="109537" y="32131"/>
                  </a:lnTo>
                  <a:lnTo>
                    <a:pt x="85674" y="32131"/>
                  </a:lnTo>
                  <a:lnTo>
                    <a:pt x="86093" y="25590"/>
                  </a:lnTo>
                  <a:lnTo>
                    <a:pt x="90563" y="19812"/>
                  </a:lnTo>
                  <a:lnTo>
                    <a:pt x="104952" y="19812"/>
                  </a:lnTo>
                  <a:lnTo>
                    <a:pt x="108889" y="24866"/>
                  </a:lnTo>
                  <a:lnTo>
                    <a:pt x="108953" y="25590"/>
                  </a:lnTo>
                  <a:lnTo>
                    <a:pt x="109080" y="26949"/>
                  </a:lnTo>
                  <a:lnTo>
                    <a:pt x="109537" y="32131"/>
                  </a:lnTo>
                  <a:lnTo>
                    <a:pt x="109537" y="17805"/>
                  </a:lnTo>
                  <a:lnTo>
                    <a:pt x="104648" y="14820"/>
                  </a:lnTo>
                  <a:lnTo>
                    <a:pt x="97904" y="13703"/>
                  </a:lnTo>
                  <a:lnTo>
                    <a:pt x="89979" y="15328"/>
                  </a:lnTo>
                  <a:lnTo>
                    <a:pt x="84035" y="19812"/>
                  </a:lnTo>
                  <a:lnTo>
                    <a:pt x="81064" y="25069"/>
                  </a:lnTo>
                  <a:lnTo>
                    <a:pt x="80035" y="26949"/>
                  </a:lnTo>
                  <a:lnTo>
                    <a:pt x="78663" y="35966"/>
                  </a:lnTo>
                  <a:lnTo>
                    <a:pt x="80060" y="44945"/>
                  </a:lnTo>
                  <a:lnTo>
                    <a:pt x="83997" y="51803"/>
                  </a:lnTo>
                  <a:lnTo>
                    <a:pt x="86372" y="53517"/>
                  </a:lnTo>
                  <a:lnTo>
                    <a:pt x="90347" y="56337"/>
                  </a:lnTo>
                  <a:lnTo>
                    <a:pt x="98717" y="57924"/>
                  </a:lnTo>
                  <a:lnTo>
                    <a:pt x="107480" y="57924"/>
                  </a:lnTo>
                  <a:lnTo>
                    <a:pt x="113868" y="53517"/>
                  </a:lnTo>
                  <a:lnTo>
                    <a:pt x="114388" y="51803"/>
                  </a:lnTo>
                  <a:lnTo>
                    <a:pt x="115849" y="47053"/>
                  </a:lnTo>
                  <a:lnTo>
                    <a:pt x="109194" y="45224"/>
                  </a:lnTo>
                  <a:lnTo>
                    <a:pt x="107594" y="49580"/>
                  </a:lnTo>
                  <a:lnTo>
                    <a:pt x="103797" y="51803"/>
                  </a:lnTo>
                  <a:lnTo>
                    <a:pt x="91173" y="51803"/>
                  </a:lnTo>
                  <a:lnTo>
                    <a:pt x="85979" y="46901"/>
                  </a:lnTo>
                  <a:lnTo>
                    <a:pt x="85902" y="44945"/>
                  </a:lnTo>
                  <a:lnTo>
                    <a:pt x="85636" y="37947"/>
                  </a:lnTo>
                  <a:lnTo>
                    <a:pt x="116535" y="37947"/>
                  </a:lnTo>
                  <a:lnTo>
                    <a:pt x="116535" y="35077"/>
                  </a:lnTo>
                  <a:close/>
                </a:path>
                <a:path w="455294" h="78739">
                  <a:moveTo>
                    <a:pt x="160604" y="19011"/>
                  </a:moveTo>
                  <a:lnTo>
                    <a:pt x="154800" y="13703"/>
                  </a:lnTo>
                  <a:lnTo>
                    <a:pt x="140411" y="13703"/>
                  </a:lnTo>
                  <a:lnTo>
                    <a:pt x="135826" y="16103"/>
                  </a:lnTo>
                  <a:lnTo>
                    <a:pt x="133070" y="22148"/>
                  </a:lnTo>
                  <a:lnTo>
                    <a:pt x="133032" y="14236"/>
                  </a:lnTo>
                  <a:lnTo>
                    <a:pt x="126415" y="14236"/>
                  </a:lnTo>
                  <a:lnTo>
                    <a:pt x="126415" y="56997"/>
                  </a:lnTo>
                  <a:lnTo>
                    <a:pt x="133299" y="56997"/>
                  </a:lnTo>
                  <a:lnTo>
                    <a:pt x="133299" y="31369"/>
                  </a:lnTo>
                  <a:lnTo>
                    <a:pt x="133299" y="24066"/>
                  </a:lnTo>
                  <a:lnTo>
                    <a:pt x="137922" y="19888"/>
                  </a:lnTo>
                  <a:lnTo>
                    <a:pt x="150050" y="19888"/>
                  </a:lnTo>
                  <a:lnTo>
                    <a:pt x="153720" y="23837"/>
                  </a:lnTo>
                  <a:lnTo>
                    <a:pt x="153720" y="56997"/>
                  </a:lnTo>
                  <a:lnTo>
                    <a:pt x="160604" y="56997"/>
                  </a:lnTo>
                  <a:lnTo>
                    <a:pt x="160604" y="19011"/>
                  </a:lnTo>
                  <a:close/>
                </a:path>
                <a:path w="455294" h="78739">
                  <a:moveTo>
                    <a:pt x="206933" y="14236"/>
                  </a:moveTo>
                  <a:lnTo>
                    <a:pt x="200012" y="14236"/>
                  </a:lnTo>
                  <a:lnTo>
                    <a:pt x="200012" y="47167"/>
                  </a:lnTo>
                  <a:lnTo>
                    <a:pt x="195376" y="51346"/>
                  </a:lnTo>
                  <a:lnTo>
                    <a:pt x="183299" y="51346"/>
                  </a:lnTo>
                  <a:lnTo>
                    <a:pt x="179578" y="47396"/>
                  </a:lnTo>
                  <a:lnTo>
                    <a:pt x="179578" y="14236"/>
                  </a:lnTo>
                  <a:lnTo>
                    <a:pt x="172694" y="14236"/>
                  </a:lnTo>
                  <a:lnTo>
                    <a:pt x="172694" y="52222"/>
                  </a:lnTo>
                  <a:lnTo>
                    <a:pt x="178549" y="57531"/>
                  </a:lnTo>
                  <a:lnTo>
                    <a:pt x="187198" y="57531"/>
                  </a:lnTo>
                  <a:lnTo>
                    <a:pt x="192824" y="57531"/>
                  </a:lnTo>
                  <a:lnTo>
                    <a:pt x="197485" y="55245"/>
                  </a:lnTo>
                  <a:lnTo>
                    <a:pt x="200279" y="49009"/>
                  </a:lnTo>
                  <a:lnTo>
                    <a:pt x="200279" y="56997"/>
                  </a:lnTo>
                  <a:lnTo>
                    <a:pt x="206933" y="56997"/>
                  </a:lnTo>
                  <a:lnTo>
                    <a:pt x="206933" y="14236"/>
                  </a:lnTo>
                  <a:close/>
                </a:path>
                <a:path w="455294" h="78739">
                  <a:moveTo>
                    <a:pt x="246075" y="56997"/>
                  </a:moveTo>
                  <a:lnTo>
                    <a:pt x="210337" y="56997"/>
                  </a:lnTo>
                  <a:lnTo>
                    <a:pt x="210337" y="63347"/>
                  </a:lnTo>
                  <a:lnTo>
                    <a:pt x="246075" y="63347"/>
                  </a:lnTo>
                  <a:lnTo>
                    <a:pt x="246075" y="56997"/>
                  </a:lnTo>
                  <a:close/>
                </a:path>
                <a:path w="455294" h="78739">
                  <a:moveTo>
                    <a:pt x="262864" y="0"/>
                  </a:moveTo>
                  <a:lnTo>
                    <a:pt x="255600" y="0"/>
                  </a:lnTo>
                  <a:lnTo>
                    <a:pt x="255600" y="56997"/>
                  </a:lnTo>
                  <a:lnTo>
                    <a:pt x="262864" y="56997"/>
                  </a:lnTo>
                  <a:lnTo>
                    <a:pt x="262864" y="0"/>
                  </a:lnTo>
                  <a:close/>
                </a:path>
                <a:path w="455294" h="78739">
                  <a:moveTo>
                    <a:pt x="294957" y="56769"/>
                  </a:moveTo>
                  <a:lnTo>
                    <a:pt x="293547" y="50952"/>
                  </a:lnTo>
                  <a:lnTo>
                    <a:pt x="292392" y="51181"/>
                  </a:lnTo>
                  <a:lnTo>
                    <a:pt x="290906" y="51422"/>
                  </a:lnTo>
                  <a:lnTo>
                    <a:pt x="286385" y="51422"/>
                  </a:lnTo>
                  <a:lnTo>
                    <a:pt x="284975" y="49733"/>
                  </a:lnTo>
                  <a:lnTo>
                    <a:pt x="284975" y="20129"/>
                  </a:lnTo>
                  <a:lnTo>
                    <a:pt x="293776" y="20129"/>
                  </a:lnTo>
                  <a:lnTo>
                    <a:pt x="293776" y="14236"/>
                  </a:lnTo>
                  <a:lnTo>
                    <a:pt x="284975" y="14236"/>
                  </a:lnTo>
                  <a:lnTo>
                    <a:pt x="284975" y="4051"/>
                  </a:lnTo>
                  <a:lnTo>
                    <a:pt x="278091" y="4051"/>
                  </a:lnTo>
                  <a:lnTo>
                    <a:pt x="278091" y="14236"/>
                  </a:lnTo>
                  <a:lnTo>
                    <a:pt x="271665" y="14236"/>
                  </a:lnTo>
                  <a:lnTo>
                    <a:pt x="271665" y="20129"/>
                  </a:lnTo>
                  <a:lnTo>
                    <a:pt x="278091" y="20129"/>
                  </a:lnTo>
                  <a:lnTo>
                    <a:pt x="278091" y="53441"/>
                  </a:lnTo>
                  <a:lnTo>
                    <a:pt x="282448" y="57531"/>
                  </a:lnTo>
                  <a:lnTo>
                    <a:pt x="291592" y="57531"/>
                  </a:lnTo>
                  <a:lnTo>
                    <a:pt x="293547" y="57264"/>
                  </a:lnTo>
                  <a:lnTo>
                    <a:pt x="294957" y="56769"/>
                  </a:lnTo>
                  <a:close/>
                </a:path>
                <a:path w="455294" h="78739">
                  <a:moveTo>
                    <a:pt x="337616" y="35077"/>
                  </a:moveTo>
                  <a:lnTo>
                    <a:pt x="337134" y="32131"/>
                  </a:lnTo>
                  <a:lnTo>
                    <a:pt x="335978" y="25069"/>
                  </a:lnTo>
                  <a:lnTo>
                    <a:pt x="332574" y="19812"/>
                  </a:lnTo>
                  <a:lnTo>
                    <a:pt x="331698" y="18465"/>
                  </a:lnTo>
                  <a:lnTo>
                    <a:pt x="330619" y="17818"/>
                  </a:lnTo>
                  <a:lnTo>
                    <a:pt x="330619" y="32131"/>
                  </a:lnTo>
                  <a:lnTo>
                    <a:pt x="306743" y="32131"/>
                  </a:lnTo>
                  <a:lnTo>
                    <a:pt x="307162" y="25590"/>
                  </a:lnTo>
                  <a:lnTo>
                    <a:pt x="311632" y="19812"/>
                  </a:lnTo>
                  <a:lnTo>
                    <a:pt x="326021" y="19812"/>
                  </a:lnTo>
                  <a:lnTo>
                    <a:pt x="329958" y="24866"/>
                  </a:lnTo>
                  <a:lnTo>
                    <a:pt x="330022" y="25590"/>
                  </a:lnTo>
                  <a:lnTo>
                    <a:pt x="330149" y="26949"/>
                  </a:lnTo>
                  <a:lnTo>
                    <a:pt x="330619" y="32131"/>
                  </a:lnTo>
                  <a:lnTo>
                    <a:pt x="330619" y="17818"/>
                  </a:lnTo>
                  <a:lnTo>
                    <a:pt x="325716" y="14820"/>
                  </a:lnTo>
                  <a:lnTo>
                    <a:pt x="318985" y="13703"/>
                  </a:lnTo>
                  <a:lnTo>
                    <a:pt x="311061" y="15328"/>
                  </a:lnTo>
                  <a:lnTo>
                    <a:pt x="305104" y="19812"/>
                  </a:lnTo>
                  <a:lnTo>
                    <a:pt x="302145" y="25069"/>
                  </a:lnTo>
                  <a:lnTo>
                    <a:pt x="301104" y="26949"/>
                  </a:lnTo>
                  <a:lnTo>
                    <a:pt x="299745" y="35966"/>
                  </a:lnTo>
                  <a:lnTo>
                    <a:pt x="301129" y="44945"/>
                  </a:lnTo>
                  <a:lnTo>
                    <a:pt x="305066" y="51803"/>
                  </a:lnTo>
                  <a:lnTo>
                    <a:pt x="307441" y="53517"/>
                  </a:lnTo>
                  <a:lnTo>
                    <a:pt x="311429" y="56337"/>
                  </a:lnTo>
                  <a:lnTo>
                    <a:pt x="319786" y="57924"/>
                  </a:lnTo>
                  <a:lnTo>
                    <a:pt x="328549" y="57924"/>
                  </a:lnTo>
                  <a:lnTo>
                    <a:pt x="334937" y="53517"/>
                  </a:lnTo>
                  <a:lnTo>
                    <a:pt x="335470" y="51803"/>
                  </a:lnTo>
                  <a:lnTo>
                    <a:pt x="336931" y="47053"/>
                  </a:lnTo>
                  <a:lnTo>
                    <a:pt x="330263" y="45224"/>
                  </a:lnTo>
                  <a:lnTo>
                    <a:pt x="328663" y="49580"/>
                  </a:lnTo>
                  <a:lnTo>
                    <a:pt x="324878" y="51803"/>
                  </a:lnTo>
                  <a:lnTo>
                    <a:pt x="312254" y="51803"/>
                  </a:lnTo>
                  <a:lnTo>
                    <a:pt x="307047" y="46901"/>
                  </a:lnTo>
                  <a:lnTo>
                    <a:pt x="306971" y="44945"/>
                  </a:lnTo>
                  <a:lnTo>
                    <a:pt x="306705" y="37947"/>
                  </a:lnTo>
                  <a:lnTo>
                    <a:pt x="337616" y="37947"/>
                  </a:lnTo>
                  <a:lnTo>
                    <a:pt x="337616" y="35077"/>
                  </a:lnTo>
                  <a:close/>
                </a:path>
                <a:path w="455294" h="78739">
                  <a:moveTo>
                    <a:pt x="404025" y="18249"/>
                  </a:moveTo>
                  <a:lnTo>
                    <a:pt x="397979" y="13462"/>
                  </a:lnTo>
                  <a:lnTo>
                    <a:pt x="384365" y="13462"/>
                  </a:lnTo>
                  <a:lnTo>
                    <a:pt x="379120" y="16802"/>
                  </a:lnTo>
                  <a:lnTo>
                    <a:pt x="377088" y="22186"/>
                  </a:lnTo>
                  <a:lnTo>
                    <a:pt x="375564" y="16916"/>
                  </a:lnTo>
                  <a:lnTo>
                    <a:pt x="371817" y="13462"/>
                  </a:lnTo>
                  <a:lnTo>
                    <a:pt x="361137" y="13462"/>
                  </a:lnTo>
                  <a:lnTo>
                    <a:pt x="356323" y="16294"/>
                  </a:lnTo>
                  <a:lnTo>
                    <a:pt x="354215" y="22072"/>
                  </a:lnTo>
                  <a:lnTo>
                    <a:pt x="354177" y="14236"/>
                  </a:lnTo>
                  <a:lnTo>
                    <a:pt x="347484" y="14236"/>
                  </a:lnTo>
                  <a:lnTo>
                    <a:pt x="347484" y="56997"/>
                  </a:lnTo>
                  <a:lnTo>
                    <a:pt x="354368" y="56997"/>
                  </a:lnTo>
                  <a:lnTo>
                    <a:pt x="354368" y="23266"/>
                  </a:lnTo>
                  <a:lnTo>
                    <a:pt x="358927" y="19735"/>
                  </a:lnTo>
                  <a:lnTo>
                    <a:pt x="368757" y="19735"/>
                  </a:lnTo>
                  <a:lnTo>
                    <a:pt x="372313" y="22910"/>
                  </a:lnTo>
                  <a:lnTo>
                    <a:pt x="372313" y="56997"/>
                  </a:lnTo>
                  <a:lnTo>
                    <a:pt x="379196" y="56997"/>
                  </a:lnTo>
                  <a:lnTo>
                    <a:pt x="379196" y="23685"/>
                  </a:lnTo>
                  <a:lnTo>
                    <a:pt x="382714" y="19735"/>
                  </a:lnTo>
                  <a:lnTo>
                    <a:pt x="393077" y="19735"/>
                  </a:lnTo>
                  <a:lnTo>
                    <a:pt x="397103" y="22186"/>
                  </a:lnTo>
                  <a:lnTo>
                    <a:pt x="397103" y="56997"/>
                  </a:lnTo>
                  <a:lnTo>
                    <a:pt x="404025" y="56997"/>
                  </a:lnTo>
                  <a:lnTo>
                    <a:pt x="404025" y="18249"/>
                  </a:lnTo>
                  <a:close/>
                </a:path>
                <a:path w="455294" h="78739">
                  <a:moveTo>
                    <a:pt x="447522" y="39103"/>
                  </a:moveTo>
                  <a:lnTo>
                    <a:pt x="443890" y="35229"/>
                  </a:lnTo>
                  <a:lnTo>
                    <a:pt x="436118" y="33401"/>
                  </a:lnTo>
                  <a:lnTo>
                    <a:pt x="424637" y="30683"/>
                  </a:lnTo>
                  <a:lnTo>
                    <a:pt x="422465" y="28917"/>
                  </a:lnTo>
                  <a:lnTo>
                    <a:pt x="422465" y="22186"/>
                  </a:lnTo>
                  <a:lnTo>
                    <a:pt x="426288" y="19545"/>
                  </a:lnTo>
                  <a:lnTo>
                    <a:pt x="436880" y="19545"/>
                  </a:lnTo>
                  <a:lnTo>
                    <a:pt x="439293" y="22529"/>
                  </a:lnTo>
                  <a:lnTo>
                    <a:pt x="440486" y="25590"/>
                  </a:lnTo>
                  <a:lnTo>
                    <a:pt x="446709" y="23990"/>
                  </a:lnTo>
                  <a:lnTo>
                    <a:pt x="444766" y="17983"/>
                  </a:lnTo>
                  <a:lnTo>
                    <a:pt x="440131" y="13703"/>
                  </a:lnTo>
                  <a:lnTo>
                    <a:pt x="422236" y="13703"/>
                  </a:lnTo>
                  <a:lnTo>
                    <a:pt x="415505" y="18821"/>
                  </a:lnTo>
                  <a:lnTo>
                    <a:pt x="415505" y="32169"/>
                  </a:lnTo>
                  <a:lnTo>
                    <a:pt x="419214" y="36004"/>
                  </a:lnTo>
                  <a:lnTo>
                    <a:pt x="426974" y="37833"/>
                  </a:lnTo>
                  <a:lnTo>
                    <a:pt x="434086" y="39522"/>
                  </a:lnTo>
                  <a:lnTo>
                    <a:pt x="438302" y="40513"/>
                  </a:lnTo>
                  <a:lnTo>
                    <a:pt x="440359" y="42468"/>
                  </a:lnTo>
                  <a:lnTo>
                    <a:pt x="440359" y="48933"/>
                  </a:lnTo>
                  <a:lnTo>
                    <a:pt x="436537" y="51879"/>
                  </a:lnTo>
                  <a:lnTo>
                    <a:pt x="425450" y="51879"/>
                  </a:lnTo>
                  <a:lnTo>
                    <a:pt x="421970" y="49771"/>
                  </a:lnTo>
                  <a:lnTo>
                    <a:pt x="420738" y="45072"/>
                  </a:lnTo>
                  <a:lnTo>
                    <a:pt x="414197" y="46634"/>
                  </a:lnTo>
                  <a:lnTo>
                    <a:pt x="415734" y="54013"/>
                  </a:lnTo>
                  <a:lnTo>
                    <a:pt x="421855" y="57924"/>
                  </a:lnTo>
                  <a:lnTo>
                    <a:pt x="430644" y="57924"/>
                  </a:lnTo>
                  <a:lnTo>
                    <a:pt x="440677" y="57924"/>
                  </a:lnTo>
                  <a:lnTo>
                    <a:pt x="447522" y="52451"/>
                  </a:lnTo>
                  <a:lnTo>
                    <a:pt x="447522" y="39103"/>
                  </a:lnTo>
                  <a:close/>
                </a:path>
                <a:path w="455294" h="78739">
                  <a:moveTo>
                    <a:pt x="454939" y="72961"/>
                  </a:moveTo>
                  <a:lnTo>
                    <a:pt x="0" y="72961"/>
                  </a:lnTo>
                  <a:lnTo>
                    <a:pt x="0" y="78320"/>
                  </a:lnTo>
                  <a:lnTo>
                    <a:pt x="454939" y="78320"/>
                  </a:lnTo>
                  <a:lnTo>
                    <a:pt x="454939" y="729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6" name="object 56" descr=""/>
          <p:cNvGrpSpPr/>
          <p:nvPr/>
        </p:nvGrpSpPr>
        <p:grpSpPr>
          <a:xfrm>
            <a:off x="241767" y="2920096"/>
            <a:ext cx="2458085" cy="3957954"/>
            <a:chOff x="241767" y="2920096"/>
            <a:chExt cx="2458085" cy="3957954"/>
          </a:xfrm>
        </p:grpSpPr>
        <p:sp>
          <p:nvSpPr>
            <p:cNvPr id="57" name="object 57" descr=""/>
            <p:cNvSpPr/>
            <p:nvPr/>
          </p:nvSpPr>
          <p:spPr>
            <a:xfrm>
              <a:off x="241767" y="2925132"/>
              <a:ext cx="10160" cy="10160"/>
            </a:xfrm>
            <a:custGeom>
              <a:avLst/>
              <a:gdLst/>
              <a:ahLst/>
              <a:cxnLst/>
              <a:rect l="l" t="t" r="r" b="b"/>
              <a:pathLst>
                <a:path w="10160" h="10160">
                  <a:moveTo>
                    <a:pt x="0" y="5036"/>
                  </a:moveTo>
                  <a:lnTo>
                    <a:pt x="1475" y="8598"/>
                  </a:lnTo>
                  <a:lnTo>
                    <a:pt x="5036" y="10073"/>
                  </a:lnTo>
                  <a:lnTo>
                    <a:pt x="8598" y="8598"/>
                  </a:lnTo>
                  <a:lnTo>
                    <a:pt x="10073" y="5036"/>
                  </a:lnTo>
                  <a:lnTo>
                    <a:pt x="8598" y="1475"/>
                  </a:lnTo>
                  <a:lnTo>
                    <a:pt x="5036" y="0"/>
                  </a:lnTo>
                  <a:lnTo>
                    <a:pt x="1475" y="1475"/>
                  </a:lnTo>
                  <a:lnTo>
                    <a:pt x="0" y="5036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246804" y="293016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</a:path>
              </a:pathLst>
            </a:custGeom>
            <a:ln w="10073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246804" y="2930169"/>
              <a:ext cx="0" cy="3942715"/>
            </a:xfrm>
            <a:custGeom>
              <a:avLst/>
              <a:gdLst/>
              <a:ahLst/>
              <a:cxnLst/>
              <a:rect l="l" t="t" r="r" b="b"/>
              <a:pathLst>
                <a:path w="0" h="3942715">
                  <a:moveTo>
                    <a:pt x="0" y="0"/>
                  </a:moveTo>
                  <a:lnTo>
                    <a:pt x="0" y="3942570"/>
                  </a:lnTo>
                </a:path>
              </a:pathLst>
            </a:custGeom>
            <a:ln w="10073">
              <a:solidFill>
                <a:srgbClr val="39404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241767" y="2920096"/>
              <a:ext cx="10160" cy="10160"/>
            </a:xfrm>
            <a:custGeom>
              <a:avLst/>
              <a:gdLst/>
              <a:ahLst/>
              <a:cxnLst/>
              <a:rect l="l" t="t" r="r" b="b"/>
              <a:pathLst>
                <a:path w="10160" h="10160">
                  <a:moveTo>
                    <a:pt x="0" y="5036"/>
                  </a:moveTo>
                  <a:lnTo>
                    <a:pt x="1475" y="8598"/>
                  </a:lnTo>
                  <a:lnTo>
                    <a:pt x="5036" y="10073"/>
                  </a:lnTo>
                  <a:lnTo>
                    <a:pt x="8598" y="8598"/>
                  </a:lnTo>
                  <a:lnTo>
                    <a:pt x="10073" y="5036"/>
                  </a:lnTo>
                  <a:lnTo>
                    <a:pt x="8598" y="1475"/>
                  </a:lnTo>
                  <a:lnTo>
                    <a:pt x="5036" y="0"/>
                  </a:lnTo>
                  <a:lnTo>
                    <a:pt x="1475" y="1475"/>
                  </a:lnTo>
                  <a:lnTo>
                    <a:pt x="0" y="5036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246804" y="6872740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79">
                  <a:moveTo>
                    <a:pt x="0" y="0"/>
                  </a:moveTo>
                  <a:lnTo>
                    <a:pt x="0" y="5036"/>
                  </a:lnTo>
                </a:path>
              </a:pathLst>
            </a:custGeom>
            <a:ln w="10073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46804" y="3106395"/>
              <a:ext cx="2452931" cy="3771382"/>
            </a:xfrm>
            <a:prstGeom prst="rect">
              <a:avLst/>
            </a:prstGeom>
          </p:spPr>
        </p:pic>
      </p:grpSp>
      <p:grpSp>
        <p:nvGrpSpPr>
          <p:cNvPr id="63" name="object 63" descr=""/>
          <p:cNvGrpSpPr/>
          <p:nvPr/>
        </p:nvGrpSpPr>
        <p:grpSpPr>
          <a:xfrm>
            <a:off x="4024419" y="2744059"/>
            <a:ext cx="413384" cy="312420"/>
            <a:chOff x="4024419" y="2744059"/>
            <a:chExt cx="413384" cy="312420"/>
          </a:xfrm>
        </p:grpSpPr>
        <p:sp>
          <p:nvSpPr>
            <p:cNvPr id="64" name="object 64" descr=""/>
            <p:cNvSpPr/>
            <p:nvPr/>
          </p:nvSpPr>
          <p:spPr>
            <a:xfrm>
              <a:off x="4029455" y="2749096"/>
              <a:ext cx="403225" cy="302260"/>
            </a:xfrm>
            <a:custGeom>
              <a:avLst/>
              <a:gdLst/>
              <a:ahLst/>
              <a:cxnLst/>
              <a:rect l="l" t="t" r="r" b="b"/>
              <a:pathLst>
                <a:path w="403225" h="302260">
                  <a:moveTo>
                    <a:pt x="0" y="15110"/>
                  </a:moveTo>
                  <a:lnTo>
                    <a:pt x="0" y="0"/>
                  </a:lnTo>
                  <a:lnTo>
                    <a:pt x="15110" y="0"/>
                  </a:lnTo>
                  <a:lnTo>
                    <a:pt x="387835" y="0"/>
                  </a:lnTo>
                  <a:lnTo>
                    <a:pt x="402945" y="0"/>
                  </a:lnTo>
                  <a:lnTo>
                    <a:pt x="402945" y="15110"/>
                  </a:lnTo>
                  <a:lnTo>
                    <a:pt x="402945" y="287098"/>
                  </a:lnTo>
                  <a:lnTo>
                    <a:pt x="402945" y="302209"/>
                  </a:lnTo>
                  <a:lnTo>
                    <a:pt x="387835" y="302209"/>
                  </a:lnTo>
                  <a:lnTo>
                    <a:pt x="15110" y="302209"/>
                  </a:lnTo>
                  <a:lnTo>
                    <a:pt x="0" y="302209"/>
                  </a:lnTo>
                  <a:lnTo>
                    <a:pt x="0" y="287098"/>
                  </a:lnTo>
                  <a:lnTo>
                    <a:pt x="0" y="15110"/>
                  </a:lnTo>
                  <a:close/>
                </a:path>
              </a:pathLst>
            </a:custGeom>
            <a:ln w="100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121389" y="2871095"/>
              <a:ext cx="220362" cy="79080"/>
            </a:xfrm>
            <a:prstGeom prst="rect">
              <a:avLst/>
            </a:prstGeom>
          </p:spPr>
        </p:pic>
      </p:grpSp>
      <p:grpSp>
        <p:nvGrpSpPr>
          <p:cNvPr id="66" name="object 66" descr=""/>
          <p:cNvGrpSpPr/>
          <p:nvPr/>
        </p:nvGrpSpPr>
        <p:grpSpPr>
          <a:xfrm>
            <a:off x="5888042" y="2769243"/>
            <a:ext cx="463550" cy="312420"/>
            <a:chOff x="5888042" y="2769243"/>
            <a:chExt cx="463550" cy="312420"/>
          </a:xfrm>
        </p:grpSpPr>
        <p:sp>
          <p:nvSpPr>
            <p:cNvPr id="67" name="object 67" descr=""/>
            <p:cNvSpPr/>
            <p:nvPr/>
          </p:nvSpPr>
          <p:spPr>
            <a:xfrm>
              <a:off x="5893079" y="2774280"/>
              <a:ext cx="453390" cy="302260"/>
            </a:xfrm>
            <a:custGeom>
              <a:avLst/>
              <a:gdLst/>
              <a:ahLst/>
              <a:cxnLst/>
              <a:rect l="l" t="t" r="r" b="b"/>
              <a:pathLst>
                <a:path w="453389" h="302260">
                  <a:moveTo>
                    <a:pt x="0" y="15110"/>
                  </a:moveTo>
                  <a:lnTo>
                    <a:pt x="0" y="0"/>
                  </a:lnTo>
                  <a:lnTo>
                    <a:pt x="15110" y="0"/>
                  </a:lnTo>
                  <a:lnTo>
                    <a:pt x="438203" y="0"/>
                  </a:lnTo>
                  <a:lnTo>
                    <a:pt x="453313" y="0"/>
                  </a:lnTo>
                  <a:lnTo>
                    <a:pt x="453313" y="15110"/>
                  </a:lnTo>
                  <a:lnTo>
                    <a:pt x="453313" y="287098"/>
                  </a:lnTo>
                  <a:lnTo>
                    <a:pt x="453313" y="302209"/>
                  </a:lnTo>
                  <a:lnTo>
                    <a:pt x="438203" y="302209"/>
                  </a:lnTo>
                  <a:lnTo>
                    <a:pt x="15110" y="302209"/>
                  </a:lnTo>
                  <a:lnTo>
                    <a:pt x="0" y="302209"/>
                  </a:lnTo>
                  <a:lnTo>
                    <a:pt x="0" y="287098"/>
                  </a:lnTo>
                  <a:lnTo>
                    <a:pt x="0" y="15110"/>
                  </a:lnTo>
                  <a:close/>
                </a:path>
              </a:pathLst>
            </a:custGeom>
            <a:ln w="100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920522" y="2895170"/>
              <a:ext cx="397044" cy="65224"/>
            </a:xfrm>
            <a:prstGeom prst="rect">
              <a:avLst/>
            </a:prstGeom>
          </p:spPr>
        </p:pic>
        <p:sp>
          <p:nvSpPr>
            <p:cNvPr id="69" name="object 69" descr=""/>
            <p:cNvSpPr/>
            <p:nvPr/>
          </p:nvSpPr>
          <p:spPr>
            <a:xfrm>
              <a:off x="5911938" y="2970004"/>
              <a:ext cx="415290" cy="5715"/>
            </a:xfrm>
            <a:custGeom>
              <a:avLst/>
              <a:gdLst/>
              <a:ahLst/>
              <a:cxnLst/>
              <a:rect l="l" t="t" r="r" b="b"/>
              <a:pathLst>
                <a:path w="415289" h="5714">
                  <a:moveTo>
                    <a:pt x="415001" y="5355"/>
                  </a:moveTo>
                  <a:lnTo>
                    <a:pt x="0" y="5355"/>
                  </a:lnTo>
                  <a:lnTo>
                    <a:pt x="0" y="0"/>
                  </a:lnTo>
                  <a:lnTo>
                    <a:pt x="415001" y="0"/>
                  </a:lnTo>
                  <a:lnTo>
                    <a:pt x="415001" y="53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 descr=""/>
          <p:cNvSpPr/>
          <p:nvPr/>
        </p:nvSpPr>
        <p:spPr>
          <a:xfrm>
            <a:off x="4230928" y="6577081"/>
            <a:ext cx="0" cy="245745"/>
          </a:xfrm>
          <a:custGeom>
            <a:avLst/>
            <a:gdLst/>
            <a:ahLst/>
            <a:cxnLst/>
            <a:rect l="l" t="t" r="r" b="b"/>
            <a:pathLst>
              <a:path w="0" h="245745">
                <a:moveTo>
                  <a:pt x="0" y="0"/>
                </a:moveTo>
                <a:lnTo>
                  <a:pt x="0" y="245291"/>
                </a:lnTo>
              </a:path>
            </a:pathLst>
          </a:custGeom>
          <a:ln w="10073">
            <a:solidFill>
              <a:srgbClr val="394049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71" name="object 71" descr=""/>
          <p:cNvGrpSpPr/>
          <p:nvPr/>
        </p:nvGrpSpPr>
        <p:grpSpPr>
          <a:xfrm>
            <a:off x="4225828" y="3056027"/>
            <a:ext cx="10795" cy="2025014"/>
            <a:chOff x="4225828" y="3056027"/>
            <a:chExt cx="10795" cy="2025014"/>
          </a:xfrm>
        </p:grpSpPr>
        <p:sp>
          <p:nvSpPr>
            <p:cNvPr id="72" name="object 72" descr=""/>
            <p:cNvSpPr/>
            <p:nvPr/>
          </p:nvSpPr>
          <p:spPr>
            <a:xfrm>
              <a:off x="4230928" y="3061127"/>
              <a:ext cx="0" cy="2019935"/>
            </a:xfrm>
            <a:custGeom>
              <a:avLst/>
              <a:gdLst/>
              <a:ahLst/>
              <a:cxnLst/>
              <a:rect l="l" t="t" r="r" b="b"/>
              <a:pathLst>
                <a:path w="0" h="2019935">
                  <a:moveTo>
                    <a:pt x="0" y="0"/>
                  </a:moveTo>
                  <a:lnTo>
                    <a:pt x="0" y="2019894"/>
                  </a:lnTo>
                </a:path>
              </a:pathLst>
            </a:custGeom>
            <a:ln w="10073">
              <a:solidFill>
                <a:srgbClr val="39404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4225891" y="3056090"/>
              <a:ext cx="10160" cy="5715"/>
            </a:xfrm>
            <a:custGeom>
              <a:avLst/>
              <a:gdLst/>
              <a:ahLst/>
              <a:cxnLst/>
              <a:rect l="l" t="t" r="r" b="b"/>
              <a:pathLst>
                <a:path w="10160" h="5714">
                  <a:moveTo>
                    <a:pt x="10073" y="5288"/>
                  </a:moveTo>
                  <a:lnTo>
                    <a:pt x="0" y="5288"/>
                  </a:lnTo>
                  <a:lnTo>
                    <a:pt x="0" y="0"/>
                  </a:lnTo>
                  <a:lnTo>
                    <a:pt x="10073" y="0"/>
                  </a:lnTo>
                  <a:lnTo>
                    <a:pt x="10073" y="5288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4225891" y="3056090"/>
              <a:ext cx="10160" cy="5715"/>
            </a:xfrm>
            <a:custGeom>
              <a:avLst/>
              <a:gdLst/>
              <a:ahLst/>
              <a:cxnLst/>
              <a:rect l="l" t="t" r="r" b="b"/>
              <a:pathLst>
                <a:path w="10160" h="5714">
                  <a:moveTo>
                    <a:pt x="10073" y="5288"/>
                  </a:moveTo>
                  <a:lnTo>
                    <a:pt x="0" y="5288"/>
                  </a:lnTo>
                  <a:lnTo>
                    <a:pt x="0" y="0"/>
                  </a:lnTo>
                  <a:lnTo>
                    <a:pt x="10073" y="0"/>
                  </a:lnTo>
                  <a:lnTo>
                    <a:pt x="10073" y="5288"/>
                  </a:lnTo>
                  <a:close/>
                </a:path>
              </a:pathLst>
            </a:custGeom>
            <a:ln w="317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 descr=""/>
          <p:cNvSpPr/>
          <p:nvPr/>
        </p:nvSpPr>
        <p:spPr>
          <a:xfrm>
            <a:off x="4230928" y="682237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5036"/>
                </a:lnTo>
              </a:path>
            </a:pathLst>
          </a:custGeom>
          <a:ln w="10073">
            <a:solidFill>
              <a:srgbClr val="39404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 descr=""/>
          <p:cNvSpPr/>
          <p:nvPr/>
        </p:nvSpPr>
        <p:spPr>
          <a:xfrm>
            <a:off x="6119736" y="6318159"/>
            <a:ext cx="0" cy="504825"/>
          </a:xfrm>
          <a:custGeom>
            <a:avLst/>
            <a:gdLst/>
            <a:ahLst/>
            <a:cxnLst/>
            <a:rect l="l" t="t" r="r" b="b"/>
            <a:pathLst>
              <a:path w="0" h="504825">
                <a:moveTo>
                  <a:pt x="0" y="0"/>
                </a:moveTo>
                <a:lnTo>
                  <a:pt x="0" y="504213"/>
                </a:lnTo>
              </a:path>
            </a:pathLst>
          </a:custGeom>
          <a:ln w="10073">
            <a:solidFill>
              <a:srgbClr val="394049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77" name="object 77" descr=""/>
          <p:cNvGrpSpPr/>
          <p:nvPr/>
        </p:nvGrpSpPr>
        <p:grpSpPr>
          <a:xfrm>
            <a:off x="6114636" y="3081211"/>
            <a:ext cx="10795" cy="2396490"/>
            <a:chOff x="6114636" y="3081211"/>
            <a:chExt cx="10795" cy="2396490"/>
          </a:xfrm>
        </p:grpSpPr>
        <p:sp>
          <p:nvSpPr>
            <p:cNvPr id="78" name="object 78" descr=""/>
            <p:cNvSpPr/>
            <p:nvPr/>
          </p:nvSpPr>
          <p:spPr>
            <a:xfrm>
              <a:off x="6119736" y="3086311"/>
              <a:ext cx="0" cy="2391410"/>
            </a:xfrm>
            <a:custGeom>
              <a:avLst/>
              <a:gdLst/>
              <a:ahLst/>
              <a:cxnLst/>
              <a:rect l="l" t="t" r="r" b="b"/>
              <a:pathLst>
                <a:path w="0" h="2391410">
                  <a:moveTo>
                    <a:pt x="0" y="0"/>
                  </a:moveTo>
                  <a:lnTo>
                    <a:pt x="0" y="2391107"/>
                  </a:lnTo>
                </a:path>
              </a:pathLst>
            </a:custGeom>
            <a:ln w="10073">
              <a:solidFill>
                <a:srgbClr val="39404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6114699" y="3081274"/>
              <a:ext cx="10160" cy="5715"/>
            </a:xfrm>
            <a:custGeom>
              <a:avLst/>
              <a:gdLst/>
              <a:ahLst/>
              <a:cxnLst/>
              <a:rect l="l" t="t" r="r" b="b"/>
              <a:pathLst>
                <a:path w="10160" h="5714">
                  <a:moveTo>
                    <a:pt x="10073" y="5288"/>
                  </a:moveTo>
                  <a:lnTo>
                    <a:pt x="0" y="5288"/>
                  </a:lnTo>
                  <a:lnTo>
                    <a:pt x="0" y="0"/>
                  </a:lnTo>
                  <a:lnTo>
                    <a:pt x="10073" y="0"/>
                  </a:lnTo>
                  <a:lnTo>
                    <a:pt x="10073" y="5288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6114699" y="3081274"/>
              <a:ext cx="10160" cy="5715"/>
            </a:xfrm>
            <a:custGeom>
              <a:avLst/>
              <a:gdLst/>
              <a:ahLst/>
              <a:cxnLst/>
              <a:rect l="l" t="t" r="r" b="b"/>
              <a:pathLst>
                <a:path w="10160" h="5714">
                  <a:moveTo>
                    <a:pt x="10073" y="5288"/>
                  </a:moveTo>
                  <a:lnTo>
                    <a:pt x="0" y="5288"/>
                  </a:lnTo>
                  <a:lnTo>
                    <a:pt x="0" y="0"/>
                  </a:lnTo>
                  <a:lnTo>
                    <a:pt x="10073" y="0"/>
                  </a:lnTo>
                  <a:lnTo>
                    <a:pt x="10073" y="5288"/>
                  </a:lnTo>
                  <a:close/>
                </a:path>
              </a:pathLst>
            </a:custGeom>
            <a:ln w="317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 descr=""/>
          <p:cNvSpPr/>
          <p:nvPr/>
        </p:nvSpPr>
        <p:spPr>
          <a:xfrm>
            <a:off x="6119736" y="6822372"/>
            <a:ext cx="0" cy="5080"/>
          </a:xfrm>
          <a:custGeom>
            <a:avLst/>
            <a:gdLst/>
            <a:ahLst/>
            <a:cxnLst/>
            <a:rect l="l" t="t" r="r" b="b"/>
            <a:pathLst>
              <a:path w="0" h="5079">
                <a:moveTo>
                  <a:pt x="0" y="0"/>
                </a:moveTo>
                <a:lnTo>
                  <a:pt x="0" y="5036"/>
                </a:lnTo>
              </a:path>
            </a:pathLst>
          </a:custGeom>
          <a:ln w="10073">
            <a:solidFill>
              <a:srgbClr val="39404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82" name="object 82" descr=""/>
          <p:cNvGrpSpPr/>
          <p:nvPr/>
        </p:nvGrpSpPr>
        <p:grpSpPr>
          <a:xfrm>
            <a:off x="4175523" y="5060744"/>
            <a:ext cx="111125" cy="1521460"/>
            <a:chOff x="4175523" y="5060744"/>
            <a:chExt cx="111125" cy="1521460"/>
          </a:xfrm>
        </p:grpSpPr>
        <p:sp>
          <p:nvSpPr>
            <p:cNvPr id="83" name="object 83" descr=""/>
            <p:cNvSpPr/>
            <p:nvPr/>
          </p:nvSpPr>
          <p:spPr>
            <a:xfrm>
              <a:off x="4180560" y="5065781"/>
              <a:ext cx="100965" cy="15240"/>
            </a:xfrm>
            <a:custGeom>
              <a:avLst/>
              <a:gdLst/>
              <a:ahLst/>
              <a:cxnLst/>
              <a:rect l="l" t="t" r="r" b="b"/>
              <a:pathLst>
                <a:path w="100964" h="15239">
                  <a:moveTo>
                    <a:pt x="0" y="0"/>
                  </a:moveTo>
                  <a:lnTo>
                    <a:pt x="100736" y="0"/>
                  </a:lnTo>
                  <a:lnTo>
                    <a:pt x="100736" y="15240"/>
                  </a:lnTo>
                  <a:lnTo>
                    <a:pt x="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4180560" y="5065781"/>
              <a:ext cx="100965" cy="1511300"/>
            </a:xfrm>
            <a:custGeom>
              <a:avLst/>
              <a:gdLst/>
              <a:ahLst/>
              <a:cxnLst/>
              <a:rect l="l" t="t" r="r" b="b"/>
              <a:pathLst>
                <a:path w="100964" h="1511300">
                  <a:moveTo>
                    <a:pt x="0" y="15110"/>
                  </a:moveTo>
                  <a:lnTo>
                    <a:pt x="0" y="0"/>
                  </a:lnTo>
                  <a:lnTo>
                    <a:pt x="15110" y="0"/>
                  </a:lnTo>
                  <a:lnTo>
                    <a:pt x="85625" y="0"/>
                  </a:lnTo>
                  <a:lnTo>
                    <a:pt x="100736" y="0"/>
                  </a:lnTo>
                  <a:lnTo>
                    <a:pt x="100736" y="15110"/>
                  </a:lnTo>
                  <a:lnTo>
                    <a:pt x="100736" y="1495935"/>
                  </a:lnTo>
                  <a:lnTo>
                    <a:pt x="100736" y="1511046"/>
                  </a:lnTo>
                  <a:lnTo>
                    <a:pt x="85625" y="1511046"/>
                  </a:lnTo>
                  <a:lnTo>
                    <a:pt x="15110" y="1511046"/>
                  </a:lnTo>
                  <a:lnTo>
                    <a:pt x="0" y="1511046"/>
                  </a:lnTo>
                  <a:lnTo>
                    <a:pt x="0" y="1495935"/>
                  </a:lnTo>
                  <a:lnTo>
                    <a:pt x="0" y="15110"/>
                  </a:lnTo>
                  <a:close/>
                </a:path>
              </a:pathLst>
            </a:custGeom>
            <a:ln w="100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5" name="object 85" descr=""/>
          <p:cNvGrpSpPr/>
          <p:nvPr/>
        </p:nvGrpSpPr>
        <p:grpSpPr>
          <a:xfrm>
            <a:off x="251840" y="6480355"/>
            <a:ext cx="3926840" cy="110489"/>
            <a:chOff x="251840" y="6480355"/>
            <a:chExt cx="3926840" cy="110489"/>
          </a:xfrm>
        </p:grpSpPr>
        <p:sp>
          <p:nvSpPr>
            <p:cNvPr id="86" name="object 86" descr=""/>
            <p:cNvSpPr/>
            <p:nvPr/>
          </p:nvSpPr>
          <p:spPr>
            <a:xfrm>
              <a:off x="294653" y="6568013"/>
              <a:ext cx="1917064" cy="0"/>
            </a:xfrm>
            <a:custGeom>
              <a:avLst/>
              <a:gdLst/>
              <a:ahLst/>
              <a:cxnLst/>
              <a:rect l="l" t="t" r="r" b="b"/>
              <a:pathLst>
                <a:path w="1917064" h="0">
                  <a:moveTo>
                    <a:pt x="0" y="0"/>
                  </a:moveTo>
                  <a:lnTo>
                    <a:pt x="1916510" y="0"/>
                  </a:lnTo>
                </a:path>
              </a:pathLst>
            </a:custGeom>
            <a:ln w="10073">
              <a:solidFill>
                <a:srgbClr val="39404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2211163" y="656801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</a:path>
              </a:pathLst>
            </a:custGeom>
            <a:ln w="10073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2206127" y="6562976"/>
              <a:ext cx="10160" cy="10160"/>
            </a:xfrm>
            <a:custGeom>
              <a:avLst/>
              <a:gdLst/>
              <a:ahLst/>
              <a:cxnLst/>
              <a:rect l="l" t="t" r="r" b="b"/>
              <a:pathLst>
                <a:path w="10160" h="10159">
                  <a:moveTo>
                    <a:pt x="0" y="5036"/>
                  </a:moveTo>
                  <a:lnTo>
                    <a:pt x="1475" y="8598"/>
                  </a:lnTo>
                  <a:lnTo>
                    <a:pt x="5036" y="10073"/>
                  </a:lnTo>
                  <a:lnTo>
                    <a:pt x="8598" y="8598"/>
                  </a:lnTo>
                  <a:lnTo>
                    <a:pt x="10073" y="5036"/>
                  </a:lnTo>
                  <a:lnTo>
                    <a:pt x="8598" y="1475"/>
                  </a:lnTo>
                  <a:lnTo>
                    <a:pt x="5036" y="0"/>
                  </a:lnTo>
                  <a:lnTo>
                    <a:pt x="1475" y="1475"/>
                  </a:lnTo>
                  <a:lnTo>
                    <a:pt x="0" y="5036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2211163" y="656801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</a:path>
              </a:pathLst>
            </a:custGeom>
            <a:ln w="10073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2211163" y="6568013"/>
              <a:ext cx="1959610" cy="0"/>
            </a:xfrm>
            <a:custGeom>
              <a:avLst/>
              <a:gdLst/>
              <a:ahLst/>
              <a:cxnLst/>
              <a:rect l="l" t="t" r="r" b="b"/>
              <a:pathLst>
                <a:path w="1959610" h="0">
                  <a:moveTo>
                    <a:pt x="0" y="0"/>
                  </a:moveTo>
                  <a:lnTo>
                    <a:pt x="1959323" y="0"/>
                  </a:lnTo>
                </a:path>
              </a:pathLst>
            </a:custGeom>
            <a:ln w="10073">
              <a:solidFill>
                <a:srgbClr val="39404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256877" y="6547866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32739" y="37776"/>
                  </a:moveTo>
                  <a:lnTo>
                    <a:pt x="0" y="20147"/>
                  </a:lnTo>
                  <a:lnTo>
                    <a:pt x="32739" y="0"/>
                  </a:lnTo>
                  <a:lnTo>
                    <a:pt x="32739" y="37776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256877" y="6547866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20147"/>
                  </a:moveTo>
                  <a:lnTo>
                    <a:pt x="32739" y="0"/>
                  </a:lnTo>
                  <a:lnTo>
                    <a:pt x="32739" y="37776"/>
                  </a:lnTo>
                  <a:lnTo>
                    <a:pt x="0" y="20147"/>
                  </a:lnTo>
                  <a:close/>
                </a:path>
              </a:pathLst>
            </a:custGeom>
            <a:ln w="10073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4170486" y="6562976"/>
              <a:ext cx="7620" cy="10160"/>
            </a:xfrm>
            <a:custGeom>
              <a:avLst/>
              <a:gdLst/>
              <a:ahLst/>
              <a:cxnLst/>
              <a:rect l="l" t="t" r="r" b="b"/>
              <a:pathLst>
                <a:path w="7620" h="10159">
                  <a:moveTo>
                    <a:pt x="7555" y="10073"/>
                  </a:moveTo>
                  <a:lnTo>
                    <a:pt x="0" y="10073"/>
                  </a:lnTo>
                  <a:lnTo>
                    <a:pt x="0" y="0"/>
                  </a:lnTo>
                  <a:lnTo>
                    <a:pt x="5036" y="0"/>
                  </a:lnTo>
                  <a:lnTo>
                    <a:pt x="5036" y="5036"/>
                  </a:lnTo>
                  <a:lnTo>
                    <a:pt x="7555" y="7555"/>
                  </a:lnTo>
                  <a:lnTo>
                    <a:pt x="7555" y="10073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4170486" y="6562976"/>
              <a:ext cx="7620" cy="10160"/>
            </a:xfrm>
            <a:custGeom>
              <a:avLst/>
              <a:gdLst/>
              <a:ahLst/>
              <a:cxnLst/>
              <a:rect l="l" t="t" r="r" b="b"/>
              <a:pathLst>
                <a:path w="7620" h="10159">
                  <a:moveTo>
                    <a:pt x="5036" y="0"/>
                  </a:moveTo>
                  <a:lnTo>
                    <a:pt x="5036" y="5036"/>
                  </a:lnTo>
                  <a:lnTo>
                    <a:pt x="7555" y="7555"/>
                  </a:lnTo>
                  <a:lnTo>
                    <a:pt x="7555" y="10073"/>
                  </a:lnTo>
                  <a:lnTo>
                    <a:pt x="0" y="10073"/>
                  </a:lnTo>
                  <a:lnTo>
                    <a:pt x="0" y="0"/>
                  </a:lnTo>
                  <a:lnTo>
                    <a:pt x="5036" y="0"/>
                  </a:lnTo>
                  <a:close/>
                </a:path>
              </a:pathLst>
            </a:custGeom>
            <a:ln w="317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1693443" y="6480365"/>
              <a:ext cx="561975" cy="59055"/>
            </a:xfrm>
            <a:custGeom>
              <a:avLst/>
              <a:gdLst/>
              <a:ahLst/>
              <a:cxnLst/>
              <a:rect l="l" t="t" r="r" b="b"/>
              <a:pathLst>
                <a:path w="561975" h="59054">
                  <a:moveTo>
                    <a:pt x="51028" y="38252"/>
                  </a:moveTo>
                  <a:lnTo>
                    <a:pt x="39204" y="38252"/>
                  </a:lnTo>
                  <a:lnTo>
                    <a:pt x="38061" y="44450"/>
                  </a:lnTo>
                  <a:lnTo>
                    <a:pt x="33172" y="48158"/>
                  </a:lnTo>
                  <a:lnTo>
                    <a:pt x="17868" y="48158"/>
                  </a:lnTo>
                  <a:lnTo>
                    <a:pt x="11861" y="41656"/>
                  </a:lnTo>
                  <a:lnTo>
                    <a:pt x="11861" y="17208"/>
                  </a:lnTo>
                  <a:lnTo>
                    <a:pt x="17792" y="10363"/>
                  </a:lnTo>
                  <a:lnTo>
                    <a:pt x="33210" y="10363"/>
                  </a:lnTo>
                  <a:lnTo>
                    <a:pt x="38100" y="14033"/>
                  </a:lnTo>
                  <a:lnTo>
                    <a:pt x="39166" y="20231"/>
                  </a:lnTo>
                  <a:lnTo>
                    <a:pt x="50990" y="20231"/>
                  </a:lnTo>
                  <a:lnTo>
                    <a:pt x="48272" y="11658"/>
                  </a:lnTo>
                  <a:lnTo>
                    <a:pt x="42964" y="5308"/>
                  </a:lnTo>
                  <a:lnTo>
                    <a:pt x="35534" y="1358"/>
                  </a:lnTo>
                  <a:lnTo>
                    <a:pt x="26466" y="0"/>
                  </a:lnTo>
                  <a:lnTo>
                    <a:pt x="15989" y="1955"/>
                  </a:lnTo>
                  <a:lnTo>
                    <a:pt x="7594" y="7658"/>
                  </a:lnTo>
                  <a:lnTo>
                    <a:pt x="2019" y="16865"/>
                  </a:lnTo>
                  <a:lnTo>
                    <a:pt x="0" y="29298"/>
                  </a:lnTo>
                  <a:lnTo>
                    <a:pt x="1993" y="41681"/>
                  </a:lnTo>
                  <a:lnTo>
                    <a:pt x="7543" y="50850"/>
                  </a:lnTo>
                  <a:lnTo>
                    <a:pt x="15925" y="56565"/>
                  </a:lnTo>
                  <a:lnTo>
                    <a:pt x="26466" y="58521"/>
                  </a:lnTo>
                  <a:lnTo>
                    <a:pt x="36195" y="56845"/>
                  </a:lnTo>
                  <a:lnTo>
                    <a:pt x="43662" y="52362"/>
                  </a:lnTo>
                  <a:lnTo>
                    <a:pt x="48666" y="45885"/>
                  </a:lnTo>
                  <a:lnTo>
                    <a:pt x="51028" y="38252"/>
                  </a:lnTo>
                  <a:close/>
                </a:path>
                <a:path w="561975" h="59054">
                  <a:moveTo>
                    <a:pt x="94945" y="18592"/>
                  </a:moveTo>
                  <a:lnTo>
                    <a:pt x="85991" y="14452"/>
                  </a:lnTo>
                  <a:lnTo>
                    <a:pt x="83553" y="14452"/>
                  </a:lnTo>
                  <a:lnTo>
                    <a:pt x="83553" y="37833"/>
                  </a:lnTo>
                  <a:lnTo>
                    <a:pt x="83553" y="46977"/>
                  </a:lnTo>
                  <a:lnTo>
                    <a:pt x="79794" y="50533"/>
                  </a:lnTo>
                  <a:lnTo>
                    <a:pt x="70650" y="50533"/>
                  </a:lnTo>
                  <a:lnTo>
                    <a:pt x="67983" y="48806"/>
                  </a:lnTo>
                  <a:lnTo>
                    <a:pt x="67983" y="42037"/>
                  </a:lnTo>
                  <a:lnTo>
                    <a:pt x="70802" y="40398"/>
                  </a:lnTo>
                  <a:lnTo>
                    <a:pt x="82130" y="38823"/>
                  </a:lnTo>
                  <a:lnTo>
                    <a:pt x="83553" y="37833"/>
                  </a:lnTo>
                  <a:lnTo>
                    <a:pt x="83553" y="14452"/>
                  </a:lnTo>
                  <a:lnTo>
                    <a:pt x="67246" y="14452"/>
                  </a:lnTo>
                  <a:lnTo>
                    <a:pt x="60553" y="18592"/>
                  </a:lnTo>
                  <a:lnTo>
                    <a:pt x="60401" y="18592"/>
                  </a:lnTo>
                  <a:lnTo>
                    <a:pt x="58178" y="26123"/>
                  </a:lnTo>
                  <a:lnTo>
                    <a:pt x="68707" y="27889"/>
                  </a:lnTo>
                  <a:lnTo>
                    <a:pt x="69291" y="26123"/>
                  </a:lnTo>
                  <a:lnTo>
                    <a:pt x="69761" y="25019"/>
                  </a:lnTo>
                  <a:lnTo>
                    <a:pt x="72339" y="22948"/>
                  </a:lnTo>
                  <a:lnTo>
                    <a:pt x="81064" y="22948"/>
                  </a:lnTo>
                  <a:lnTo>
                    <a:pt x="83477" y="25019"/>
                  </a:lnTo>
                  <a:lnTo>
                    <a:pt x="83477" y="31750"/>
                  </a:lnTo>
                  <a:lnTo>
                    <a:pt x="81635" y="31750"/>
                  </a:lnTo>
                  <a:lnTo>
                    <a:pt x="73101" y="32664"/>
                  </a:lnTo>
                  <a:lnTo>
                    <a:pt x="64693" y="33464"/>
                  </a:lnTo>
                  <a:lnTo>
                    <a:pt x="56959" y="36220"/>
                  </a:lnTo>
                  <a:lnTo>
                    <a:pt x="56959" y="54241"/>
                  </a:lnTo>
                  <a:lnTo>
                    <a:pt x="63042" y="58597"/>
                  </a:lnTo>
                  <a:lnTo>
                    <a:pt x="77508" y="58597"/>
                  </a:lnTo>
                  <a:lnTo>
                    <a:pt x="81635" y="55803"/>
                  </a:lnTo>
                  <a:lnTo>
                    <a:pt x="83705" y="51828"/>
                  </a:lnTo>
                  <a:lnTo>
                    <a:pt x="84086" y="51828"/>
                  </a:lnTo>
                  <a:lnTo>
                    <a:pt x="84086" y="57759"/>
                  </a:lnTo>
                  <a:lnTo>
                    <a:pt x="94945" y="57759"/>
                  </a:lnTo>
                  <a:lnTo>
                    <a:pt x="94945" y="51828"/>
                  </a:lnTo>
                  <a:lnTo>
                    <a:pt x="94945" y="50533"/>
                  </a:lnTo>
                  <a:lnTo>
                    <a:pt x="94945" y="37833"/>
                  </a:lnTo>
                  <a:lnTo>
                    <a:pt x="94945" y="22948"/>
                  </a:lnTo>
                  <a:lnTo>
                    <a:pt x="94945" y="18592"/>
                  </a:lnTo>
                  <a:close/>
                </a:path>
                <a:path w="561975" h="59054">
                  <a:moveTo>
                    <a:pt x="116217" y="762"/>
                  </a:moveTo>
                  <a:lnTo>
                    <a:pt x="104736" y="762"/>
                  </a:lnTo>
                  <a:lnTo>
                    <a:pt x="104736" y="57759"/>
                  </a:lnTo>
                  <a:lnTo>
                    <a:pt x="116217" y="57759"/>
                  </a:lnTo>
                  <a:lnTo>
                    <a:pt x="116217" y="762"/>
                  </a:lnTo>
                  <a:close/>
                </a:path>
                <a:path w="561975" h="59054">
                  <a:moveTo>
                    <a:pt x="164185" y="44069"/>
                  </a:moveTo>
                  <a:lnTo>
                    <a:pt x="153517" y="42113"/>
                  </a:lnTo>
                  <a:lnTo>
                    <a:pt x="152603" y="46748"/>
                  </a:lnTo>
                  <a:lnTo>
                    <a:pt x="149656" y="49568"/>
                  </a:lnTo>
                  <a:lnTo>
                    <a:pt x="139090" y="49568"/>
                  </a:lnTo>
                  <a:lnTo>
                    <a:pt x="135877" y="44183"/>
                  </a:lnTo>
                  <a:lnTo>
                    <a:pt x="135877" y="28803"/>
                  </a:lnTo>
                  <a:lnTo>
                    <a:pt x="139090" y="23482"/>
                  </a:lnTo>
                  <a:lnTo>
                    <a:pt x="149656" y="23482"/>
                  </a:lnTo>
                  <a:lnTo>
                    <a:pt x="152476" y="26238"/>
                  </a:lnTo>
                  <a:lnTo>
                    <a:pt x="153441" y="30670"/>
                  </a:lnTo>
                  <a:lnTo>
                    <a:pt x="164109" y="28689"/>
                  </a:lnTo>
                  <a:lnTo>
                    <a:pt x="162509" y="19888"/>
                  </a:lnTo>
                  <a:lnTo>
                    <a:pt x="155232" y="14452"/>
                  </a:lnTo>
                  <a:lnTo>
                    <a:pt x="145097" y="14452"/>
                  </a:lnTo>
                  <a:lnTo>
                    <a:pt x="136385" y="16052"/>
                  </a:lnTo>
                  <a:lnTo>
                    <a:pt x="129806" y="20548"/>
                  </a:lnTo>
                  <a:lnTo>
                    <a:pt x="125628" y="27533"/>
                  </a:lnTo>
                  <a:lnTo>
                    <a:pt x="124167" y="36563"/>
                  </a:lnTo>
                  <a:lnTo>
                    <a:pt x="125628" y="45567"/>
                  </a:lnTo>
                  <a:lnTo>
                    <a:pt x="129806" y="52514"/>
                  </a:lnTo>
                  <a:lnTo>
                    <a:pt x="136385" y="57010"/>
                  </a:lnTo>
                  <a:lnTo>
                    <a:pt x="145097" y="58597"/>
                  </a:lnTo>
                  <a:lnTo>
                    <a:pt x="155346" y="58597"/>
                  </a:lnTo>
                  <a:lnTo>
                    <a:pt x="162585" y="53060"/>
                  </a:lnTo>
                  <a:lnTo>
                    <a:pt x="164185" y="44069"/>
                  </a:lnTo>
                  <a:close/>
                </a:path>
                <a:path w="561975" h="59054">
                  <a:moveTo>
                    <a:pt x="211086" y="14986"/>
                  </a:moveTo>
                  <a:lnTo>
                    <a:pt x="199567" y="14986"/>
                  </a:lnTo>
                  <a:lnTo>
                    <a:pt x="199567" y="45402"/>
                  </a:lnTo>
                  <a:lnTo>
                    <a:pt x="196126" y="48691"/>
                  </a:lnTo>
                  <a:lnTo>
                    <a:pt x="186448" y="48691"/>
                  </a:lnTo>
                  <a:lnTo>
                    <a:pt x="183540" y="45516"/>
                  </a:lnTo>
                  <a:lnTo>
                    <a:pt x="183540" y="14986"/>
                  </a:lnTo>
                  <a:lnTo>
                    <a:pt x="172072" y="14986"/>
                  </a:lnTo>
                  <a:lnTo>
                    <a:pt x="172072" y="52209"/>
                  </a:lnTo>
                  <a:lnTo>
                    <a:pt x="177927" y="58293"/>
                  </a:lnTo>
                  <a:lnTo>
                    <a:pt x="186791" y="58293"/>
                  </a:lnTo>
                  <a:lnTo>
                    <a:pt x="193294" y="58293"/>
                  </a:lnTo>
                  <a:lnTo>
                    <a:pt x="197662" y="54927"/>
                  </a:lnTo>
                  <a:lnTo>
                    <a:pt x="200075" y="48882"/>
                  </a:lnTo>
                  <a:lnTo>
                    <a:pt x="200228" y="57759"/>
                  </a:lnTo>
                  <a:lnTo>
                    <a:pt x="211086" y="57759"/>
                  </a:lnTo>
                  <a:lnTo>
                    <a:pt x="211086" y="14986"/>
                  </a:lnTo>
                  <a:close/>
                </a:path>
                <a:path w="561975" h="59054">
                  <a:moveTo>
                    <a:pt x="232321" y="762"/>
                  </a:moveTo>
                  <a:lnTo>
                    <a:pt x="220840" y="762"/>
                  </a:lnTo>
                  <a:lnTo>
                    <a:pt x="220840" y="57759"/>
                  </a:lnTo>
                  <a:lnTo>
                    <a:pt x="232321" y="57759"/>
                  </a:lnTo>
                  <a:lnTo>
                    <a:pt x="232321" y="762"/>
                  </a:lnTo>
                  <a:close/>
                </a:path>
                <a:path w="561975" h="59054">
                  <a:moveTo>
                    <a:pt x="277761" y="18592"/>
                  </a:moveTo>
                  <a:lnTo>
                    <a:pt x="268820" y="14452"/>
                  </a:lnTo>
                  <a:lnTo>
                    <a:pt x="266369" y="14452"/>
                  </a:lnTo>
                  <a:lnTo>
                    <a:pt x="266369" y="37833"/>
                  </a:lnTo>
                  <a:lnTo>
                    <a:pt x="266369" y="46977"/>
                  </a:lnTo>
                  <a:lnTo>
                    <a:pt x="262623" y="50533"/>
                  </a:lnTo>
                  <a:lnTo>
                    <a:pt x="253479" y="50533"/>
                  </a:lnTo>
                  <a:lnTo>
                    <a:pt x="250799" y="48806"/>
                  </a:lnTo>
                  <a:lnTo>
                    <a:pt x="250799" y="42037"/>
                  </a:lnTo>
                  <a:lnTo>
                    <a:pt x="253631" y="40398"/>
                  </a:lnTo>
                  <a:lnTo>
                    <a:pt x="264947" y="38823"/>
                  </a:lnTo>
                  <a:lnTo>
                    <a:pt x="266369" y="37833"/>
                  </a:lnTo>
                  <a:lnTo>
                    <a:pt x="266369" y="14452"/>
                  </a:lnTo>
                  <a:lnTo>
                    <a:pt x="250075" y="14452"/>
                  </a:lnTo>
                  <a:lnTo>
                    <a:pt x="243370" y="18592"/>
                  </a:lnTo>
                  <a:lnTo>
                    <a:pt x="243217" y="18592"/>
                  </a:lnTo>
                  <a:lnTo>
                    <a:pt x="241007" y="26123"/>
                  </a:lnTo>
                  <a:lnTo>
                    <a:pt x="251523" y="27889"/>
                  </a:lnTo>
                  <a:lnTo>
                    <a:pt x="252107" y="26123"/>
                  </a:lnTo>
                  <a:lnTo>
                    <a:pt x="252590" y="25019"/>
                  </a:lnTo>
                  <a:lnTo>
                    <a:pt x="255155" y="22948"/>
                  </a:lnTo>
                  <a:lnTo>
                    <a:pt x="263880" y="22948"/>
                  </a:lnTo>
                  <a:lnTo>
                    <a:pt x="266293" y="25019"/>
                  </a:lnTo>
                  <a:lnTo>
                    <a:pt x="266293" y="31750"/>
                  </a:lnTo>
                  <a:lnTo>
                    <a:pt x="264452" y="31750"/>
                  </a:lnTo>
                  <a:lnTo>
                    <a:pt x="255917" y="32664"/>
                  </a:lnTo>
                  <a:lnTo>
                    <a:pt x="247510" y="33464"/>
                  </a:lnTo>
                  <a:lnTo>
                    <a:pt x="239776" y="36220"/>
                  </a:lnTo>
                  <a:lnTo>
                    <a:pt x="239776" y="54241"/>
                  </a:lnTo>
                  <a:lnTo>
                    <a:pt x="245859" y="58597"/>
                  </a:lnTo>
                  <a:lnTo>
                    <a:pt x="260324" y="58597"/>
                  </a:lnTo>
                  <a:lnTo>
                    <a:pt x="264452" y="55803"/>
                  </a:lnTo>
                  <a:lnTo>
                    <a:pt x="266522" y="51828"/>
                  </a:lnTo>
                  <a:lnTo>
                    <a:pt x="266903" y="51828"/>
                  </a:lnTo>
                  <a:lnTo>
                    <a:pt x="266903" y="57759"/>
                  </a:lnTo>
                  <a:lnTo>
                    <a:pt x="277761" y="57759"/>
                  </a:lnTo>
                  <a:lnTo>
                    <a:pt x="277761" y="51828"/>
                  </a:lnTo>
                  <a:lnTo>
                    <a:pt x="277761" y="50533"/>
                  </a:lnTo>
                  <a:lnTo>
                    <a:pt x="277761" y="37833"/>
                  </a:lnTo>
                  <a:lnTo>
                    <a:pt x="277761" y="22948"/>
                  </a:lnTo>
                  <a:lnTo>
                    <a:pt x="277761" y="18592"/>
                  </a:lnTo>
                  <a:close/>
                </a:path>
                <a:path w="561975" h="59054">
                  <a:moveTo>
                    <a:pt x="309981" y="57340"/>
                  </a:moveTo>
                  <a:lnTo>
                    <a:pt x="308330" y="48729"/>
                  </a:lnTo>
                  <a:lnTo>
                    <a:pt x="307492" y="48958"/>
                  </a:lnTo>
                  <a:lnTo>
                    <a:pt x="305574" y="49225"/>
                  </a:lnTo>
                  <a:lnTo>
                    <a:pt x="301904" y="49225"/>
                  </a:lnTo>
                  <a:lnTo>
                    <a:pt x="300799" y="47967"/>
                  </a:lnTo>
                  <a:lnTo>
                    <a:pt x="300799" y="23749"/>
                  </a:lnTo>
                  <a:lnTo>
                    <a:pt x="308787" y="23749"/>
                  </a:lnTo>
                  <a:lnTo>
                    <a:pt x="308787" y="14986"/>
                  </a:lnTo>
                  <a:lnTo>
                    <a:pt x="300799" y="14986"/>
                  </a:lnTo>
                  <a:lnTo>
                    <a:pt x="300799" y="4813"/>
                  </a:lnTo>
                  <a:lnTo>
                    <a:pt x="289318" y="4813"/>
                  </a:lnTo>
                  <a:lnTo>
                    <a:pt x="289318" y="14986"/>
                  </a:lnTo>
                  <a:lnTo>
                    <a:pt x="283425" y="14986"/>
                  </a:lnTo>
                  <a:lnTo>
                    <a:pt x="283425" y="23749"/>
                  </a:lnTo>
                  <a:lnTo>
                    <a:pt x="289318" y="23749"/>
                  </a:lnTo>
                  <a:lnTo>
                    <a:pt x="289318" y="54089"/>
                  </a:lnTo>
                  <a:lnTo>
                    <a:pt x="293992" y="58369"/>
                  </a:lnTo>
                  <a:lnTo>
                    <a:pt x="304850" y="58369"/>
                  </a:lnTo>
                  <a:lnTo>
                    <a:pt x="307416" y="58102"/>
                  </a:lnTo>
                  <a:lnTo>
                    <a:pt x="309981" y="57340"/>
                  </a:lnTo>
                  <a:close/>
                </a:path>
                <a:path w="561975" h="59054">
                  <a:moveTo>
                    <a:pt x="354317" y="36144"/>
                  </a:moveTo>
                  <a:lnTo>
                    <a:pt x="353656" y="32169"/>
                  </a:lnTo>
                  <a:lnTo>
                    <a:pt x="352742" y="26581"/>
                  </a:lnTo>
                  <a:lnTo>
                    <a:pt x="350532" y="23101"/>
                  </a:lnTo>
                  <a:lnTo>
                    <a:pt x="348462" y="19824"/>
                  </a:lnTo>
                  <a:lnTo>
                    <a:pt x="343255" y="16535"/>
                  </a:lnTo>
                  <a:lnTo>
                    <a:pt x="343255" y="32169"/>
                  </a:lnTo>
                  <a:lnTo>
                    <a:pt x="325120" y="32169"/>
                  </a:lnTo>
                  <a:lnTo>
                    <a:pt x="325589" y="26885"/>
                  </a:lnTo>
                  <a:lnTo>
                    <a:pt x="328879" y="23101"/>
                  </a:lnTo>
                  <a:lnTo>
                    <a:pt x="339661" y="23101"/>
                  </a:lnTo>
                  <a:lnTo>
                    <a:pt x="342684" y="26581"/>
                  </a:lnTo>
                  <a:lnTo>
                    <a:pt x="342785" y="27571"/>
                  </a:lnTo>
                  <a:lnTo>
                    <a:pt x="343255" y="32169"/>
                  </a:lnTo>
                  <a:lnTo>
                    <a:pt x="343255" y="16535"/>
                  </a:lnTo>
                  <a:lnTo>
                    <a:pt x="342074" y="15786"/>
                  </a:lnTo>
                  <a:lnTo>
                    <a:pt x="334225" y="14452"/>
                  </a:lnTo>
                  <a:lnTo>
                    <a:pt x="325742" y="16065"/>
                  </a:lnTo>
                  <a:lnTo>
                    <a:pt x="319265" y="20586"/>
                  </a:lnTo>
                  <a:lnTo>
                    <a:pt x="315137" y="27571"/>
                  </a:lnTo>
                  <a:lnTo>
                    <a:pt x="313690" y="36601"/>
                  </a:lnTo>
                  <a:lnTo>
                    <a:pt x="315150" y="45745"/>
                  </a:lnTo>
                  <a:lnTo>
                    <a:pt x="319341" y="52666"/>
                  </a:lnTo>
                  <a:lnTo>
                    <a:pt x="325983" y="57061"/>
                  </a:lnTo>
                  <a:lnTo>
                    <a:pt x="334810" y="58597"/>
                  </a:lnTo>
                  <a:lnTo>
                    <a:pt x="344754" y="58597"/>
                  </a:lnTo>
                  <a:lnTo>
                    <a:pt x="351561" y="53975"/>
                  </a:lnTo>
                  <a:lnTo>
                    <a:pt x="352742" y="49961"/>
                  </a:lnTo>
                  <a:lnTo>
                    <a:pt x="353669" y="46863"/>
                  </a:lnTo>
                  <a:lnTo>
                    <a:pt x="343255" y="44907"/>
                  </a:lnTo>
                  <a:lnTo>
                    <a:pt x="342036" y="48196"/>
                  </a:lnTo>
                  <a:lnTo>
                    <a:pt x="339013" y="49961"/>
                  </a:lnTo>
                  <a:lnTo>
                    <a:pt x="329222" y="49961"/>
                  </a:lnTo>
                  <a:lnTo>
                    <a:pt x="325310" y="46355"/>
                  </a:lnTo>
                  <a:lnTo>
                    <a:pt x="325259" y="44907"/>
                  </a:lnTo>
                  <a:lnTo>
                    <a:pt x="325043" y="39357"/>
                  </a:lnTo>
                  <a:lnTo>
                    <a:pt x="354317" y="39357"/>
                  </a:lnTo>
                  <a:lnTo>
                    <a:pt x="354317" y="36144"/>
                  </a:lnTo>
                  <a:close/>
                </a:path>
                <a:path w="561975" h="59054">
                  <a:moveTo>
                    <a:pt x="402209" y="36563"/>
                  </a:moveTo>
                  <a:lnTo>
                    <a:pt x="400748" y="27533"/>
                  </a:lnTo>
                  <a:lnTo>
                    <a:pt x="398322" y="23482"/>
                  </a:lnTo>
                  <a:lnTo>
                    <a:pt x="396570" y="20548"/>
                  </a:lnTo>
                  <a:lnTo>
                    <a:pt x="390537" y="16446"/>
                  </a:lnTo>
                  <a:lnTo>
                    <a:pt x="390537" y="43992"/>
                  </a:lnTo>
                  <a:lnTo>
                    <a:pt x="387400" y="49568"/>
                  </a:lnTo>
                  <a:lnTo>
                    <a:pt x="375158" y="49568"/>
                  </a:lnTo>
                  <a:lnTo>
                    <a:pt x="372059" y="43992"/>
                  </a:lnTo>
                  <a:lnTo>
                    <a:pt x="372059" y="28956"/>
                  </a:lnTo>
                  <a:lnTo>
                    <a:pt x="375158" y="23482"/>
                  </a:lnTo>
                  <a:lnTo>
                    <a:pt x="387400" y="23482"/>
                  </a:lnTo>
                  <a:lnTo>
                    <a:pt x="390525" y="28956"/>
                  </a:lnTo>
                  <a:lnTo>
                    <a:pt x="390537" y="43992"/>
                  </a:lnTo>
                  <a:lnTo>
                    <a:pt x="390537" y="16446"/>
                  </a:lnTo>
                  <a:lnTo>
                    <a:pt x="389978" y="16052"/>
                  </a:lnTo>
                  <a:lnTo>
                    <a:pt x="381279" y="14452"/>
                  </a:lnTo>
                  <a:lnTo>
                    <a:pt x="372579" y="16052"/>
                  </a:lnTo>
                  <a:lnTo>
                    <a:pt x="365988" y="20548"/>
                  </a:lnTo>
                  <a:lnTo>
                    <a:pt x="361810" y="27533"/>
                  </a:lnTo>
                  <a:lnTo>
                    <a:pt x="360362" y="36563"/>
                  </a:lnTo>
                  <a:lnTo>
                    <a:pt x="361810" y="45567"/>
                  </a:lnTo>
                  <a:lnTo>
                    <a:pt x="365988" y="52514"/>
                  </a:lnTo>
                  <a:lnTo>
                    <a:pt x="372579" y="57010"/>
                  </a:lnTo>
                  <a:lnTo>
                    <a:pt x="381279" y="58597"/>
                  </a:lnTo>
                  <a:lnTo>
                    <a:pt x="389978" y="57010"/>
                  </a:lnTo>
                  <a:lnTo>
                    <a:pt x="396570" y="52514"/>
                  </a:lnTo>
                  <a:lnTo>
                    <a:pt x="398335" y="49568"/>
                  </a:lnTo>
                  <a:lnTo>
                    <a:pt x="400748" y="45567"/>
                  </a:lnTo>
                  <a:lnTo>
                    <a:pt x="402209" y="36563"/>
                  </a:lnTo>
                  <a:close/>
                </a:path>
                <a:path w="561975" h="59054">
                  <a:moveTo>
                    <a:pt x="435800" y="14795"/>
                  </a:moveTo>
                  <a:lnTo>
                    <a:pt x="428790" y="13347"/>
                  </a:lnTo>
                  <a:lnTo>
                    <a:pt x="423824" y="15989"/>
                  </a:lnTo>
                  <a:lnTo>
                    <a:pt x="421754" y="22453"/>
                  </a:lnTo>
                  <a:lnTo>
                    <a:pt x="421297" y="22453"/>
                  </a:lnTo>
                  <a:lnTo>
                    <a:pt x="421297" y="14986"/>
                  </a:lnTo>
                  <a:lnTo>
                    <a:pt x="410210" y="14986"/>
                  </a:lnTo>
                  <a:lnTo>
                    <a:pt x="410210" y="57759"/>
                  </a:lnTo>
                  <a:lnTo>
                    <a:pt x="421678" y="57759"/>
                  </a:lnTo>
                  <a:lnTo>
                    <a:pt x="421678" y="28117"/>
                  </a:lnTo>
                  <a:lnTo>
                    <a:pt x="425538" y="24472"/>
                  </a:lnTo>
                  <a:lnTo>
                    <a:pt x="432511" y="24472"/>
                  </a:lnTo>
                  <a:lnTo>
                    <a:pt x="434759" y="24752"/>
                  </a:lnTo>
                  <a:lnTo>
                    <a:pt x="435800" y="25057"/>
                  </a:lnTo>
                  <a:lnTo>
                    <a:pt x="435800" y="14795"/>
                  </a:lnTo>
                  <a:close/>
                </a:path>
                <a:path w="561975" h="59054">
                  <a:moveTo>
                    <a:pt x="479793" y="762"/>
                  </a:moveTo>
                  <a:lnTo>
                    <a:pt x="468541" y="762"/>
                  </a:lnTo>
                  <a:lnTo>
                    <a:pt x="468541" y="28651"/>
                  </a:lnTo>
                  <a:lnTo>
                    <a:pt x="468541" y="44145"/>
                  </a:lnTo>
                  <a:lnTo>
                    <a:pt x="465213" y="49263"/>
                  </a:lnTo>
                  <a:lnTo>
                    <a:pt x="453390" y="49263"/>
                  </a:lnTo>
                  <a:lnTo>
                    <a:pt x="450291" y="44145"/>
                  </a:lnTo>
                  <a:lnTo>
                    <a:pt x="450176" y="28917"/>
                  </a:lnTo>
                  <a:lnTo>
                    <a:pt x="453313" y="23634"/>
                  </a:lnTo>
                  <a:lnTo>
                    <a:pt x="465251" y="23634"/>
                  </a:lnTo>
                  <a:lnTo>
                    <a:pt x="468541" y="28651"/>
                  </a:lnTo>
                  <a:lnTo>
                    <a:pt x="468541" y="762"/>
                  </a:lnTo>
                  <a:lnTo>
                    <a:pt x="468312" y="762"/>
                  </a:lnTo>
                  <a:lnTo>
                    <a:pt x="468312" y="22186"/>
                  </a:lnTo>
                  <a:lnTo>
                    <a:pt x="467931" y="22186"/>
                  </a:lnTo>
                  <a:lnTo>
                    <a:pt x="466394" y="18783"/>
                  </a:lnTo>
                  <a:lnTo>
                    <a:pt x="463029" y="14452"/>
                  </a:lnTo>
                  <a:lnTo>
                    <a:pt x="455764" y="14452"/>
                  </a:lnTo>
                  <a:lnTo>
                    <a:pt x="449046" y="15836"/>
                  </a:lnTo>
                  <a:lnTo>
                    <a:pt x="443522" y="19977"/>
                  </a:lnTo>
                  <a:lnTo>
                    <a:pt x="439775" y="26847"/>
                  </a:lnTo>
                  <a:lnTo>
                    <a:pt x="438391" y="36449"/>
                  </a:lnTo>
                  <a:lnTo>
                    <a:pt x="439737" y="45897"/>
                  </a:lnTo>
                  <a:lnTo>
                    <a:pt x="443420" y="52806"/>
                  </a:lnTo>
                  <a:lnTo>
                    <a:pt x="448957" y="57048"/>
                  </a:lnTo>
                  <a:lnTo>
                    <a:pt x="455841" y="58483"/>
                  </a:lnTo>
                  <a:lnTo>
                    <a:pt x="462800" y="58483"/>
                  </a:lnTo>
                  <a:lnTo>
                    <a:pt x="466356" y="54356"/>
                  </a:lnTo>
                  <a:lnTo>
                    <a:pt x="467931" y="50914"/>
                  </a:lnTo>
                  <a:lnTo>
                    <a:pt x="468503" y="50914"/>
                  </a:lnTo>
                  <a:lnTo>
                    <a:pt x="468503" y="57759"/>
                  </a:lnTo>
                  <a:lnTo>
                    <a:pt x="479793" y="57759"/>
                  </a:lnTo>
                  <a:lnTo>
                    <a:pt x="479793" y="50914"/>
                  </a:lnTo>
                  <a:lnTo>
                    <a:pt x="479793" y="49263"/>
                  </a:lnTo>
                  <a:lnTo>
                    <a:pt x="479793" y="23634"/>
                  </a:lnTo>
                  <a:lnTo>
                    <a:pt x="479793" y="22186"/>
                  </a:lnTo>
                  <a:lnTo>
                    <a:pt x="479793" y="762"/>
                  </a:lnTo>
                  <a:close/>
                </a:path>
                <a:path w="561975" h="59054">
                  <a:moveTo>
                    <a:pt x="528408" y="36144"/>
                  </a:moveTo>
                  <a:lnTo>
                    <a:pt x="517359" y="16535"/>
                  </a:lnTo>
                  <a:lnTo>
                    <a:pt x="517359" y="32169"/>
                  </a:lnTo>
                  <a:lnTo>
                    <a:pt x="499224" y="32169"/>
                  </a:lnTo>
                  <a:lnTo>
                    <a:pt x="499681" y="26885"/>
                  </a:lnTo>
                  <a:lnTo>
                    <a:pt x="502970" y="23101"/>
                  </a:lnTo>
                  <a:lnTo>
                    <a:pt x="513753" y="23101"/>
                  </a:lnTo>
                  <a:lnTo>
                    <a:pt x="516775" y="26581"/>
                  </a:lnTo>
                  <a:lnTo>
                    <a:pt x="516877" y="27571"/>
                  </a:lnTo>
                  <a:lnTo>
                    <a:pt x="517359" y="32169"/>
                  </a:lnTo>
                  <a:lnTo>
                    <a:pt x="517359" y="16535"/>
                  </a:lnTo>
                  <a:lnTo>
                    <a:pt x="516178" y="15786"/>
                  </a:lnTo>
                  <a:lnTo>
                    <a:pt x="508330" y="14452"/>
                  </a:lnTo>
                  <a:lnTo>
                    <a:pt x="499833" y="16065"/>
                  </a:lnTo>
                  <a:lnTo>
                    <a:pt x="493369" y="20586"/>
                  </a:lnTo>
                  <a:lnTo>
                    <a:pt x="489229" y="27571"/>
                  </a:lnTo>
                  <a:lnTo>
                    <a:pt x="487781" y="36601"/>
                  </a:lnTo>
                  <a:lnTo>
                    <a:pt x="489242" y="45745"/>
                  </a:lnTo>
                  <a:lnTo>
                    <a:pt x="493433" y="52666"/>
                  </a:lnTo>
                  <a:lnTo>
                    <a:pt x="500087" y="57061"/>
                  </a:lnTo>
                  <a:lnTo>
                    <a:pt x="508901" y="58597"/>
                  </a:lnTo>
                  <a:lnTo>
                    <a:pt x="518845" y="58597"/>
                  </a:lnTo>
                  <a:lnTo>
                    <a:pt x="525653" y="53975"/>
                  </a:lnTo>
                  <a:lnTo>
                    <a:pt x="526846" y="49961"/>
                  </a:lnTo>
                  <a:lnTo>
                    <a:pt x="527761" y="46863"/>
                  </a:lnTo>
                  <a:lnTo>
                    <a:pt x="517359" y="44907"/>
                  </a:lnTo>
                  <a:lnTo>
                    <a:pt x="516128" y="48196"/>
                  </a:lnTo>
                  <a:lnTo>
                    <a:pt x="513105" y="49961"/>
                  </a:lnTo>
                  <a:lnTo>
                    <a:pt x="503313" y="49961"/>
                  </a:lnTo>
                  <a:lnTo>
                    <a:pt x="499414" y="46355"/>
                  </a:lnTo>
                  <a:lnTo>
                    <a:pt x="499364" y="44907"/>
                  </a:lnTo>
                  <a:lnTo>
                    <a:pt x="499148" y="39357"/>
                  </a:lnTo>
                  <a:lnTo>
                    <a:pt x="528408" y="39357"/>
                  </a:lnTo>
                  <a:lnTo>
                    <a:pt x="528408" y="36144"/>
                  </a:lnTo>
                  <a:close/>
                </a:path>
                <a:path w="561975" h="59054">
                  <a:moveTo>
                    <a:pt x="561848" y="14795"/>
                  </a:moveTo>
                  <a:lnTo>
                    <a:pt x="554850" y="13347"/>
                  </a:lnTo>
                  <a:lnTo>
                    <a:pt x="549871" y="15989"/>
                  </a:lnTo>
                  <a:lnTo>
                    <a:pt x="547801" y="22453"/>
                  </a:lnTo>
                  <a:lnTo>
                    <a:pt x="547344" y="22453"/>
                  </a:lnTo>
                  <a:lnTo>
                    <a:pt x="547344" y="14986"/>
                  </a:lnTo>
                  <a:lnTo>
                    <a:pt x="536257" y="14986"/>
                  </a:lnTo>
                  <a:lnTo>
                    <a:pt x="536257" y="57759"/>
                  </a:lnTo>
                  <a:lnTo>
                    <a:pt x="547725" y="57759"/>
                  </a:lnTo>
                  <a:lnTo>
                    <a:pt x="547725" y="28117"/>
                  </a:lnTo>
                  <a:lnTo>
                    <a:pt x="551599" y="24472"/>
                  </a:lnTo>
                  <a:lnTo>
                    <a:pt x="558558" y="24472"/>
                  </a:lnTo>
                  <a:lnTo>
                    <a:pt x="560806" y="24752"/>
                  </a:lnTo>
                  <a:lnTo>
                    <a:pt x="561848" y="25057"/>
                  </a:lnTo>
                  <a:lnTo>
                    <a:pt x="561848" y="1479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6" name="object 96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286270" y="5375079"/>
            <a:ext cx="1914054" cy="973832"/>
          </a:xfrm>
          <a:prstGeom prst="rect">
            <a:avLst/>
          </a:prstGeom>
        </p:spPr>
      </p:pic>
      <p:grpSp>
        <p:nvGrpSpPr>
          <p:cNvPr id="97" name="object 97" descr=""/>
          <p:cNvGrpSpPr/>
          <p:nvPr/>
        </p:nvGrpSpPr>
        <p:grpSpPr>
          <a:xfrm>
            <a:off x="246804" y="5026531"/>
            <a:ext cx="3924300" cy="113664"/>
            <a:chOff x="246804" y="5026531"/>
            <a:chExt cx="3924300" cy="113664"/>
          </a:xfrm>
        </p:grpSpPr>
        <p:sp>
          <p:nvSpPr>
            <p:cNvPr id="98" name="object 98" descr=""/>
            <p:cNvSpPr/>
            <p:nvPr/>
          </p:nvSpPr>
          <p:spPr>
            <a:xfrm>
              <a:off x="246804" y="5116149"/>
              <a:ext cx="3881120" cy="0"/>
            </a:xfrm>
            <a:custGeom>
              <a:avLst/>
              <a:gdLst/>
              <a:ahLst/>
              <a:cxnLst/>
              <a:rect l="l" t="t" r="r" b="b"/>
              <a:pathLst>
                <a:path w="3881120" h="0">
                  <a:moveTo>
                    <a:pt x="5036" y="0"/>
                  </a:moveTo>
                  <a:lnTo>
                    <a:pt x="1964359" y="0"/>
                  </a:lnTo>
                  <a:lnTo>
                    <a:pt x="3880869" y="0"/>
                  </a:lnTo>
                </a:path>
                <a:path w="3881120" h="0">
                  <a:moveTo>
                    <a:pt x="5036" y="0"/>
                  </a:moveTo>
                  <a:lnTo>
                    <a:pt x="0" y="0"/>
                  </a:lnTo>
                </a:path>
              </a:pathLst>
            </a:custGeom>
            <a:ln w="10073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4132710" y="5097261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0" y="37776"/>
                  </a:moveTo>
                  <a:lnTo>
                    <a:pt x="0" y="0"/>
                  </a:lnTo>
                  <a:lnTo>
                    <a:pt x="32739" y="18888"/>
                  </a:lnTo>
                  <a:lnTo>
                    <a:pt x="0" y="37776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4132710" y="5097261"/>
              <a:ext cx="33020" cy="38100"/>
            </a:xfrm>
            <a:custGeom>
              <a:avLst/>
              <a:gdLst/>
              <a:ahLst/>
              <a:cxnLst/>
              <a:rect l="l" t="t" r="r" b="b"/>
              <a:pathLst>
                <a:path w="33020" h="38100">
                  <a:moveTo>
                    <a:pt x="32739" y="18888"/>
                  </a:moveTo>
                  <a:lnTo>
                    <a:pt x="0" y="37776"/>
                  </a:lnTo>
                  <a:lnTo>
                    <a:pt x="0" y="0"/>
                  </a:lnTo>
                  <a:lnTo>
                    <a:pt x="32739" y="18888"/>
                  </a:lnTo>
                  <a:close/>
                </a:path>
              </a:pathLst>
            </a:custGeom>
            <a:ln w="10073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1" name="object 101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420243" y="5026531"/>
              <a:ext cx="1724940" cy="76471"/>
            </a:xfrm>
            <a:prstGeom prst="rect">
              <a:avLst/>
            </a:prstGeom>
          </p:spPr>
        </p:pic>
      </p:grpSp>
      <p:grpSp>
        <p:nvGrpSpPr>
          <p:cNvPr id="102" name="object 102" descr=""/>
          <p:cNvGrpSpPr/>
          <p:nvPr/>
        </p:nvGrpSpPr>
        <p:grpSpPr>
          <a:xfrm>
            <a:off x="7048777" y="3397309"/>
            <a:ext cx="2571750" cy="2979420"/>
            <a:chOff x="7048777" y="3397309"/>
            <a:chExt cx="2571750" cy="2979420"/>
          </a:xfrm>
        </p:grpSpPr>
        <p:sp>
          <p:nvSpPr>
            <p:cNvPr id="103" name="object 103" descr=""/>
            <p:cNvSpPr/>
            <p:nvPr/>
          </p:nvSpPr>
          <p:spPr>
            <a:xfrm>
              <a:off x="7050036" y="3398568"/>
              <a:ext cx="2569210" cy="2976880"/>
            </a:xfrm>
            <a:custGeom>
              <a:avLst/>
              <a:gdLst/>
              <a:ahLst/>
              <a:cxnLst/>
              <a:rect l="l" t="t" r="r" b="b"/>
              <a:pathLst>
                <a:path w="2569209" h="2976879">
                  <a:moveTo>
                    <a:pt x="0" y="0"/>
                  </a:moveTo>
                  <a:lnTo>
                    <a:pt x="2055022" y="0"/>
                  </a:lnTo>
                  <a:lnTo>
                    <a:pt x="2568778" y="513755"/>
                  </a:lnTo>
                  <a:lnTo>
                    <a:pt x="2568778" y="2976760"/>
                  </a:lnTo>
                  <a:lnTo>
                    <a:pt x="0" y="297676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9105059" y="3399828"/>
              <a:ext cx="511809" cy="513080"/>
            </a:xfrm>
            <a:custGeom>
              <a:avLst/>
              <a:gdLst/>
              <a:ahLst/>
              <a:cxnLst/>
              <a:rect l="l" t="t" r="r" b="b"/>
              <a:pathLst>
                <a:path w="511809" h="513079">
                  <a:moveTo>
                    <a:pt x="511237" y="512496"/>
                  </a:moveTo>
                  <a:lnTo>
                    <a:pt x="0" y="512496"/>
                  </a:lnTo>
                  <a:lnTo>
                    <a:pt x="0" y="0"/>
                  </a:lnTo>
                  <a:lnTo>
                    <a:pt x="511237" y="5124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9105059" y="3399828"/>
              <a:ext cx="511809" cy="513080"/>
            </a:xfrm>
            <a:custGeom>
              <a:avLst/>
              <a:gdLst/>
              <a:ahLst/>
              <a:cxnLst/>
              <a:rect l="l" t="t" r="r" b="b"/>
              <a:pathLst>
                <a:path w="511809" h="513079">
                  <a:moveTo>
                    <a:pt x="0" y="0"/>
                  </a:moveTo>
                  <a:lnTo>
                    <a:pt x="0" y="512496"/>
                  </a:lnTo>
                  <a:lnTo>
                    <a:pt x="511237" y="5124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6" name="object 106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069268" y="4008273"/>
              <a:ext cx="943001" cy="78400"/>
            </a:xfrm>
            <a:prstGeom prst="rect">
              <a:avLst/>
            </a:prstGeom>
          </p:spPr>
        </p:pic>
        <p:pic>
          <p:nvPicPr>
            <p:cNvPr id="107" name="object 107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067350" y="4448603"/>
              <a:ext cx="2533213" cy="13203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765979" y="1905007"/>
            <a:ext cx="1111885" cy="219075"/>
            <a:chOff x="2765979" y="1905007"/>
            <a:chExt cx="1111885" cy="2190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5979" y="1913979"/>
              <a:ext cx="124851" cy="16304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1840" y="1905007"/>
              <a:ext cx="253314" cy="17442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8352" y="1913979"/>
              <a:ext cx="124851" cy="16304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35854" y="1954685"/>
              <a:ext cx="111611" cy="123866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0241" y="1913979"/>
              <a:ext cx="118379" cy="16511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11506" y="1913979"/>
              <a:ext cx="118379" cy="16511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49582" y="1954685"/>
              <a:ext cx="128024" cy="168949"/>
            </a:xfrm>
            <a:prstGeom prst="rect">
              <a:avLst/>
            </a:prstGeom>
          </p:spPr>
        </p:pic>
      </p:grpSp>
      <p:grpSp>
        <p:nvGrpSpPr>
          <p:cNvPr id="10" name="object 10" descr=""/>
          <p:cNvGrpSpPr/>
          <p:nvPr/>
        </p:nvGrpSpPr>
        <p:grpSpPr>
          <a:xfrm>
            <a:off x="3948957" y="1913979"/>
            <a:ext cx="400685" cy="165735"/>
            <a:chOff x="3948957" y="1913979"/>
            <a:chExt cx="400685" cy="165735"/>
          </a:xfrm>
        </p:grpSpPr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48957" y="1913979"/>
              <a:ext cx="134590" cy="165338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12216" y="1952825"/>
              <a:ext cx="176499" cy="124195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4316728" y="1913979"/>
              <a:ext cx="33020" cy="163195"/>
            </a:xfrm>
            <a:custGeom>
              <a:avLst/>
              <a:gdLst/>
              <a:ahLst/>
              <a:cxnLst/>
              <a:rect l="l" t="t" r="r" b="b"/>
              <a:pathLst>
                <a:path w="33020" h="163194">
                  <a:moveTo>
                    <a:pt x="32826" y="163040"/>
                  </a:moveTo>
                  <a:lnTo>
                    <a:pt x="0" y="163040"/>
                  </a:lnTo>
                  <a:lnTo>
                    <a:pt x="0" y="0"/>
                  </a:lnTo>
                  <a:lnTo>
                    <a:pt x="32826" y="0"/>
                  </a:lnTo>
                  <a:lnTo>
                    <a:pt x="32826" y="1630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4425889" y="1911791"/>
            <a:ext cx="1082040" cy="211454"/>
            <a:chOff x="4425889" y="1911791"/>
            <a:chExt cx="1082040" cy="211454"/>
          </a:xfrm>
        </p:grpSpPr>
        <p:pic>
          <p:nvPicPr>
            <p:cNvPr id="15" name="object 1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25889" y="1911791"/>
              <a:ext cx="398190" cy="21096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52091" y="1954685"/>
              <a:ext cx="111611" cy="12386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86463" y="1953153"/>
              <a:ext cx="116207" cy="126274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25102" y="1953153"/>
              <a:ext cx="111502" cy="123866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59473" y="1953153"/>
              <a:ext cx="248061" cy="126274"/>
            </a:xfrm>
            <a:prstGeom prst="rect">
              <a:avLst/>
            </a:prstGeom>
          </p:spPr>
        </p:pic>
      </p:grpSp>
      <p:grpSp>
        <p:nvGrpSpPr>
          <p:cNvPr id="20" name="object 20" descr=""/>
          <p:cNvGrpSpPr/>
          <p:nvPr/>
        </p:nvGrpSpPr>
        <p:grpSpPr>
          <a:xfrm>
            <a:off x="5581730" y="1905007"/>
            <a:ext cx="888365" cy="220979"/>
            <a:chOff x="5581730" y="1905007"/>
            <a:chExt cx="888365" cy="220979"/>
          </a:xfrm>
        </p:grpSpPr>
        <p:pic>
          <p:nvPicPr>
            <p:cNvPr id="21" name="object 21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81730" y="1913979"/>
              <a:ext cx="136778" cy="163040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5741159" y="1905007"/>
              <a:ext cx="36195" cy="172085"/>
            </a:xfrm>
            <a:custGeom>
              <a:avLst/>
              <a:gdLst/>
              <a:ahLst/>
              <a:cxnLst/>
              <a:rect l="l" t="t" r="r" b="b"/>
              <a:pathLst>
                <a:path w="36195" h="172085">
                  <a:moveTo>
                    <a:pt x="34468" y="172012"/>
                  </a:moveTo>
                  <a:lnTo>
                    <a:pt x="1641" y="172012"/>
                  </a:lnTo>
                  <a:lnTo>
                    <a:pt x="1641" y="49678"/>
                  </a:lnTo>
                  <a:lnTo>
                    <a:pt x="34468" y="49678"/>
                  </a:lnTo>
                  <a:lnTo>
                    <a:pt x="34468" y="172012"/>
                  </a:lnTo>
                  <a:close/>
                </a:path>
                <a:path w="36195" h="172085">
                  <a:moveTo>
                    <a:pt x="27902" y="33702"/>
                  </a:moveTo>
                  <a:lnTo>
                    <a:pt x="8097" y="33702"/>
                  </a:lnTo>
                  <a:lnTo>
                    <a:pt x="0" y="26261"/>
                  </a:lnTo>
                  <a:lnTo>
                    <a:pt x="0" y="7550"/>
                  </a:lnTo>
                  <a:lnTo>
                    <a:pt x="8097" y="0"/>
                  </a:lnTo>
                  <a:lnTo>
                    <a:pt x="27902" y="0"/>
                  </a:lnTo>
                  <a:lnTo>
                    <a:pt x="36109" y="7550"/>
                  </a:lnTo>
                  <a:lnTo>
                    <a:pt x="36109" y="26261"/>
                  </a:lnTo>
                  <a:lnTo>
                    <a:pt x="27902" y="337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96965" y="1953153"/>
              <a:ext cx="108657" cy="126274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28492" y="1953153"/>
              <a:ext cx="118723" cy="172231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075228" y="1953153"/>
              <a:ext cx="190286" cy="126274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293527" y="1952825"/>
              <a:ext cx="176499" cy="124195"/>
            </a:xfrm>
            <a:prstGeom prst="rect">
              <a:avLst/>
            </a:prstGeom>
          </p:spPr>
        </p:pic>
      </p:grpSp>
      <p:grpSp>
        <p:nvGrpSpPr>
          <p:cNvPr id="27" name="object 27" descr=""/>
          <p:cNvGrpSpPr/>
          <p:nvPr/>
        </p:nvGrpSpPr>
        <p:grpSpPr>
          <a:xfrm>
            <a:off x="2297763" y="2239223"/>
            <a:ext cx="400050" cy="165735"/>
            <a:chOff x="2297763" y="2239223"/>
            <a:chExt cx="400050" cy="165735"/>
          </a:xfrm>
        </p:grpSpPr>
        <p:pic>
          <p:nvPicPr>
            <p:cNvPr id="28" name="object 28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297763" y="2239223"/>
              <a:ext cx="134590" cy="165338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455551" y="2278396"/>
              <a:ext cx="242043" cy="126274"/>
            </a:xfrm>
            <a:prstGeom prst="rect">
              <a:avLst/>
            </a:prstGeom>
          </p:spPr>
        </p:pic>
      </p:grpSp>
      <p:grpSp>
        <p:nvGrpSpPr>
          <p:cNvPr id="30" name="object 30" descr=""/>
          <p:cNvGrpSpPr/>
          <p:nvPr/>
        </p:nvGrpSpPr>
        <p:grpSpPr>
          <a:xfrm>
            <a:off x="2769224" y="2237034"/>
            <a:ext cx="536575" cy="167640"/>
            <a:chOff x="2769224" y="2237034"/>
            <a:chExt cx="536575" cy="167640"/>
          </a:xfrm>
        </p:grpSpPr>
        <p:pic>
          <p:nvPicPr>
            <p:cNvPr id="31" name="object 31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769224" y="2237034"/>
              <a:ext cx="271587" cy="167636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063353" y="2278396"/>
              <a:ext cx="242043" cy="126274"/>
            </a:xfrm>
            <a:prstGeom prst="rect">
              <a:avLst/>
            </a:prstGeom>
          </p:spPr>
        </p:pic>
      </p:grpSp>
      <p:sp>
        <p:nvSpPr>
          <p:cNvPr id="33" name="object 33" descr=""/>
          <p:cNvSpPr/>
          <p:nvPr/>
        </p:nvSpPr>
        <p:spPr>
          <a:xfrm>
            <a:off x="3382388" y="2322056"/>
            <a:ext cx="74295" cy="26670"/>
          </a:xfrm>
          <a:custGeom>
            <a:avLst/>
            <a:gdLst/>
            <a:ahLst/>
            <a:cxnLst/>
            <a:rect l="l" t="t" r="r" b="b"/>
            <a:pathLst>
              <a:path w="74295" h="26669">
                <a:moveTo>
                  <a:pt x="74188" y="26261"/>
                </a:moveTo>
                <a:lnTo>
                  <a:pt x="0" y="26261"/>
                </a:lnTo>
                <a:lnTo>
                  <a:pt x="0" y="0"/>
                </a:lnTo>
                <a:lnTo>
                  <a:pt x="74188" y="0"/>
                </a:lnTo>
                <a:lnTo>
                  <a:pt x="74188" y="262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4" name="object 34" descr=""/>
          <p:cNvGrpSpPr/>
          <p:nvPr/>
        </p:nvGrpSpPr>
        <p:grpSpPr>
          <a:xfrm>
            <a:off x="3535017" y="2237034"/>
            <a:ext cx="629285" cy="167640"/>
            <a:chOff x="3535017" y="2237034"/>
            <a:chExt cx="629285" cy="167640"/>
          </a:xfrm>
        </p:grpSpPr>
        <p:pic>
          <p:nvPicPr>
            <p:cNvPr id="35" name="object 35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535017" y="2237034"/>
              <a:ext cx="130541" cy="167417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686677" y="2237034"/>
              <a:ext cx="123538" cy="167417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3834289" y="2366701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18930" y="37641"/>
                  </a:moveTo>
                  <a:lnTo>
                    <a:pt x="11448" y="36193"/>
                  </a:lnTo>
                  <a:lnTo>
                    <a:pt x="5443" y="32211"/>
                  </a:lnTo>
                  <a:lnTo>
                    <a:pt x="1449" y="26239"/>
                  </a:lnTo>
                  <a:lnTo>
                    <a:pt x="0" y="18820"/>
                  </a:lnTo>
                  <a:lnTo>
                    <a:pt x="1449" y="11402"/>
                  </a:lnTo>
                  <a:lnTo>
                    <a:pt x="5443" y="5430"/>
                  </a:lnTo>
                  <a:lnTo>
                    <a:pt x="11448" y="1448"/>
                  </a:lnTo>
                  <a:lnTo>
                    <a:pt x="18930" y="0"/>
                  </a:lnTo>
                  <a:lnTo>
                    <a:pt x="26411" y="1448"/>
                  </a:lnTo>
                  <a:lnTo>
                    <a:pt x="32416" y="5430"/>
                  </a:lnTo>
                  <a:lnTo>
                    <a:pt x="36410" y="11402"/>
                  </a:lnTo>
                  <a:lnTo>
                    <a:pt x="37860" y="18820"/>
                  </a:lnTo>
                  <a:lnTo>
                    <a:pt x="36410" y="26239"/>
                  </a:lnTo>
                  <a:lnTo>
                    <a:pt x="32416" y="32211"/>
                  </a:lnTo>
                  <a:lnTo>
                    <a:pt x="26411" y="36193"/>
                  </a:lnTo>
                  <a:lnTo>
                    <a:pt x="18930" y="376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894362" y="2237034"/>
              <a:ext cx="130541" cy="167417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047226" y="2237034"/>
              <a:ext cx="116863" cy="165228"/>
            </a:xfrm>
            <a:prstGeom prst="rect">
              <a:avLst/>
            </a:prstGeom>
          </p:spPr>
        </p:pic>
      </p:grpSp>
      <p:grpSp>
        <p:nvGrpSpPr>
          <p:cNvPr id="40" name="object 40" descr=""/>
          <p:cNvGrpSpPr/>
          <p:nvPr/>
        </p:nvGrpSpPr>
        <p:grpSpPr>
          <a:xfrm>
            <a:off x="4244450" y="2239223"/>
            <a:ext cx="862330" cy="165735"/>
            <a:chOff x="4244450" y="2239223"/>
            <a:chExt cx="862330" cy="165735"/>
          </a:xfrm>
        </p:grpSpPr>
        <p:pic>
          <p:nvPicPr>
            <p:cNvPr id="41" name="object 41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244450" y="2239223"/>
              <a:ext cx="121897" cy="163040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4388879" y="2278405"/>
              <a:ext cx="717550" cy="126364"/>
            </a:xfrm>
            <a:custGeom>
              <a:avLst/>
              <a:gdLst/>
              <a:ahLst/>
              <a:cxnLst/>
              <a:rect l="l" t="t" r="r" b="b"/>
              <a:pathLst>
                <a:path w="717550" h="126364">
                  <a:moveTo>
                    <a:pt x="73202" y="977"/>
                  </a:moveTo>
                  <a:lnTo>
                    <a:pt x="59321" y="50"/>
                  </a:lnTo>
                  <a:lnTo>
                    <a:pt x="47840" y="3429"/>
                  </a:lnTo>
                  <a:lnTo>
                    <a:pt x="39001" y="11061"/>
                  </a:lnTo>
                  <a:lnTo>
                    <a:pt x="33045" y="22872"/>
                  </a:lnTo>
                  <a:lnTo>
                    <a:pt x="31737" y="22872"/>
                  </a:lnTo>
                  <a:lnTo>
                    <a:pt x="31737" y="1524"/>
                  </a:lnTo>
                  <a:lnTo>
                    <a:pt x="0" y="1524"/>
                  </a:lnTo>
                  <a:lnTo>
                    <a:pt x="0" y="123863"/>
                  </a:lnTo>
                  <a:lnTo>
                    <a:pt x="32829" y="123863"/>
                  </a:lnTo>
                  <a:lnTo>
                    <a:pt x="32829" y="54267"/>
                  </a:lnTo>
                  <a:lnTo>
                    <a:pt x="34798" y="43853"/>
                  </a:lnTo>
                  <a:lnTo>
                    <a:pt x="40246" y="35763"/>
                  </a:lnTo>
                  <a:lnTo>
                    <a:pt x="48526" y="30530"/>
                  </a:lnTo>
                  <a:lnTo>
                    <a:pt x="58978" y="28663"/>
                  </a:lnTo>
                  <a:lnTo>
                    <a:pt x="63792" y="28663"/>
                  </a:lnTo>
                  <a:lnTo>
                    <a:pt x="70256" y="29438"/>
                  </a:lnTo>
                  <a:lnTo>
                    <a:pt x="73202" y="30302"/>
                  </a:lnTo>
                  <a:lnTo>
                    <a:pt x="73202" y="977"/>
                  </a:lnTo>
                  <a:close/>
                </a:path>
                <a:path w="717550" h="126364">
                  <a:moveTo>
                    <a:pt x="200342" y="63131"/>
                  </a:moveTo>
                  <a:lnTo>
                    <a:pt x="196176" y="37388"/>
                  </a:lnTo>
                  <a:lnTo>
                    <a:pt x="189242" y="25819"/>
                  </a:lnTo>
                  <a:lnTo>
                    <a:pt x="184213" y="17424"/>
                  </a:lnTo>
                  <a:lnTo>
                    <a:pt x="166979" y="5664"/>
                  </a:lnTo>
                  <a:lnTo>
                    <a:pt x="166979" y="63131"/>
                  </a:lnTo>
                  <a:lnTo>
                    <a:pt x="165303" y="77965"/>
                  </a:lnTo>
                  <a:lnTo>
                    <a:pt x="160312" y="89789"/>
                  </a:lnTo>
                  <a:lnTo>
                    <a:pt x="152031" y="97612"/>
                  </a:lnTo>
                  <a:lnTo>
                    <a:pt x="140500" y="100444"/>
                  </a:lnTo>
                  <a:lnTo>
                    <a:pt x="128993" y="97612"/>
                  </a:lnTo>
                  <a:lnTo>
                    <a:pt x="120751" y="89789"/>
                  </a:lnTo>
                  <a:lnTo>
                    <a:pt x="115785" y="77965"/>
                  </a:lnTo>
                  <a:lnTo>
                    <a:pt x="114134" y="63131"/>
                  </a:lnTo>
                  <a:lnTo>
                    <a:pt x="115785" y="48158"/>
                  </a:lnTo>
                  <a:lnTo>
                    <a:pt x="120751" y="36347"/>
                  </a:lnTo>
                  <a:lnTo>
                    <a:pt x="128993" y="28600"/>
                  </a:lnTo>
                  <a:lnTo>
                    <a:pt x="140500" y="25819"/>
                  </a:lnTo>
                  <a:lnTo>
                    <a:pt x="151968" y="28600"/>
                  </a:lnTo>
                  <a:lnTo>
                    <a:pt x="160261" y="36347"/>
                  </a:lnTo>
                  <a:lnTo>
                    <a:pt x="160731" y="37388"/>
                  </a:lnTo>
                  <a:lnTo>
                    <a:pt x="165290" y="48158"/>
                  </a:lnTo>
                  <a:lnTo>
                    <a:pt x="166979" y="63131"/>
                  </a:lnTo>
                  <a:lnTo>
                    <a:pt x="166979" y="5664"/>
                  </a:lnTo>
                  <a:lnTo>
                    <a:pt x="165366" y="4559"/>
                  </a:lnTo>
                  <a:lnTo>
                    <a:pt x="140500" y="0"/>
                  </a:lnTo>
                  <a:lnTo>
                    <a:pt x="115595" y="4559"/>
                  </a:lnTo>
                  <a:lnTo>
                    <a:pt x="96748" y="17424"/>
                  </a:lnTo>
                  <a:lnTo>
                    <a:pt x="84810" y="37388"/>
                  </a:lnTo>
                  <a:lnTo>
                    <a:pt x="80670" y="63131"/>
                  </a:lnTo>
                  <a:lnTo>
                    <a:pt x="83032" y="77965"/>
                  </a:lnTo>
                  <a:lnTo>
                    <a:pt x="84810" y="88976"/>
                  </a:lnTo>
                  <a:lnTo>
                    <a:pt x="96748" y="108877"/>
                  </a:lnTo>
                  <a:lnTo>
                    <a:pt x="115595" y="121716"/>
                  </a:lnTo>
                  <a:lnTo>
                    <a:pt x="140500" y="126276"/>
                  </a:lnTo>
                  <a:lnTo>
                    <a:pt x="165366" y="121716"/>
                  </a:lnTo>
                  <a:lnTo>
                    <a:pt x="184213" y="108877"/>
                  </a:lnTo>
                  <a:lnTo>
                    <a:pt x="189280" y="100444"/>
                  </a:lnTo>
                  <a:lnTo>
                    <a:pt x="196176" y="88976"/>
                  </a:lnTo>
                  <a:lnTo>
                    <a:pt x="197967" y="77965"/>
                  </a:lnTo>
                  <a:lnTo>
                    <a:pt x="200342" y="63131"/>
                  </a:lnTo>
                  <a:close/>
                </a:path>
                <a:path w="717550" h="126364">
                  <a:moveTo>
                    <a:pt x="332536" y="84696"/>
                  </a:moveTo>
                  <a:lnTo>
                    <a:pt x="302006" y="79108"/>
                  </a:lnTo>
                  <a:lnTo>
                    <a:pt x="298983" y="88036"/>
                  </a:lnTo>
                  <a:lnTo>
                    <a:pt x="293916" y="94742"/>
                  </a:lnTo>
                  <a:lnTo>
                    <a:pt x="286956" y="98971"/>
                  </a:lnTo>
                  <a:lnTo>
                    <a:pt x="278269" y="100444"/>
                  </a:lnTo>
                  <a:lnTo>
                    <a:pt x="266712" y="97701"/>
                  </a:lnTo>
                  <a:lnTo>
                    <a:pt x="258356" y="89992"/>
                  </a:lnTo>
                  <a:lnTo>
                    <a:pt x="253276" y="78193"/>
                  </a:lnTo>
                  <a:lnTo>
                    <a:pt x="251561" y="63131"/>
                  </a:lnTo>
                  <a:lnTo>
                    <a:pt x="253276" y="47980"/>
                  </a:lnTo>
                  <a:lnTo>
                    <a:pt x="258356" y="36195"/>
                  </a:lnTo>
                  <a:lnTo>
                    <a:pt x="266712" y="28549"/>
                  </a:lnTo>
                  <a:lnTo>
                    <a:pt x="278269" y="25819"/>
                  </a:lnTo>
                  <a:lnTo>
                    <a:pt x="286918" y="27254"/>
                  </a:lnTo>
                  <a:lnTo>
                    <a:pt x="293763" y="31343"/>
                  </a:lnTo>
                  <a:lnTo>
                    <a:pt x="298742" y="37820"/>
                  </a:lnTo>
                  <a:lnTo>
                    <a:pt x="301790" y="46393"/>
                  </a:lnTo>
                  <a:lnTo>
                    <a:pt x="332320" y="40703"/>
                  </a:lnTo>
                  <a:lnTo>
                    <a:pt x="325958" y="23723"/>
                  </a:lnTo>
                  <a:lnTo>
                    <a:pt x="314274" y="10909"/>
                  </a:lnTo>
                  <a:lnTo>
                    <a:pt x="298018" y="2819"/>
                  </a:lnTo>
                  <a:lnTo>
                    <a:pt x="277939" y="0"/>
                  </a:lnTo>
                  <a:lnTo>
                    <a:pt x="253034" y="4559"/>
                  </a:lnTo>
                  <a:lnTo>
                    <a:pt x="234188" y="17424"/>
                  </a:lnTo>
                  <a:lnTo>
                    <a:pt x="222250" y="37388"/>
                  </a:lnTo>
                  <a:lnTo>
                    <a:pt x="218084" y="63246"/>
                  </a:lnTo>
                  <a:lnTo>
                    <a:pt x="222250" y="88976"/>
                  </a:lnTo>
                  <a:lnTo>
                    <a:pt x="234188" y="108877"/>
                  </a:lnTo>
                  <a:lnTo>
                    <a:pt x="253034" y="121716"/>
                  </a:lnTo>
                  <a:lnTo>
                    <a:pt x="277939" y="126276"/>
                  </a:lnTo>
                  <a:lnTo>
                    <a:pt x="298196" y="123393"/>
                  </a:lnTo>
                  <a:lnTo>
                    <a:pt x="314515" y="115125"/>
                  </a:lnTo>
                  <a:lnTo>
                    <a:pt x="326199" y="102031"/>
                  </a:lnTo>
                  <a:lnTo>
                    <a:pt x="332536" y="84696"/>
                  </a:lnTo>
                  <a:close/>
                </a:path>
                <a:path w="717550" h="126364">
                  <a:moveTo>
                    <a:pt x="466140" y="62039"/>
                  </a:moveTo>
                  <a:lnTo>
                    <a:pt x="464273" y="50660"/>
                  </a:lnTo>
                  <a:lnTo>
                    <a:pt x="461657" y="34709"/>
                  </a:lnTo>
                  <a:lnTo>
                    <a:pt x="455345" y="24726"/>
                  </a:lnTo>
                  <a:lnTo>
                    <a:pt x="449402" y="15341"/>
                  </a:lnTo>
                  <a:lnTo>
                    <a:pt x="434517" y="5943"/>
                  </a:lnTo>
                  <a:lnTo>
                    <a:pt x="434517" y="50660"/>
                  </a:lnTo>
                  <a:lnTo>
                    <a:pt x="382651" y="50660"/>
                  </a:lnTo>
                  <a:lnTo>
                    <a:pt x="385127" y="40233"/>
                  </a:lnTo>
                  <a:lnTo>
                    <a:pt x="390461" y="32029"/>
                  </a:lnTo>
                  <a:lnTo>
                    <a:pt x="398678" y="26530"/>
                  </a:lnTo>
                  <a:lnTo>
                    <a:pt x="399161" y="26530"/>
                  </a:lnTo>
                  <a:lnTo>
                    <a:pt x="409028" y="24726"/>
                  </a:lnTo>
                  <a:lnTo>
                    <a:pt x="419201" y="26530"/>
                  </a:lnTo>
                  <a:lnTo>
                    <a:pt x="426859" y="31699"/>
                  </a:lnTo>
                  <a:lnTo>
                    <a:pt x="431990" y="39865"/>
                  </a:lnTo>
                  <a:lnTo>
                    <a:pt x="432066" y="40233"/>
                  </a:lnTo>
                  <a:lnTo>
                    <a:pt x="434517" y="50660"/>
                  </a:lnTo>
                  <a:lnTo>
                    <a:pt x="434517" y="5943"/>
                  </a:lnTo>
                  <a:lnTo>
                    <a:pt x="431152" y="3810"/>
                  </a:lnTo>
                  <a:lnTo>
                    <a:pt x="408698" y="0"/>
                  </a:lnTo>
                  <a:lnTo>
                    <a:pt x="384416" y="4584"/>
                  </a:lnTo>
                  <a:lnTo>
                    <a:pt x="365899" y="17513"/>
                  </a:lnTo>
                  <a:lnTo>
                    <a:pt x="354088" y="37528"/>
                  </a:lnTo>
                  <a:lnTo>
                    <a:pt x="349935" y="63347"/>
                  </a:lnTo>
                  <a:lnTo>
                    <a:pt x="354114" y="89484"/>
                  </a:lnTo>
                  <a:lnTo>
                    <a:pt x="366102" y="109296"/>
                  </a:lnTo>
                  <a:lnTo>
                    <a:pt x="385114" y="121869"/>
                  </a:lnTo>
                  <a:lnTo>
                    <a:pt x="410337" y="126276"/>
                  </a:lnTo>
                  <a:lnTo>
                    <a:pt x="429920" y="123888"/>
                  </a:lnTo>
                  <a:lnTo>
                    <a:pt x="445719" y="117106"/>
                  </a:lnTo>
                  <a:lnTo>
                    <a:pt x="457314" y="106514"/>
                  </a:lnTo>
                  <a:lnTo>
                    <a:pt x="459816" y="101536"/>
                  </a:lnTo>
                  <a:lnTo>
                    <a:pt x="464286" y="92684"/>
                  </a:lnTo>
                  <a:lnTo>
                    <a:pt x="434517" y="87096"/>
                  </a:lnTo>
                  <a:lnTo>
                    <a:pt x="430961" y="93319"/>
                  </a:lnTo>
                  <a:lnTo>
                    <a:pt x="425704" y="97853"/>
                  </a:lnTo>
                  <a:lnTo>
                    <a:pt x="418934" y="100609"/>
                  </a:lnTo>
                  <a:lnTo>
                    <a:pt x="410883" y="101536"/>
                  </a:lnTo>
                  <a:lnTo>
                    <a:pt x="399580" y="99618"/>
                  </a:lnTo>
                  <a:lnTo>
                    <a:pt x="390753" y="93891"/>
                  </a:lnTo>
                  <a:lnTo>
                    <a:pt x="384886" y="84416"/>
                  </a:lnTo>
                  <a:lnTo>
                    <a:pt x="382435" y="71234"/>
                  </a:lnTo>
                  <a:lnTo>
                    <a:pt x="466140" y="71234"/>
                  </a:lnTo>
                  <a:lnTo>
                    <a:pt x="466140" y="62039"/>
                  </a:lnTo>
                  <a:close/>
                </a:path>
                <a:path w="717550" h="126364">
                  <a:moveTo>
                    <a:pt x="591870" y="86118"/>
                  </a:moveTo>
                  <a:lnTo>
                    <a:pt x="556856" y="53073"/>
                  </a:lnTo>
                  <a:lnTo>
                    <a:pt x="534860" y="48691"/>
                  </a:lnTo>
                  <a:lnTo>
                    <a:pt x="523265" y="46278"/>
                  </a:lnTo>
                  <a:lnTo>
                    <a:pt x="519112" y="42011"/>
                  </a:lnTo>
                  <a:lnTo>
                    <a:pt x="519112" y="28562"/>
                  </a:lnTo>
                  <a:lnTo>
                    <a:pt x="527418" y="23520"/>
                  </a:lnTo>
                  <a:lnTo>
                    <a:pt x="538149" y="23520"/>
                  </a:lnTo>
                  <a:lnTo>
                    <a:pt x="546163" y="24574"/>
                  </a:lnTo>
                  <a:lnTo>
                    <a:pt x="552361" y="27520"/>
                  </a:lnTo>
                  <a:lnTo>
                    <a:pt x="556806" y="32016"/>
                  </a:lnTo>
                  <a:lnTo>
                    <a:pt x="559587" y="37744"/>
                  </a:lnTo>
                  <a:lnTo>
                    <a:pt x="588695" y="32600"/>
                  </a:lnTo>
                  <a:lnTo>
                    <a:pt x="582866" y="19113"/>
                  </a:lnTo>
                  <a:lnTo>
                    <a:pt x="572350" y="8839"/>
                  </a:lnTo>
                  <a:lnTo>
                    <a:pt x="557263" y="2286"/>
                  </a:lnTo>
                  <a:lnTo>
                    <a:pt x="537705" y="0"/>
                  </a:lnTo>
                  <a:lnTo>
                    <a:pt x="516610" y="2616"/>
                  </a:lnTo>
                  <a:lnTo>
                    <a:pt x="500380" y="10160"/>
                  </a:lnTo>
                  <a:lnTo>
                    <a:pt x="489966" y="22110"/>
                  </a:lnTo>
                  <a:lnTo>
                    <a:pt x="486283" y="37973"/>
                  </a:lnTo>
                  <a:lnTo>
                    <a:pt x="488480" y="50342"/>
                  </a:lnTo>
                  <a:lnTo>
                    <a:pt x="495071" y="60147"/>
                  </a:lnTo>
                  <a:lnTo>
                    <a:pt x="506082" y="67538"/>
                  </a:lnTo>
                  <a:lnTo>
                    <a:pt x="521512" y="72656"/>
                  </a:lnTo>
                  <a:lnTo>
                    <a:pt x="532307" y="74637"/>
                  </a:lnTo>
                  <a:lnTo>
                    <a:pt x="544423" y="77317"/>
                  </a:lnTo>
                  <a:lnTo>
                    <a:pt x="554304" y="81902"/>
                  </a:lnTo>
                  <a:lnTo>
                    <a:pt x="558393" y="89611"/>
                  </a:lnTo>
                  <a:lnTo>
                    <a:pt x="558393" y="96951"/>
                  </a:lnTo>
                  <a:lnTo>
                    <a:pt x="550621" y="102196"/>
                  </a:lnTo>
                  <a:lnTo>
                    <a:pt x="538149" y="102196"/>
                  </a:lnTo>
                  <a:lnTo>
                    <a:pt x="529082" y="101142"/>
                  </a:lnTo>
                  <a:lnTo>
                    <a:pt x="522033" y="97967"/>
                  </a:lnTo>
                  <a:lnTo>
                    <a:pt x="516915" y="92646"/>
                  </a:lnTo>
                  <a:lnTo>
                    <a:pt x="513638" y="85128"/>
                  </a:lnTo>
                  <a:lnTo>
                    <a:pt x="483108" y="90385"/>
                  </a:lnTo>
                  <a:lnTo>
                    <a:pt x="489204" y="105587"/>
                  </a:lnTo>
                  <a:lnTo>
                    <a:pt x="500659" y="116865"/>
                  </a:lnTo>
                  <a:lnTo>
                    <a:pt x="516851" y="123863"/>
                  </a:lnTo>
                  <a:lnTo>
                    <a:pt x="537159" y="126276"/>
                  </a:lnTo>
                  <a:lnTo>
                    <a:pt x="559231" y="123380"/>
                  </a:lnTo>
                  <a:lnTo>
                    <a:pt x="576541" y="115214"/>
                  </a:lnTo>
                  <a:lnTo>
                    <a:pt x="587832" y="102539"/>
                  </a:lnTo>
                  <a:lnTo>
                    <a:pt x="591870" y="86118"/>
                  </a:lnTo>
                  <a:close/>
                </a:path>
                <a:path w="717550" h="126364">
                  <a:moveTo>
                    <a:pt x="717384" y="86118"/>
                  </a:moveTo>
                  <a:lnTo>
                    <a:pt x="682371" y="53073"/>
                  </a:lnTo>
                  <a:lnTo>
                    <a:pt x="660374" y="48691"/>
                  </a:lnTo>
                  <a:lnTo>
                    <a:pt x="648766" y="46278"/>
                  </a:lnTo>
                  <a:lnTo>
                    <a:pt x="644613" y="42011"/>
                  </a:lnTo>
                  <a:lnTo>
                    <a:pt x="644613" y="28562"/>
                  </a:lnTo>
                  <a:lnTo>
                    <a:pt x="652932" y="23520"/>
                  </a:lnTo>
                  <a:lnTo>
                    <a:pt x="663651" y="23520"/>
                  </a:lnTo>
                  <a:lnTo>
                    <a:pt x="671664" y="24574"/>
                  </a:lnTo>
                  <a:lnTo>
                    <a:pt x="677862" y="27520"/>
                  </a:lnTo>
                  <a:lnTo>
                    <a:pt x="682320" y="32016"/>
                  </a:lnTo>
                  <a:lnTo>
                    <a:pt x="685101" y="37744"/>
                  </a:lnTo>
                  <a:lnTo>
                    <a:pt x="714209" y="32600"/>
                  </a:lnTo>
                  <a:lnTo>
                    <a:pt x="708380" y="19113"/>
                  </a:lnTo>
                  <a:lnTo>
                    <a:pt x="697865" y="8839"/>
                  </a:lnTo>
                  <a:lnTo>
                    <a:pt x="682764" y="2286"/>
                  </a:lnTo>
                  <a:lnTo>
                    <a:pt x="663219" y="0"/>
                  </a:lnTo>
                  <a:lnTo>
                    <a:pt x="642112" y="2616"/>
                  </a:lnTo>
                  <a:lnTo>
                    <a:pt x="625894" y="10160"/>
                  </a:lnTo>
                  <a:lnTo>
                    <a:pt x="615467" y="22110"/>
                  </a:lnTo>
                  <a:lnTo>
                    <a:pt x="611784" y="37973"/>
                  </a:lnTo>
                  <a:lnTo>
                    <a:pt x="613981" y="50342"/>
                  </a:lnTo>
                  <a:lnTo>
                    <a:pt x="620585" y="60147"/>
                  </a:lnTo>
                  <a:lnTo>
                    <a:pt x="631596" y="67538"/>
                  </a:lnTo>
                  <a:lnTo>
                    <a:pt x="647026" y="72656"/>
                  </a:lnTo>
                  <a:lnTo>
                    <a:pt x="657821" y="74637"/>
                  </a:lnTo>
                  <a:lnTo>
                    <a:pt x="669937" y="77317"/>
                  </a:lnTo>
                  <a:lnTo>
                    <a:pt x="679818" y="81902"/>
                  </a:lnTo>
                  <a:lnTo>
                    <a:pt x="683895" y="89611"/>
                  </a:lnTo>
                  <a:lnTo>
                    <a:pt x="683895" y="96951"/>
                  </a:lnTo>
                  <a:lnTo>
                    <a:pt x="676122" y="102196"/>
                  </a:lnTo>
                  <a:lnTo>
                    <a:pt x="663651" y="102196"/>
                  </a:lnTo>
                  <a:lnTo>
                    <a:pt x="654596" y="101142"/>
                  </a:lnTo>
                  <a:lnTo>
                    <a:pt x="647547" y="97967"/>
                  </a:lnTo>
                  <a:lnTo>
                    <a:pt x="642416" y="92646"/>
                  </a:lnTo>
                  <a:lnTo>
                    <a:pt x="639140" y="85128"/>
                  </a:lnTo>
                  <a:lnTo>
                    <a:pt x="608609" y="90385"/>
                  </a:lnTo>
                  <a:lnTo>
                    <a:pt x="614705" y="105587"/>
                  </a:lnTo>
                  <a:lnTo>
                    <a:pt x="626160" y="116865"/>
                  </a:lnTo>
                  <a:lnTo>
                    <a:pt x="642353" y="123863"/>
                  </a:lnTo>
                  <a:lnTo>
                    <a:pt x="662673" y="126276"/>
                  </a:lnTo>
                  <a:lnTo>
                    <a:pt x="684745" y="123380"/>
                  </a:lnTo>
                  <a:lnTo>
                    <a:pt x="702043" y="115214"/>
                  </a:lnTo>
                  <a:lnTo>
                    <a:pt x="713346" y="102539"/>
                  </a:lnTo>
                  <a:lnTo>
                    <a:pt x="717384" y="861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3" name="object 43" descr=""/>
          <p:cNvGrpSpPr/>
          <p:nvPr/>
        </p:nvGrpSpPr>
        <p:grpSpPr>
          <a:xfrm>
            <a:off x="5176890" y="2237034"/>
            <a:ext cx="753745" cy="167640"/>
            <a:chOff x="5176890" y="2237034"/>
            <a:chExt cx="753745" cy="167640"/>
          </a:xfrm>
        </p:grpSpPr>
        <p:pic>
          <p:nvPicPr>
            <p:cNvPr id="44" name="object 44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176890" y="2237034"/>
              <a:ext cx="394251" cy="167636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93683" y="2279928"/>
              <a:ext cx="111611" cy="123866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733197" y="2278396"/>
              <a:ext cx="196851" cy="126274"/>
            </a:xfrm>
            <a:prstGeom prst="rect">
              <a:avLst/>
            </a:prstGeom>
          </p:spPr>
        </p:pic>
      </p:grpSp>
      <p:grpSp>
        <p:nvGrpSpPr>
          <p:cNvPr id="47" name="object 47" descr=""/>
          <p:cNvGrpSpPr/>
          <p:nvPr/>
        </p:nvGrpSpPr>
        <p:grpSpPr>
          <a:xfrm>
            <a:off x="6005303" y="2239223"/>
            <a:ext cx="944880" cy="210185"/>
            <a:chOff x="6005303" y="2239223"/>
            <a:chExt cx="944880" cy="210185"/>
          </a:xfrm>
        </p:grpSpPr>
        <p:sp>
          <p:nvSpPr>
            <p:cNvPr id="48" name="object 48" descr=""/>
            <p:cNvSpPr/>
            <p:nvPr/>
          </p:nvSpPr>
          <p:spPr>
            <a:xfrm>
              <a:off x="6005296" y="2239225"/>
              <a:ext cx="579755" cy="210185"/>
            </a:xfrm>
            <a:custGeom>
              <a:avLst/>
              <a:gdLst/>
              <a:ahLst/>
              <a:cxnLst/>
              <a:rect l="l" t="t" r="r" b="b"/>
              <a:pathLst>
                <a:path w="579754" h="210185">
                  <a:moveTo>
                    <a:pt x="121894" y="55041"/>
                  </a:moveTo>
                  <a:lnTo>
                    <a:pt x="117995" y="32918"/>
                  </a:lnTo>
                  <a:lnTo>
                    <a:pt x="114515" y="27584"/>
                  </a:lnTo>
                  <a:lnTo>
                    <a:pt x="106641" y="15506"/>
                  </a:lnTo>
                  <a:lnTo>
                    <a:pt x="88341" y="4089"/>
                  </a:lnTo>
                  <a:lnTo>
                    <a:pt x="87426" y="3949"/>
                  </a:lnTo>
                  <a:lnTo>
                    <a:pt x="87426" y="55041"/>
                  </a:lnTo>
                  <a:lnTo>
                    <a:pt x="85610" y="66306"/>
                  </a:lnTo>
                  <a:lnTo>
                    <a:pt x="80073" y="75095"/>
                  </a:lnTo>
                  <a:lnTo>
                    <a:pt x="70713" y="80797"/>
                  </a:lnTo>
                  <a:lnTo>
                    <a:pt x="57442" y="82842"/>
                  </a:lnTo>
                  <a:lnTo>
                    <a:pt x="33375" y="82842"/>
                  </a:lnTo>
                  <a:lnTo>
                    <a:pt x="33375" y="27584"/>
                  </a:lnTo>
                  <a:lnTo>
                    <a:pt x="57340" y="27584"/>
                  </a:lnTo>
                  <a:lnTo>
                    <a:pt x="70675" y="29565"/>
                  </a:lnTo>
                  <a:lnTo>
                    <a:pt x="80060" y="35153"/>
                  </a:lnTo>
                  <a:lnTo>
                    <a:pt x="85610" y="43827"/>
                  </a:lnTo>
                  <a:lnTo>
                    <a:pt x="87426" y="55041"/>
                  </a:lnTo>
                  <a:lnTo>
                    <a:pt x="87426" y="3949"/>
                  </a:lnTo>
                  <a:lnTo>
                    <a:pt x="63576" y="0"/>
                  </a:lnTo>
                  <a:lnTo>
                    <a:pt x="0" y="0"/>
                  </a:lnTo>
                  <a:lnTo>
                    <a:pt x="0" y="163042"/>
                  </a:lnTo>
                  <a:lnTo>
                    <a:pt x="33375" y="163042"/>
                  </a:lnTo>
                  <a:lnTo>
                    <a:pt x="33375" y="109753"/>
                  </a:lnTo>
                  <a:lnTo>
                    <a:pt x="62814" y="109753"/>
                  </a:lnTo>
                  <a:lnTo>
                    <a:pt x="87871" y="105740"/>
                  </a:lnTo>
                  <a:lnTo>
                    <a:pt x="106426" y="94500"/>
                  </a:lnTo>
                  <a:lnTo>
                    <a:pt x="114198" y="82842"/>
                  </a:lnTo>
                  <a:lnTo>
                    <a:pt x="117944" y="77216"/>
                  </a:lnTo>
                  <a:lnTo>
                    <a:pt x="121894" y="55041"/>
                  </a:lnTo>
                  <a:close/>
                </a:path>
                <a:path w="579754" h="210185">
                  <a:moveTo>
                    <a:pt x="243687" y="80645"/>
                  </a:moveTo>
                  <a:lnTo>
                    <a:pt x="239699" y="63474"/>
                  </a:lnTo>
                  <a:lnTo>
                    <a:pt x="239280" y="61658"/>
                  </a:lnTo>
                  <a:lnTo>
                    <a:pt x="227596" y="48793"/>
                  </a:lnTo>
                  <a:lnTo>
                    <a:pt x="211074" y="41516"/>
                  </a:lnTo>
                  <a:lnTo>
                    <a:pt x="211074" y="106032"/>
                  </a:lnTo>
                  <a:lnTo>
                    <a:pt x="211074" y="119278"/>
                  </a:lnTo>
                  <a:lnTo>
                    <a:pt x="209169" y="128333"/>
                  </a:lnTo>
                  <a:lnTo>
                    <a:pt x="203796" y="135661"/>
                  </a:lnTo>
                  <a:lnTo>
                    <a:pt x="195567" y="140576"/>
                  </a:lnTo>
                  <a:lnTo>
                    <a:pt x="185039" y="142367"/>
                  </a:lnTo>
                  <a:lnTo>
                    <a:pt x="174205" y="142367"/>
                  </a:lnTo>
                  <a:lnTo>
                    <a:pt x="166547" y="137439"/>
                  </a:lnTo>
                  <a:lnTo>
                    <a:pt x="166547" y="127914"/>
                  </a:lnTo>
                  <a:lnTo>
                    <a:pt x="207035" y="108877"/>
                  </a:lnTo>
                  <a:lnTo>
                    <a:pt x="211074" y="106032"/>
                  </a:lnTo>
                  <a:lnTo>
                    <a:pt x="211074" y="41516"/>
                  </a:lnTo>
                  <a:lnTo>
                    <a:pt x="210820" y="41402"/>
                  </a:lnTo>
                  <a:lnTo>
                    <a:pt x="210337" y="41402"/>
                  </a:lnTo>
                  <a:lnTo>
                    <a:pt x="191820" y="39179"/>
                  </a:lnTo>
                  <a:lnTo>
                    <a:pt x="172834" y="41402"/>
                  </a:lnTo>
                  <a:lnTo>
                    <a:pt x="157251" y="47904"/>
                  </a:lnTo>
                  <a:lnTo>
                    <a:pt x="145643" y="58381"/>
                  </a:lnTo>
                  <a:lnTo>
                    <a:pt x="138531" y="72555"/>
                  </a:lnTo>
                  <a:lnTo>
                    <a:pt x="168617" y="77584"/>
                  </a:lnTo>
                  <a:lnTo>
                    <a:pt x="171551" y="72059"/>
                  </a:lnTo>
                  <a:lnTo>
                    <a:pt x="176390" y="67576"/>
                  </a:lnTo>
                  <a:lnTo>
                    <a:pt x="183121" y="64566"/>
                  </a:lnTo>
                  <a:lnTo>
                    <a:pt x="191706" y="63474"/>
                  </a:lnTo>
                  <a:lnTo>
                    <a:pt x="203962" y="63474"/>
                  </a:lnTo>
                  <a:lnTo>
                    <a:pt x="210858" y="69380"/>
                  </a:lnTo>
                  <a:lnTo>
                    <a:pt x="210858" y="79768"/>
                  </a:lnTo>
                  <a:lnTo>
                    <a:pt x="209219" y="84988"/>
                  </a:lnTo>
                  <a:lnTo>
                    <a:pt x="204038" y="87985"/>
                  </a:lnTo>
                  <a:lnTo>
                    <a:pt x="194843" y="89738"/>
                  </a:lnTo>
                  <a:lnTo>
                    <a:pt x="181203" y="91262"/>
                  </a:lnTo>
                  <a:lnTo>
                    <a:pt x="163830" y="94246"/>
                  </a:lnTo>
                  <a:lnTo>
                    <a:pt x="149085" y="100634"/>
                  </a:lnTo>
                  <a:lnTo>
                    <a:pt x="138950" y="111620"/>
                  </a:lnTo>
                  <a:lnTo>
                    <a:pt x="138455" y="113512"/>
                  </a:lnTo>
                  <a:lnTo>
                    <a:pt x="135026" y="128790"/>
                  </a:lnTo>
                  <a:lnTo>
                    <a:pt x="138112" y="144729"/>
                  </a:lnTo>
                  <a:lnTo>
                    <a:pt x="146646" y="156197"/>
                  </a:lnTo>
                  <a:lnTo>
                    <a:pt x="159397" y="163042"/>
                  </a:lnTo>
                  <a:lnTo>
                    <a:pt x="158978" y="163042"/>
                  </a:lnTo>
                  <a:lnTo>
                    <a:pt x="175729" y="165455"/>
                  </a:lnTo>
                  <a:lnTo>
                    <a:pt x="188112" y="164020"/>
                  </a:lnTo>
                  <a:lnTo>
                    <a:pt x="198183" y="160032"/>
                  </a:lnTo>
                  <a:lnTo>
                    <a:pt x="205968" y="153911"/>
                  </a:lnTo>
                  <a:lnTo>
                    <a:pt x="211518" y="146088"/>
                  </a:lnTo>
                  <a:lnTo>
                    <a:pt x="212610" y="146088"/>
                  </a:lnTo>
                  <a:lnTo>
                    <a:pt x="212610" y="163042"/>
                  </a:lnTo>
                  <a:lnTo>
                    <a:pt x="243687" y="163042"/>
                  </a:lnTo>
                  <a:lnTo>
                    <a:pt x="243687" y="146088"/>
                  </a:lnTo>
                  <a:lnTo>
                    <a:pt x="243687" y="142367"/>
                  </a:lnTo>
                  <a:lnTo>
                    <a:pt x="243687" y="106032"/>
                  </a:lnTo>
                  <a:lnTo>
                    <a:pt x="243687" y="80645"/>
                  </a:lnTo>
                  <a:close/>
                </a:path>
                <a:path w="579754" h="210185">
                  <a:moveTo>
                    <a:pt x="385279" y="40703"/>
                  </a:moveTo>
                  <a:lnTo>
                    <a:pt x="350812" y="40703"/>
                  </a:lnTo>
                  <a:lnTo>
                    <a:pt x="342938" y="64223"/>
                  </a:lnTo>
                  <a:lnTo>
                    <a:pt x="334835" y="87642"/>
                  </a:lnTo>
                  <a:lnTo>
                    <a:pt x="327139" y="111442"/>
                  </a:lnTo>
                  <a:lnTo>
                    <a:pt x="320497" y="136131"/>
                  </a:lnTo>
                  <a:lnTo>
                    <a:pt x="314642" y="111201"/>
                  </a:lnTo>
                  <a:lnTo>
                    <a:pt x="307441" y="87388"/>
                  </a:lnTo>
                  <a:lnTo>
                    <a:pt x="299681" y="64096"/>
                  </a:lnTo>
                  <a:lnTo>
                    <a:pt x="292163" y="40703"/>
                  </a:lnTo>
                  <a:lnTo>
                    <a:pt x="257251" y="40703"/>
                  </a:lnTo>
                  <a:lnTo>
                    <a:pt x="303212" y="163372"/>
                  </a:lnTo>
                  <a:lnTo>
                    <a:pt x="302336" y="169938"/>
                  </a:lnTo>
                  <a:lnTo>
                    <a:pt x="299466" y="178409"/>
                  </a:lnTo>
                  <a:lnTo>
                    <a:pt x="293116" y="182854"/>
                  </a:lnTo>
                  <a:lnTo>
                    <a:pt x="284429" y="183756"/>
                  </a:lnTo>
                  <a:lnTo>
                    <a:pt x="274548" y="181648"/>
                  </a:lnTo>
                  <a:lnTo>
                    <a:pt x="266992" y="206375"/>
                  </a:lnTo>
                  <a:lnTo>
                    <a:pt x="271703" y="208241"/>
                  </a:lnTo>
                  <a:lnTo>
                    <a:pt x="279793" y="209664"/>
                  </a:lnTo>
                  <a:lnTo>
                    <a:pt x="288442" y="209664"/>
                  </a:lnTo>
                  <a:lnTo>
                    <a:pt x="304749" y="207416"/>
                  </a:lnTo>
                  <a:lnTo>
                    <a:pt x="317271" y="201002"/>
                  </a:lnTo>
                  <a:lnTo>
                    <a:pt x="326605" y="190868"/>
                  </a:lnTo>
                  <a:lnTo>
                    <a:pt x="333298" y="177482"/>
                  </a:lnTo>
                  <a:lnTo>
                    <a:pt x="385279" y="40703"/>
                  </a:lnTo>
                  <a:close/>
                </a:path>
                <a:path w="579754" h="210185">
                  <a:moveTo>
                    <a:pt x="579285" y="80543"/>
                  </a:moveTo>
                  <a:lnTo>
                    <a:pt x="576338" y="62801"/>
                  </a:lnTo>
                  <a:lnTo>
                    <a:pt x="568159" y="49720"/>
                  </a:lnTo>
                  <a:lnTo>
                    <a:pt x="555790" y="41617"/>
                  </a:lnTo>
                  <a:lnTo>
                    <a:pt x="540219" y="38849"/>
                  </a:lnTo>
                  <a:lnTo>
                    <a:pt x="527939" y="40487"/>
                  </a:lnTo>
                  <a:lnTo>
                    <a:pt x="516851" y="45529"/>
                  </a:lnTo>
                  <a:lnTo>
                    <a:pt x="507619" y="54076"/>
                  </a:lnTo>
                  <a:lnTo>
                    <a:pt x="500938" y="66319"/>
                  </a:lnTo>
                  <a:lnTo>
                    <a:pt x="495820" y="54178"/>
                  </a:lnTo>
                  <a:lnTo>
                    <a:pt x="488911" y="45605"/>
                  </a:lnTo>
                  <a:lnTo>
                    <a:pt x="480148" y="40525"/>
                  </a:lnTo>
                  <a:lnTo>
                    <a:pt x="469430" y="38849"/>
                  </a:lnTo>
                  <a:lnTo>
                    <a:pt x="458711" y="40347"/>
                  </a:lnTo>
                  <a:lnTo>
                    <a:pt x="448932" y="44958"/>
                  </a:lnTo>
                  <a:lnTo>
                    <a:pt x="440677" y="52933"/>
                  </a:lnTo>
                  <a:lnTo>
                    <a:pt x="434517" y="64452"/>
                  </a:lnTo>
                  <a:lnTo>
                    <a:pt x="433209" y="40703"/>
                  </a:lnTo>
                  <a:lnTo>
                    <a:pt x="402780" y="40703"/>
                  </a:lnTo>
                  <a:lnTo>
                    <a:pt x="402780" y="163042"/>
                  </a:lnTo>
                  <a:lnTo>
                    <a:pt x="435610" y="163042"/>
                  </a:lnTo>
                  <a:lnTo>
                    <a:pt x="435610" y="89077"/>
                  </a:lnTo>
                  <a:lnTo>
                    <a:pt x="437184" y="79336"/>
                  </a:lnTo>
                  <a:lnTo>
                    <a:pt x="441490" y="72199"/>
                  </a:lnTo>
                  <a:lnTo>
                    <a:pt x="447979" y="67805"/>
                  </a:lnTo>
                  <a:lnTo>
                    <a:pt x="456069" y="66319"/>
                  </a:lnTo>
                  <a:lnTo>
                    <a:pt x="463753" y="67703"/>
                  </a:lnTo>
                  <a:lnTo>
                    <a:pt x="469785" y="71640"/>
                  </a:lnTo>
                  <a:lnTo>
                    <a:pt x="473710" y="77812"/>
                  </a:lnTo>
                  <a:lnTo>
                    <a:pt x="475119" y="85902"/>
                  </a:lnTo>
                  <a:lnTo>
                    <a:pt x="475119" y="163042"/>
                  </a:lnTo>
                  <a:lnTo>
                    <a:pt x="506844" y="163042"/>
                  </a:lnTo>
                  <a:lnTo>
                    <a:pt x="506844" y="87757"/>
                  </a:lnTo>
                  <a:lnTo>
                    <a:pt x="508241" y="79006"/>
                  </a:lnTo>
                  <a:lnTo>
                    <a:pt x="512241" y="72237"/>
                  </a:lnTo>
                  <a:lnTo>
                    <a:pt x="518579" y="67868"/>
                  </a:lnTo>
                  <a:lnTo>
                    <a:pt x="526986" y="66319"/>
                  </a:lnTo>
                  <a:lnTo>
                    <a:pt x="534670" y="67576"/>
                  </a:lnTo>
                  <a:lnTo>
                    <a:pt x="540804" y="71374"/>
                  </a:lnTo>
                  <a:lnTo>
                    <a:pt x="544880" y="77762"/>
                  </a:lnTo>
                  <a:lnTo>
                    <a:pt x="546354" y="86779"/>
                  </a:lnTo>
                  <a:lnTo>
                    <a:pt x="546354" y="163042"/>
                  </a:lnTo>
                  <a:lnTo>
                    <a:pt x="579285" y="163042"/>
                  </a:lnTo>
                  <a:lnTo>
                    <a:pt x="579285" y="805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607458" y="2278396"/>
              <a:ext cx="116207" cy="126274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746097" y="2250822"/>
              <a:ext cx="203636" cy="153192"/>
            </a:xfrm>
            <a:prstGeom prst="rect">
              <a:avLst/>
            </a:prstGeom>
          </p:spPr>
        </p:pic>
      </p:grpSp>
      <p:grpSp>
        <p:nvGrpSpPr>
          <p:cNvPr id="51" name="object 51" descr=""/>
          <p:cNvGrpSpPr/>
          <p:nvPr/>
        </p:nvGrpSpPr>
        <p:grpSpPr>
          <a:xfrm>
            <a:off x="899252" y="3165367"/>
            <a:ext cx="279400" cy="638810"/>
            <a:chOff x="899252" y="3165367"/>
            <a:chExt cx="279400" cy="638810"/>
          </a:xfrm>
        </p:grpSpPr>
        <p:pic>
          <p:nvPicPr>
            <p:cNvPr id="52" name="object 52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67494" y="3165367"/>
              <a:ext cx="142871" cy="142871"/>
            </a:xfrm>
            <a:prstGeom prst="rect">
              <a:avLst/>
            </a:prstGeom>
          </p:spPr>
        </p:pic>
        <p:sp>
          <p:nvSpPr>
            <p:cNvPr id="53" name="object 53" descr=""/>
            <p:cNvSpPr/>
            <p:nvPr/>
          </p:nvSpPr>
          <p:spPr>
            <a:xfrm>
              <a:off x="904294" y="3303196"/>
              <a:ext cx="269240" cy="398780"/>
            </a:xfrm>
            <a:custGeom>
              <a:avLst/>
              <a:gdLst/>
              <a:ahLst/>
              <a:cxnLst/>
              <a:rect l="l" t="t" r="r" b="b"/>
              <a:pathLst>
                <a:path w="269240" h="398779">
                  <a:moveTo>
                    <a:pt x="134467" y="0"/>
                  </a:moveTo>
                  <a:lnTo>
                    <a:pt x="134467" y="165731"/>
                  </a:lnTo>
                  <a:lnTo>
                    <a:pt x="136148" y="180050"/>
                  </a:lnTo>
                  <a:lnTo>
                    <a:pt x="139846" y="191885"/>
                  </a:lnTo>
                  <a:lnTo>
                    <a:pt x="143544" y="199938"/>
                  </a:lnTo>
                  <a:lnTo>
                    <a:pt x="145225" y="202911"/>
                  </a:lnTo>
                  <a:lnTo>
                    <a:pt x="268935" y="398360"/>
                  </a:lnTo>
                </a:path>
                <a:path w="269240" h="398779">
                  <a:moveTo>
                    <a:pt x="134467" y="185901"/>
                  </a:moveTo>
                  <a:lnTo>
                    <a:pt x="0" y="398360"/>
                  </a:lnTo>
                </a:path>
                <a:path w="269240" h="398779">
                  <a:moveTo>
                    <a:pt x="0" y="66561"/>
                  </a:moveTo>
                  <a:lnTo>
                    <a:pt x="268935" y="66561"/>
                  </a:lnTo>
                </a:path>
              </a:pathLst>
            </a:custGeom>
            <a:ln w="100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916478" y="3724256"/>
              <a:ext cx="251388" cy="79813"/>
            </a:xfrm>
            <a:prstGeom prst="rect">
              <a:avLst/>
            </a:prstGeom>
          </p:spPr>
        </p:pic>
      </p:grpSp>
      <p:grpSp>
        <p:nvGrpSpPr>
          <p:cNvPr id="55" name="object 55" descr=""/>
          <p:cNvGrpSpPr/>
          <p:nvPr/>
        </p:nvGrpSpPr>
        <p:grpSpPr>
          <a:xfrm>
            <a:off x="2916265" y="3232601"/>
            <a:ext cx="548005" cy="414020"/>
            <a:chOff x="2916265" y="3232601"/>
            <a:chExt cx="548005" cy="414020"/>
          </a:xfrm>
        </p:grpSpPr>
        <p:sp>
          <p:nvSpPr>
            <p:cNvPr id="56" name="object 56" descr=""/>
            <p:cNvSpPr/>
            <p:nvPr/>
          </p:nvSpPr>
          <p:spPr>
            <a:xfrm>
              <a:off x="2921308" y="3237643"/>
              <a:ext cx="538480" cy="403860"/>
            </a:xfrm>
            <a:custGeom>
              <a:avLst/>
              <a:gdLst/>
              <a:ahLst/>
              <a:cxnLst/>
              <a:rect l="l" t="t" r="r" b="b"/>
              <a:pathLst>
                <a:path w="538479" h="403860">
                  <a:moveTo>
                    <a:pt x="0" y="20170"/>
                  </a:moveTo>
                  <a:lnTo>
                    <a:pt x="3151" y="8509"/>
                  </a:lnTo>
                  <a:lnTo>
                    <a:pt x="10085" y="2521"/>
                  </a:lnTo>
                  <a:lnTo>
                    <a:pt x="17018" y="315"/>
                  </a:lnTo>
                  <a:lnTo>
                    <a:pt x="20170" y="0"/>
                  </a:lnTo>
                  <a:lnTo>
                    <a:pt x="517700" y="0"/>
                  </a:lnTo>
                  <a:lnTo>
                    <a:pt x="529361" y="3151"/>
                  </a:lnTo>
                  <a:lnTo>
                    <a:pt x="535349" y="10085"/>
                  </a:lnTo>
                  <a:lnTo>
                    <a:pt x="537555" y="17018"/>
                  </a:lnTo>
                  <a:lnTo>
                    <a:pt x="537870" y="20170"/>
                  </a:lnTo>
                  <a:lnTo>
                    <a:pt x="537870" y="383232"/>
                  </a:lnTo>
                  <a:lnTo>
                    <a:pt x="534718" y="394893"/>
                  </a:lnTo>
                  <a:lnTo>
                    <a:pt x="527785" y="400881"/>
                  </a:lnTo>
                  <a:lnTo>
                    <a:pt x="520851" y="403087"/>
                  </a:lnTo>
                  <a:lnTo>
                    <a:pt x="517700" y="403402"/>
                  </a:lnTo>
                  <a:lnTo>
                    <a:pt x="20170" y="403402"/>
                  </a:lnTo>
                  <a:lnTo>
                    <a:pt x="8509" y="400251"/>
                  </a:lnTo>
                  <a:lnTo>
                    <a:pt x="2521" y="393317"/>
                  </a:lnTo>
                  <a:lnTo>
                    <a:pt x="315" y="386384"/>
                  </a:lnTo>
                  <a:lnTo>
                    <a:pt x="0" y="383232"/>
                  </a:lnTo>
                  <a:lnTo>
                    <a:pt x="0" y="20170"/>
                  </a:lnTo>
                  <a:close/>
                </a:path>
              </a:pathLst>
            </a:custGeom>
            <a:ln w="100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983749" y="3401515"/>
              <a:ext cx="420053" cy="97838"/>
            </a:xfrm>
            <a:prstGeom prst="rect">
              <a:avLst/>
            </a:prstGeom>
          </p:spPr>
        </p:pic>
        <p:sp>
          <p:nvSpPr>
            <p:cNvPr id="58" name="object 58" descr=""/>
            <p:cNvSpPr/>
            <p:nvPr/>
          </p:nvSpPr>
          <p:spPr>
            <a:xfrm>
              <a:off x="2969328" y="3498920"/>
              <a:ext cx="443865" cy="7620"/>
            </a:xfrm>
            <a:custGeom>
              <a:avLst/>
              <a:gdLst/>
              <a:ahLst/>
              <a:cxnLst/>
              <a:rect l="l" t="t" r="r" b="b"/>
              <a:pathLst>
                <a:path w="443864" h="7620">
                  <a:moveTo>
                    <a:pt x="443307" y="7148"/>
                  </a:moveTo>
                  <a:lnTo>
                    <a:pt x="0" y="7148"/>
                  </a:lnTo>
                  <a:lnTo>
                    <a:pt x="0" y="0"/>
                  </a:lnTo>
                  <a:lnTo>
                    <a:pt x="443307" y="0"/>
                  </a:lnTo>
                  <a:lnTo>
                    <a:pt x="443307" y="71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9" name="object 59" descr=""/>
          <p:cNvGrpSpPr/>
          <p:nvPr/>
        </p:nvGrpSpPr>
        <p:grpSpPr>
          <a:xfrm>
            <a:off x="4798812" y="3232601"/>
            <a:ext cx="548005" cy="414020"/>
            <a:chOff x="4798812" y="3232601"/>
            <a:chExt cx="548005" cy="414020"/>
          </a:xfrm>
        </p:grpSpPr>
        <p:sp>
          <p:nvSpPr>
            <p:cNvPr id="60" name="object 60" descr=""/>
            <p:cNvSpPr/>
            <p:nvPr/>
          </p:nvSpPr>
          <p:spPr>
            <a:xfrm>
              <a:off x="4803855" y="3237643"/>
              <a:ext cx="538480" cy="403860"/>
            </a:xfrm>
            <a:custGeom>
              <a:avLst/>
              <a:gdLst/>
              <a:ahLst/>
              <a:cxnLst/>
              <a:rect l="l" t="t" r="r" b="b"/>
              <a:pathLst>
                <a:path w="538479" h="403860">
                  <a:moveTo>
                    <a:pt x="0" y="20170"/>
                  </a:moveTo>
                  <a:lnTo>
                    <a:pt x="3151" y="8509"/>
                  </a:lnTo>
                  <a:lnTo>
                    <a:pt x="10085" y="2521"/>
                  </a:lnTo>
                  <a:lnTo>
                    <a:pt x="17018" y="315"/>
                  </a:lnTo>
                  <a:lnTo>
                    <a:pt x="20170" y="0"/>
                  </a:lnTo>
                  <a:lnTo>
                    <a:pt x="517700" y="0"/>
                  </a:lnTo>
                  <a:lnTo>
                    <a:pt x="529361" y="3151"/>
                  </a:lnTo>
                  <a:lnTo>
                    <a:pt x="535349" y="10085"/>
                  </a:lnTo>
                  <a:lnTo>
                    <a:pt x="537555" y="17018"/>
                  </a:lnTo>
                  <a:lnTo>
                    <a:pt x="537870" y="20170"/>
                  </a:lnTo>
                  <a:lnTo>
                    <a:pt x="537870" y="383232"/>
                  </a:lnTo>
                  <a:lnTo>
                    <a:pt x="534718" y="394893"/>
                  </a:lnTo>
                  <a:lnTo>
                    <a:pt x="527785" y="400881"/>
                  </a:lnTo>
                  <a:lnTo>
                    <a:pt x="520851" y="403087"/>
                  </a:lnTo>
                  <a:lnTo>
                    <a:pt x="517700" y="403402"/>
                  </a:lnTo>
                  <a:lnTo>
                    <a:pt x="20170" y="403402"/>
                  </a:lnTo>
                  <a:lnTo>
                    <a:pt x="8509" y="400251"/>
                  </a:lnTo>
                  <a:lnTo>
                    <a:pt x="2521" y="393317"/>
                  </a:lnTo>
                  <a:lnTo>
                    <a:pt x="315" y="386384"/>
                  </a:lnTo>
                  <a:lnTo>
                    <a:pt x="0" y="383232"/>
                  </a:lnTo>
                  <a:lnTo>
                    <a:pt x="0" y="20170"/>
                  </a:lnTo>
                  <a:close/>
                </a:path>
              </a:pathLst>
            </a:custGeom>
            <a:ln w="100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938030" y="3400494"/>
              <a:ext cx="273397" cy="78332"/>
            </a:xfrm>
            <a:prstGeom prst="rect">
              <a:avLst/>
            </a:prstGeom>
          </p:spPr>
        </p:pic>
        <p:sp>
          <p:nvSpPr>
            <p:cNvPr id="62" name="object 62" descr=""/>
            <p:cNvSpPr/>
            <p:nvPr/>
          </p:nvSpPr>
          <p:spPr>
            <a:xfrm>
              <a:off x="4926572" y="3498920"/>
              <a:ext cx="294640" cy="7620"/>
            </a:xfrm>
            <a:custGeom>
              <a:avLst/>
              <a:gdLst/>
              <a:ahLst/>
              <a:cxnLst/>
              <a:rect l="l" t="t" r="r" b="b"/>
              <a:pathLst>
                <a:path w="294639" h="7620">
                  <a:moveTo>
                    <a:pt x="294149" y="7148"/>
                  </a:moveTo>
                  <a:lnTo>
                    <a:pt x="0" y="7148"/>
                  </a:lnTo>
                  <a:lnTo>
                    <a:pt x="0" y="0"/>
                  </a:lnTo>
                  <a:lnTo>
                    <a:pt x="294149" y="0"/>
                  </a:lnTo>
                  <a:lnTo>
                    <a:pt x="294149" y="71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3" name="object 63" descr=""/>
          <p:cNvGrpSpPr/>
          <p:nvPr/>
        </p:nvGrpSpPr>
        <p:grpSpPr>
          <a:xfrm>
            <a:off x="3185201" y="3645668"/>
            <a:ext cx="10160" cy="3155315"/>
            <a:chOff x="3185201" y="3645668"/>
            <a:chExt cx="10160" cy="3155315"/>
          </a:xfrm>
        </p:grpSpPr>
        <p:sp>
          <p:nvSpPr>
            <p:cNvPr id="64" name="object 64" descr=""/>
            <p:cNvSpPr/>
            <p:nvPr/>
          </p:nvSpPr>
          <p:spPr>
            <a:xfrm>
              <a:off x="3190243" y="3650795"/>
              <a:ext cx="0" cy="1572895"/>
            </a:xfrm>
            <a:custGeom>
              <a:avLst/>
              <a:gdLst/>
              <a:ahLst/>
              <a:cxnLst/>
              <a:rect l="l" t="t" r="r" b="b"/>
              <a:pathLst>
                <a:path w="0" h="1572895">
                  <a:moveTo>
                    <a:pt x="0" y="0"/>
                  </a:moveTo>
                  <a:lnTo>
                    <a:pt x="0" y="1572598"/>
                  </a:lnTo>
                </a:path>
              </a:pathLst>
            </a:custGeom>
            <a:ln w="10085">
              <a:solidFill>
                <a:srgbClr val="39404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3190243" y="522339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</a:path>
              </a:pathLst>
            </a:custGeom>
            <a:ln w="1008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3185201" y="5218351"/>
              <a:ext cx="10160" cy="10160"/>
            </a:xfrm>
            <a:custGeom>
              <a:avLst/>
              <a:gdLst/>
              <a:ahLst/>
              <a:cxnLst/>
              <a:rect l="l" t="t" r="r" b="b"/>
              <a:pathLst>
                <a:path w="10160" h="10160">
                  <a:moveTo>
                    <a:pt x="0" y="5042"/>
                  </a:moveTo>
                  <a:lnTo>
                    <a:pt x="1477" y="8608"/>
                  </a:lnTo>
                  <a:lnTo>
                    <a:pt x="5042" y="10085"/>
                  </a:lnTo>
                  <a:lnTo>
                    <a:pt x="8608" y="8608"/>
                  </a:lnTo>
                  <a:lnTo>
                    <a:pt x="10085" y="5042"/>
                  </a:lnTo>
                  <a:lnTo>
                    <a:pt x="8608" y="1476"/>
                  </a:lnTo>
                  <a:lnTo>
                    <a:pt x="5042" y="0"/>
                  </a:lnTo>
                  <a:lnTo>
                    <a:pt x="1477" y="1476"/>
                  </a:lnTo>
                  <a:lnTo>
                    <a:pt x="0" y="5042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3190243" y="522339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</a:path>
              </a:pathLst>
            </a:custGeom>
            <a:ln w="1008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3190243" y="5223394"/>
              <a:ext cx="0" cy="1572260"/>
            </a:xfrm>
            <a:custGeom>
              <a:avLst/>
              <a:gdLst/>
              <a:ahLst/>
              <a:cxnLst/>
              <a:rect l="l" t="t" r="r" b="b"/>
              <a:pathLst>
                <a:path w="0" h="1572259">
                  <a:moveTo>
                    <a:pt x="0" y="0"/>
                  </a:moveTo>
                  <a:lnTo>
                    <a:pt x="0" y="1572262"/>
                  </a:lnTo>
                </a:path>
              </a:pathLst>
            </a:custGeom>
            <a:ln w="10085">
              <a:solidFill>
                <a:srgbClr val="39404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3186882" y="3645752"/>
              <a:ext cx="6985" cy="5715"/>
            </a:xfrm>
            <a:custGeom>
              <a:avLst/>
              <a:gdLst/>
              <a:ahLst/>
              <a:cxnLst/>
              <a:rect l="l" t="t" r="r" b="b"/>
              <a:pathLst>
                <a:path w="6985" h="5714">
                  <a:moveTo>
                    <a:pt x="6723" y="5378"/>
                  </a:moveTo>
                  <a:lnTo>
                    <a:pt x="0" y="5378"/>
                  </a:lnTo>
                  <a:lnTo>
                    <a:pt x="0" y="0"/>
                  </a:lnTo>
                  <a:lnTo>
                    <a:pt x="6723" y="0"/>
                  </a:lnTo>
                  <a:lnTo>
                    <a:pt x="6723" y="5378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3186882" y="3645752"/>
              <a:ext cx="6985" cy="5715"/>
            </a:xfrm>
            <a:custGeom>
              <a:avLst/>
              <a:gdLst/>
              <a:ahLst/>
              <a:cxnLst/>
              <a:rect l="l" t="t" r="r" b="b"/>
              <a:pathLst>
                <a:path w="6985" h="5714">
                  <a:moveTo>
                    <a:pt x="6723" y="5378"/>
                  </a:moveTo>
                  <a:lnTo>
                    <a:pt x="0" y="5378"/>
                  </a:lnTo>
                  <a:lnTo>
                    <a:pt x="0" y="0"/>
                  </a:lnTo>
                  <a:lnTo>
                    <a:pt x="6723" y="0"/>
                  </a:lnTo>
                  <a:lnTo>
                    <a:pt x="6723" y="5378"/>
                  </a:lnTo>
                  <a:close/>
                </a:path>
              </a:pathLst>
            </a:custGeom>
            <a:ln w="317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3190243" y="679565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79">
                  <a:moveTo>
                    <a:pt x="0" y="0"/>
                  </a:moveTo>
                  <a:lnTo>
                    <a:pt x="0" y="5042"/>
                  </a:lnTo>
                </a:path>
              </a:pathLst>
            </a:custGeom>
            <a:ln w="1008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2" name="object 72" descr=""/>
          <p:cNvGrpSpPr/>
          <p:nvPr/>
        </p:nvGrpSpPr>
        <p:grpSpPr>
          <a:xfrm>
            <a:off x="5066066" y="3645668"/>
            <a:ext cx="10795" cy="3155315"/>
            <a:chOff x="5066066" y="3645668"/>
            <a:chExt cx="10795" cy="3155315"/>
          </a:xfrm>
        </p:grpSpPr>
        <p:sp>
          <p:nvSpPr>
            <p:cNvPr id="73" name="object 73" descr=""/>
            <p:cNvSpPr/>
            <p:nvPr/>
          </p:nvSpPr>
          <p:spPr>
            <a:xfrm>
              <a:off x="5071109" y="3650795"/>
              <a:ext cx="0" cy="1572895"/>
            </a:xfrm>
            <a:custGeom>
              <a:avLst/>
              <a:gdLst/>
              <a:ahLst/>
              <a:cxnLst/>
              <a:rect l="l" t="t" r="r" b="b"/>
              <a:pathLst>
                <a:path w="0" h="1572895">
                  <a:moveTo>
                    <a:pt x="0" y="0"/>
                  </a:moveTo>
                  <a:lnTo>
                    <a:pt x="0" y="1572598"/>
                  </a:lnTo>
                </a:path>
              </a:pathLst>
            </a:custGeom>
            <a:ln w="10085">
              <a:solidFill>
                <a:srgbClr val="39404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5071109" y="5223394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5" h="0">
                  <a:moveTo>
                    <a:pt x="0" y="0"/>
                  </a:moveTo>
                  <a:lnTo>
                    <a:pt x="336" y="0"/>
                  </a:lnTo>
                </a:path>
                <a:path w="635" h="0">
                  <a:moveTo>
                    <a:pt x="336" y="0"/>
                  </a:moveTo>
                  <a:lnTo>
                    <a:pt x="0" y="0"/>
                  </a:lnTo>
                </a:path>
                <a:path w="635" h="0">
                  <a:moveTo>
                    <a:pt x="0" y="0"/>
                  </a:moveTo>
                  <a:lnTo>
                    <a:pt x="336" y="0"/>
                  </a:lnTo>
                </a:path>
              </a:pathLst>
            </a:custGeom>
            <a:ln w="1008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5071109" y="5223394"/>
              <a:ext cx="635" cy="1572260"/>
            </a:xfrm>
            <a:custGeom>
              <a:avLst/>
              <a:gdLst/>
              <a:ahLst/>
              <a:cxnLst/>
              <a:rect l="l" t="t" r="r" b="b"/>
              <a:pathLst>
                <a:path w="635" h="1572259">
                  <a:moveTo>
                    <a:pt x="336" y="0"/>
                  </a:moveTo>
                  <a:lnTo>
                    <a:pt x="0" y="1572262"/>
                  </a:lnTo>
                </a:path>
              </a:pathLst>
            </a:custGeom>
            <a:ln w="10085">
              <a:solidFill>
                <a:srgbClr val="39404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5066402" y="3645752"/>
              <a:ext cx="10160" cy="5715"/>
            </a:xfrm>
            <a:custGeom>
              <a:avLst/>
              <a:gdLst/>
              <a:ahLst/>
              <a:cxnLst/>
              <a:rect l="l" t="t" r="r" b="b"/>
              <a:pathLst>
                <a:path w="10160" h="5714">
                  <a:moveTo>
                    <a:pt x="9748" y="5378"/>
                  </a:moveTo>
                  <a:lnTo>
                    <a:pt x="0" y="5378"/>
                  </a:lnTo>
                  <a:lnTo>
                    <a:pt x="0" y="0"/>
                  </a:lnTo>
                  <a:lnTo>
                    <a:pt x="9748" y="0"/>
                  </a:lnTo>
                  <a:lnTo>
                    <a:pt x="9748" y="5378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5066402" y="3645752"/>
              <a:ext cx="10160" cy="5715"/>
            </a:xfrm>
            <a:custGeom>
              <a:avLst/>
              <a:gdLst/>
              <a:ahLst/>
              <a:cxnLst/>
              <a:rect l="l" t="t" r="r" b="b"/>
              <a:pathLst>
                <a:path w="10160" h="5714">
                  <a:moveTo>
                    <a:pt x="9748" y="5378"/>
                  </a:moveTo>
                  <a:lnTo>
                    <a:pt x="0" y="5378"/>
                  </a:lnTo>
                  <a:lnTo>
                    <a:pt x="0" y="0"/>
                  </a:lnTo>
                  <a:lnTo>
                    <a:pt x="9748" y="0"/>
                  </a:lnTo>
                  <a:lnTo>
                    <a:pt x="9748" y="5378"/>
                  </a:lnTo>
                  <a:close/>
                </a:path>
              </a:pathLst>
            </a:custGeom>
            <a:ln w="317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5071109" y="6795656"/>
              <a:ext cx="0" cy="5080"/>
            </a:xfrm>
            <a:custGeom>
              <a:avLst/>
              <a:gdLst/>
              <a:ahLst/>
              <a:cxnLst/>
              <a:rect l="l" t="t" r="r" b="b"/>
              <a:pathLst>
                <a:path w="0" h="5079">
                  <a:moveTo>
                    <a:pt x="0" y="0"/>
                  </a:moveTo>
                  <a:lnTo>
                    <a:pt x="0" y="5042"/>
                  </a:lnTo>
                </a:path>
              </a:pathLst>
            </a:custGeom>
            <a:ln w="1008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9" name="object 79" descr=""/>
          <p:cNvGrpSpPr/>
          <p:nvPr/>
        </p:nvGrpSpPr>
        <p:grpSpPr>
          <a:xfrm>
            <a:off x="1030357" y="3467583"/>
            <a:ext cx="4041140" cy="3333115"/>
            <a:chOff x="1030357" y="3467583"/>
            <a:chExt cx="4041140" cy="3333115"/>
          </a:xfrm>
        </p:grpSpPr>
        <p:sp>
          <p:nvSpPr>
            <p:cNvPr id="80" name="object 80" descr=""/>
            <p:cNvSpPr/>
            <p:nvPr/>
          </p:nvSpPr>
          <p:spPr>
            <a:xfrm>
              <a:off x="1030357" y="3472625"/>
              <a:ext cx="10160" cy="10160"/>
            </a:xfrm>
            <a:custGeom>
              <a:avLst/>
              <a:gdLst/>
              <a:ahLst/>
              <a:cxnLst/>
              <a:rect l="l" t="t" r="r" b="b"/>
              <a:pathLst>
                <a:path w="10159" h="10160">
                  <a:moveTo>
                    <a:pt x="0" y="5042"/>
                  </a:moveTo>
                  <a:lnTo>
                    <a:pt x="1477" y="8608"/>
                  </a:lnTo>
                  <a:lnTo>
                    <a:pt x="5042" y="10085"/>
                  </a:lnTo>
                  <a:lnTo>
                    <a:pt x="8608" y="8608"/>
                  </a:lnTo>
                  <a:lnTo>
                    <a:pt x="10085" y="5042"/>
                  </a:lnTo>
                  <a:lnTo>
                    <a:pt x="8608" y="1476"/>
                  </a:lnTo>
                  <a:lnTo>
                    <a:pt x="5042" y="0"/>
                  </a:lnTo>
                  <a:lnTo>
                    <a:pt x="1477" y="1476"/>
                  </a:lnTo>
                  <a:lnTo>
                    <a:pt x="0" y="5042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1035400" y="347766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</a:path>
              </a:pathLst>
            </a:custGeom>
            <a:ln w="1008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1035400" y="3477668"/>
              <a:ext cx="0" cy="3318510"/>
            </a:xfrm>
            <a:custGeom>
              <a:avLst/>
              <a:gdLst/>
              <a:ahLst/>
              <a:cxnLst/>
              <a:rect l="l" t="t" r="r" b="b"/>
              <a:pathLst>
                <a:path w="0" h="3318509">
                  <a:moveTo>
                    <a:pt x="0" y="0"/>
                  </a:moveTo>
                  <a:lnTo>
                    <a:pt x="0" y="3317987"/>
                  </a:lnTo>
                </a:path>
              </a:pathLst>
            </a:custGeom>
            <a:ln w="10085">
              <a:solidFill>
                <a:srgbClr val="39404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1030357" y="3467583"/>
              <a:ext cx="10160" cy="10160"/>
            </a:xfrm>
            <a:custGeom>
              <a:avLst/>
              <a:gdLst/>
              <a:ahLst/>
              <a:cxnLst/>
              <a:rect l="l" t="t" r="r" b="b"/>
              <a:pathLst>
                <a:path w="10159" h="10160">
                  <a:moveTo>
                    <a:pt x="0" y="5042"/>
                  </a:moveTo>
                  <a:lnTo>
                    <a:pt x="1477" y="8608"/>
                  </a:lnTo>
                  <a:lnTo>
                    <a:pt x="5042" y="10085"/>
                  </a:lnTo>
                  <a:lnTo>
                    <a:pt x="8608" y="8608"/>
                  </a:lnTo>
                  <a:lnTo>
                    <a:pt x="10085" y="5042"/>
                  </a:lnTo>
                  <a:lnTo>
                    <a:pt x="8608" y="1476"/>
                  </a:lnTo>
                  <a:lnTo>
                    <a:pt x="5042" y="0"/>
                  </a:lnTo>
                  <a:lnTo>
                    <a:pt x="1477" y="1476"/>
                  </a:lnTo>
                  <a:lnTo>
                    <a:pt x="0" y="5042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1035400" y="4082436"/>
              <a:ext cx="2098040" cy="2718435"/>
            </a:xfrm>
            <a:custGeom>
              <a:avLst/>
              <a:gdLst/>
              <a:ahLst/>
              <a:cxnLst/>
              <a:rect l="l" t="t" r="r" b="b"/>
              <a:pathLst>
                <a:path w="2098040" h="2718434">
                  <a:moveTo>
                    <a:pt x="0" y="2713219"/>
                  </a:moveTo>
                  <a:lnTo>
                    <a:pt x="0" y="2718262"/>
                  </a:lnTo>
                </a:path>
                <a:path w="2098040" h="2718434">
                  <a:moveTo>
                    <a:pt x="3361" y="0"/>
                  </a:moveTo>
                  <a:lnTo>
                    <a:pt x="2097694" y="0"/>
                  </a:lnTo>
                </a:path>
                <a:path w="2098040" h="2718434">
                  <a:moveTo>
                    <a:pt x="3361" y="0"/>
                  </a:moveTo>
                  <a:lnTo>
                    <a:pt x="0" y="0"/>
                  </a:lnTo>
                </a:path>
              </a:pathLst>
            </a:custGeom>
            <a:ln w="1008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5" name="object 85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131299" y="3986018"/>
              <a:ext cx="3934767" cy="1878785"/>
            </a:xfrm>
            <a:prstGeom prst="rect">
              <a:avLst/>
            </a:prstGeom>
          </p:spPr>
        </p:pic>
        <p:sp>
          <p:nvSpPr>
            <p:cNvPr id="86" name="object 86" descr=""/>
            <p:cNvSpPr/>
            <p:nvPr/>
          </p:nvSpPr>
          <p:spPr>
            <a:xfrm>
              <a:off x="1092549" y="6442006"/>
              <a:ext cx="1960245" cy="0"/>
            </a:xfrm>
            <a:custGeom>
              <a:avLst/>
              <a:gdLst/>
              <a:ahLst/>
              <a:cxnLst/>
              <a:rect l="l" t="t" r="r" b="b"/>
              <a:pathLst>
                <a:path w="1960245" h="0">
                  <a:moveTo>
                    <a:pt x="0" y="0"/>
                  </a:moveTo>
                  <a:lnTo>
                    <a:pt x="1959865" y="0"/>
                  </a:lnTo>
                </a:path>
              </a:pathLst>
            </a:custGeom>
            <a:ln w="10085">
              <a:solidFill>
                <a:srgbClr val="39404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3052414" y="644200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</a:path>
              </a:pathLst>
            </a:custGeom>
            <a:ln w="1008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3047372" y="6436964"/>
              <a:ext cx="10160" cy="10160"/>
            </a:xfrm>
            <a:custGeom>
              <a:avLst/>
              <a:gdLst/>
              <a:ahLst/>
              <a:cxnLst/>
              <a:rect l="l" t="t" r="r" b="b"/>
              <a:pathLst>
                <a:path w="10160" h="10160">
                  <a:moveTo>
                    <a:pt x="0" y="5042"/>
                  </a:moveTo>
                  <a:lnTo>
                    <a:pt x="1477" y="8608"/>
                  </a:lnTo>
                  <a:lnTo>
                    <a:pt x="5042" y="10085"/>
                  </a:lnTo>
                  <a:lnTo>
                    <a:pt x="8608" y="8608"/>
                  </a:lnTo>
                  <a:lnTo>
                    <a:pt x="10085" y="5042"/>
                  </a:lnTo>
                  <a:lnTo>
                    <a:pt x="8608" y="1476"/>
                  </a:lnTo>
                  <a:lnTo>
                    <a:pt x="5042" y="0"/>
                  </a:lnTo>
                  <a:lnTo>
                    <a:pt x="1477" y="1476"/>
                  </a:lnTo>
                  <a:lnTo>
                    <a:pt x="0" y="5042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3052414" y="644200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</a:path>
              </a:pathLst>
            </a:custGeom>
            <a:ln w="1008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3052414" y="6442006"/>
              <a:ext cx="2014220" cy="635"/>
            </a:xfrm>
            <a:custGeom>
              <a:avLst/>
              <a:gdLst/>
              <a:ahLst/>
              <a:cxnLst/>
              <a:rect l="l" t="t" r="r" b="b"/>
              <a:pathLst>
                <a:path w="2014220" h="635">
                  <a:moveTo>
                    <a:pt x="0" y="0"/>
                  </a:moveTo>
                  <a:lnTo>
                    <a:pt x="2013652" y="336"/>
                  </a:lnTo>
                </a:path>
              </a:pathLst>
            </a:custGeom>
            <a:ln w="10085">
              <a:solidFill>
                <a:srgbClr val="39404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1045485" y="6416793"/>
              <a:ext cx="43815" cy="50800"/>
            </a:xfrm>
            <a:custGeom>
              <a:avLst/>
              <a:gdLst/>
              <a:ahLst/>
              <a:cxnLst/>
              <a:rect l="l" t="t" r="r" b="b"/>
              <a:pathLst>
                <a:path w="43815" h="50800">
                  <a:moveTo>
                    <a:pt x="43701" y="50425"/>
                  </a:moveTo>
                  <a:lnTo>
                    <a:pt x="0" y="25212"/>
                  </a:lnTo>
                  <a:lnTo>
                    <a:pt x="43701" y="0"/>
                  </a:lnTo>
                  <a:lnTo>
                    <a:pt x="43701" y="50425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1045485" y="6416793"/>
              <a:ext cx="4025900" cy="50800"/>
            </a:xfrm>
            <a:custGeom>
              <a:avLst/>
              <a:gdLst/>
              <a:ahLst/>
              <a:cxnLst/>
              <a:rect l="l" t="t" r="r" b="b"/>
              <a:pathLst>
                <a:path w="4025900" h="50800">
                  <a:moveTo>
                    <a:pt x="0" y="25212"/>
                  </a:moveTo>
                  <a:lnTo>
                    <a:pt x="43701" y="0"/>
                  </a:lnTo>
                  <a:lnTo>
                    <a:pt x="43701" y="50425"/>
                  </a:lnTo>
                  <a:lnTo>
                    <a:pt x="0" y="25212"/>
                  </a:lnTo>
                  <a:close/>
                </a:path>
                <a:path w="4025900" h="50800">
                  <a:moveTo>
                    <a:pt x="4020581" y="25548"/>
                  </a:moveTo>
                  <a:lnTo>
                    <a:pt x="4025623" y="25548"/>
                  </a:lnTo>
                </a:path>
              </a:pathLst>
            </a:custGeom>
            <a:ln w="1008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2082317" y="6322847"/>
              <a:ext cx="953135" cy="81915"/>
            </a:xfrm>
            <a:custGeom>
              <a:avLst/>
              <a:gdLst/>
              <a:ahLst/>
              <a:cxnLst/>
              <a:rect l="l" t="t" r="r" b="b"/>
              <a:pathLst>
                <a:path w="953135" h="81914">
                  <a:moveTo>
                    <a:pt x="70980" y="42278"/>
                  </a:moveTo>
                  <a:lnTo>
                    <a:pt x="68275" y="25679"/>
                  </a:lnTo>
                  <a:lnTo>
                    <a:pt x="62992" y="17005"/>
                  </a:lnTo>
                  <a:lnTo>
                    <a:pt x="60794" y="13398"/>
                  </a:lnTo>
                  <a:lnTo>
                    <a:pt x="55156" y="9588"/>
                  </a:lnTo>
                  <a:lnTo>
                    <a:pt x="55156" y="42278"/>
                  </a:lnTo>
                  <a:lnTo>
                    <a:pt x="53733" y="53086"/>
                  </a:lnTo>
                  <a:lnTo>
                    <a:pt x="49745" y="60972"/>
                  </a:lnTo>
                  <a:lnTo>
                    <a:pt x="43535" y="65811"/>
                  </a:lnTo>
                  <a:lnTo>
                    <a:pt x="35496" y="67449"/>
                  </a:lnTo>
                  <a:lnTo>
                    <a:pt x="27444" y="65811"/>
                  </a:lnTo>
                  <a:lnTo>
                    <a:pt x="21234" y="60972"/>
                  </a:lnTo>
                  <a:lnTo>
                    <a:pt x="17246" y="53086"/>
                  </a:lnTo>
                  <a:lnTo>
                    <a:pt x="15836" y="42278"/>
                  </a:lnTo>
                  <a:lnTo>
                    <a:pt x="17259" y="31419"/>
                  </a:lnTo>
                  <a:lnTo>
                    <a:pt x="21259" y="23495"/>
                  </a:lnTo>
                  <a:lnTo>
                    <a:pt x="27482" y="18643"/>
                  </a:lnTo>
                  <a:lnTo>
                    <a:pt x="35496" y="17005"/>
                  </a:lnTo>
                  <a:lnTo>
                    <a:pt x="43535" y="18643"/>
                  </a:lnTo>
                  <a:lnTo>
                    <a:pt x="49745" y="23495"/>
                  </a:lnTo>
                  <a:lnTo>
                    <a:pt x="53733" y="31419"/>
                  </a:lnTo>
                  <a:lnTo>
                    <a:pt x="55156" y="42278"/>
                  </a:lnTo>
                  <a:lnTo>
                    <a:pt x="55156" y="9588"/>
                  </a:lnTo>
                  <a:lnTo>
                    <a:pt x="49542" y="5778"/>
                  </a:lnTo>
                  <a:lnTo>
                    <a:pt x="35496" y="3162"/>
                  </a:lnTo>
                  <a:lnTo>
                    <a:pt x="21437" y="5778"/>
                  </a:lnTo>
                  <a:lnTo>
                    <a:pt x="10185" y="13398"/>
                  </a:lnTo>
                  <a:lnTo>
                    <a:pt x="2705" y="25679"/>
                  </a:lnTo>
                  <a:lnTo>
                    <a:pt x="0" y="42278"/>
                  </a:lnTo>
                  <a:lnTo>
                    <a:pt x="2705" y="58801"/>
                  </a:lnTo>
                  <a:lnTo>
                    <a:pt x="10185" y="71056"/>
                  </a:lnTo>
                  <a:lnTo>
                    <a:pt x="21437" y="78676"/>
                  </a:lnTo>
                  <a:lnTo>
                    <a:pt x="35496" y="81292"/>
                  </a:lnTo>
                  <a:lnTo>
                    <a:pt x="49555" y="78676"/>
                  </a:lnTo>
                  <a:lnTo>
                    <a:pt x="60807" y="71056"/>
                  </a:lnTo>
                  <a:lnTo>
                    <a:pt x="63004" y="67449"/>
                  </a:lnTo>
                  <a:lnTo>
                    <a:pt x="68275" y="58801"/>
                  </a:lnTo>
                  <a:lnTo>
                    <a:pt x="70980" y="42278"/>
                  </a:lnTo>
                  <a:close/>
                </a:path>
                <a:path w="953135" h="81914">
                  <a:moveTo>
                    <a:pt x="116471" y="22923"/>
                  </a:moveTo>
                  <a:lnTo>
                    <a:pt x="107137" y="20980"/>
                  </a:lnTo>
                  <a:lnTo>
                    <a:pt x="100495" y="24511"/>
                  </a:lnTo>
                  <a:lnTo>
                    <a:pt x="97739" y="33134"/>
                  </a:lnTo>
                  <a:lnTo>
                    <a:pt x="97129" y="33134"/>
                  </a:lnTo>
                  <a:lnTo>
                    <a:pt x="97129" y="23177"/>
                  </a:lnTo>
                  <a:lnTo>
                    <a:pt x="82321" y="23177"/>
                  </a:lnTo>
                  <a:lnTo>
                    <a:pt x="82321" y="80276"/>
                  </a:lnTo>
                  <a:lnTo>
                    <a:pt x="97637" y="80276"/>
                  </a:lnTo>
                  <a:lnTo>
                    <a:pt x="97637" y="40690"/>
                  </a:lnTo>
                  <a:lnTo>
                    <a:pt x="102793" y="35839"/>
                  </a:lnTo>
                  <a:lnTo>
                    <a:pt x="112090" y="35839"/>
                  </a:lnTo>
                  <a:lnTo>
                    <a:pt x="115100" y="36207"/>
                  </a:lnTo>
                  <a:lnTo>
                    <a:pt x="116471" y="36614"/>
                  </a:lnTo>
                  <a:lnTo>
                    <a:pt x="116471" y="22923"/>
                  </a:lnTo>
                  <a:close/>
                </a:path>
                <a:path w="953135" h="81914">
                  <a:moveTo>
                    <a:pt x="175196" y="4191"/>
                  </a:moveTo>
                  <a:lnTo>
                    <a:pt x="160185" y="4191"/>
                  </a:lnTo>
                  <a:lnTo>
                    <a:pt x="160185" y="41414"/>
                  </a:lnTo>
                  <a:lnTo>
                    <a:pt x="160185" y="62090"/>
                  </a:lnTo>
                  <a:lnTo>
                    <a:pt x="155740" y="68935"/>
                  </a:lnTo>
                  <a:lnTo>
                    <a:pt x="139966" y="68935"/>
                  </a:lnTo>
                  <a:lnTo>
                    <a:pt x="135674" y="61836"/>
                  </a:lnTo>
                  <a:lnTo>
                    <a:pt x="135674" y="41770"/>
                  </a:lnTo>
                  <a:lnTo>
                    <a:pt x="139865" y="34721"/>
                  </a:lnTo>
                  <a:lnTo>
                    <a:pt x="155790" y="34721"/>
                  </a:lnTo>
                  <a:lnTo>
                    <a:pt x="160185" y="41414"/>
                  </a:lnTo>
                  <a:lnTo>
                    <a:pt x="160185" y="4191"/>
                  </a:lnTo>
                  <a:lnTo>
                    <a:pt x="159880" y="4191"/>
                  </a:lnTo>
                  <a:lnTo>
                    <a:pt x="159880" y="32778"/>
                  </a:lnTo>
                  <a:lnTo>
                    <a:pt x="159372" y="32778"/>
                  </a:lnTo>
                  <a:lnTo>
                    <a:pt x="157327" y="28232"/>
                  </a:lnTo>
                  <a:lnTo>
                    <a:pt x="152831" y="22466"/>
                  </a:lnTo>
                  <a:lnTo>
                    <a:pt x="143129" y="22466"/>
                  </a:lnTo>
                  <a:lnTo>
                    <a:pt x="134162" y="24307"/>
                  </a:lnTo>
                  <a:lnTo>
                    <a:pt x="126796" y="29832"/>
                  </a:lnTo>
                  <a:lnTo>
                    <a:pt x="121793" y="39014"/>
                  </a:lnTo>
                  <a:lnTo>
                    <a:pt x="119951" y="51828"/>
                  </a:lnTo>
                  <a:lnTo>
                    <a:pt x="121729" y="64439"/>
                  </a:lnTo>
                  <a:lnTo>
                    <a:pt x="126657" y="73660"/>
                  </a:lnTo>
                  <a:lnTo>
                    <a:pt x="134035" y="79311"/>
                  </a:lnTo>
                  <a:lnTo>
                    <a:pt x="143230" y="81241"/>
                  </a:lnTo>
                  <a:lnTo>
                    <a:pt x="152527" y="81241"/>
                  </a:lnTo>
                  <a:lnTo>
                    <a:pt x="157276" y="75730"/>
                  </a:lnTo>
                  <a:lnTo>
                    <a:pt x="159372" y="71132"/>
                  </a:lnTo>
                  <a:lnTo>
                    <a:pt x="160134" y="71132"/>
                  </a:lnTo>
                  <a:lnTo>
                    <a:pt x="160134" y="80276"/>
                  </a:lnTo>
                  <a:lnTo>
                    <a:pt x="175196" y="80276"/>
                  </a:lnTo>
                  <a:lnTo>
                    <a:pt x="175196" y="71132"/>
                  </a:lnTo>
                  <a:lnTo>
                    <a:pt x="175196" y="68935"/>
                  </a:lnTo>
                  <a:lnTo>
                    <a:pt x="175196" y="34721"/>
                  </a:lnTo>
                  <a:lnTo>
                    <a:pt x="175196" y="32778"/>
                  </a:lnTo>
                  <a:lnTo>
                    <a:pt x="175196" y="4191"/>
                  </a:lnTo>
                  <a:close/>
                </a:path>
                <a:path w="953135" h="81914">
                  <a:moveTo>
                    <a:pt x="240106" y="51422"/>
                  </a:moveTo>
                  <a:lnTo>
                    <a:pt x="225348" y="25247"/>
                  </a:lnTo>
                  <a:lnTo>
                    <a:pt x="225348" y="46113"/>
                  </a:lnTo>
                  <a:lnTo>
                    <a:pt x="201142" y="46113"/>
                  </a:lnTo>
                  <a:lnTo>
                    <a:pt x="201752" y="39065"/>
                  </a:lnTo>
                  <a:lnTo>
                    <a:pt x="206146" y="34010"/>
                  </a:lnTo>
                  <a:lnTo>
                    <a:pt x="220548" y="34010"/>
                  </a:lnTo>
                  <a:lnTo>
                    <a:pt x="224586" y="38658"/>
                  </a:lnTo>
                  <a:lnTo>
                    <a:pt x="224624" y="39065"/>
                  </a:lnTo>
                  <a:lnTo>
                    <a:pt x="224713" y="39979"/>
                  </a:lnTo>
                  <a:lnTo>
                    <a:pt x="225348" y="46113"/>
                  </a:lnTo>
                  <a:lnTo>
                    <a:pt x="225348" y="25247"/>
                  </a:lnTo>
                  <a:lnTo>
                    <a:pt x="223774" y="24244"/>
                  </a:lnTo>
                  <a:lnTo>
                    <a:pt x="213296" y="22466"/>
                  </a:lnTo>
                  <a:lnTo>
                    <a:pt x="201968" y="24612"/>
                  </a:lnTo>
                  <a:lnTo>
                    <a:pt x="193319" y="30645"/>
                  </a:lnTo>
                  <a:lnTo>
                    <a:pt x="187807" y="39979"/>
                  </a:lnTo>
                  <a:lnTo>
                    <a:pt x="185877" y="52031"/>
                  </a:lnTo>
                  <a:lnTo>
                    <a:pt x="187820" y="64223"/>
                  </a:lnTo>
                  <a:lnTo>
                    <a:pt x="193421" y="73469"/>
                  </a:lnTo>
                  <a:lnTo>
                    <a:pt x="202285" y="79336"/>
                  </a:lnTo>
                  <a:lnTo>
                    <a:pt x="214058" y="81394"/>
                  </a:lnTo>
                  <a:lnTo>
                    <a:pt x="223202" y="80276"/>
                  </a:lnTo>
                  <a:lnTo>
                    <a:pt x="230568" y="77114"/>
                  </a:lnTo>
                  <a:lnTo>
                    <a:pt x="235978" y="72174"/>
                  </a:lnTo>
                  <a:lnTo>
                    <a:pt x="237147" y="69850"/>
                  </a:lnTo>
                  <a:lnTo>
                    <a:pt x="239229" y="65722"/>
                  </a:lnTo>
                  <a:lnTo>
                    <a:pt x="225348" y="63119"/>
                  </a:lnTo>
                  <a:lnTo>
                    <a:pt x="223710" y="67500"/>
                  </a:lnTo>
                  <a:lnTo>
                    <a:pt x="219684" y="69850"/>
                  </a:lnTo>
                  <a:lnTo>
                    <a:pt x="206603" y="69850"/>
                  </a:lnTo>
                  <a:lnTo>
                    <a:pt x="201396" y="65049"/>
                  </a:lnTo>
                  <a:lnTo>
                    <a:pt x="201320" y="63119"/>
                  </a:lnTo>
                  <a:lnTo>
                    <a:pt x="201041" y="55714"/>
                  </a:lnTo>
                  <a:lnTo>
                    <a:pt x="240106" y="55714"/>
                  </a:lnTo>
                  <a:lnTo>
                    <a:pt x="240106" y="51422"/>
                  </a:lnTo>
                  <a:close/>
                </a:path>
                <a:path w="953135" h="81914">
                  <a:moveTo>
                    <a:pt x="284734" y="22923"/>
                  </a:moveTo>
                  <a:lnTo>
                    <a:pt x="275386" y="20980"/>
                  </a:lnTo>
                  <a:lnTo>
                    <a:pt x="268744" y="24511"/>
                  </a:lnTo>
                  <a:lnTo>
                    <a:pt x="265988" y="33134"/>
                  </a:lnTo>
                  <a:lnTo>
                    <a:pt x="265379" y="33134"/>
                  </a:lnTo>
                  <a:lnTo>
                    <a:pt x="265379" y="23177"/>
                  </a:lnTo>
                  <a:lnTo>
                    <a:pt x="250571" y="23177"/>
                  </a:lnTo>
                  <a:lnTo>
                    <a:pt x="250571" y="80276"/>
                  </a:lnTo>
                  <a:lnTo>
                    <a:pt x="265887" y="80276"/>
                  </a:lnTo>
                  <a:lnTo>
                    <a:pt x="265887" y="40690"/>
                  </a:lnTo>
                  <a:lnTo>
                    <a:pt x="271043" y="35839"/>
                  </a:lnTo>
                  <a:lnTo>
                    <a:pt x="280339" y="35839"/>
                  </a:lnTo>
                  <a:lnTo>
                    <a:pt x="283349" y="36207"/>
                  </a:lnTo>
                  <a:lnTo>
                    <a:pt x="284734" y="36614"/>
                  </a:lnTo>
                  <a:lnTo>
                    <a:pt x="284734" y="22923"/>
                  </a:lnTo>
                  <a:close/>
                </a:path>
                <a:path w="953135" h="81914">
                  <a:moveTo>
                    <a:pt x="359537" y="54229"/>
                  </a:moveTo>
                  <a:lnTo>
                    <a:pt x="343763" y="54229"/>
                  </a:lnTo>
                  <a:lnTo>
                    <a:pt x="342226" y="62496"/>
                  </a:lnTo>
                  <a:lnTo>
                    <a:pt x="335699" y="67449"/>
                  </a:lnTo>
                  <a:lnTo>
                    <a:pt x="327012" y="67449"/>
                  </a:lnTo>
                  <a:lnTo>
                    <a:pt x="318973" y="65836"/>
                  </a:lnTo>
                  <a:lnTo>
                    <a:pt x="312724" y="61048"/>
                  </a:lnTo>
                  <a:lnTo>
                    <a:pt x="308686" y="53174"/>
                  </a:lnTo>
                  <a:lnTo>
                    <a:pt x="307251" y="42278"/>
                  </a:lnTo>
                  <a:lnTo>
                    <a:pt x="308673" y="31521"/>
                  </a:lnTo>
                  <a:lnTo>
                    <a:pt x="312699" y="23583"/>
                  </a:lnTo>
                  <a:lnTo>
                    <a:pt x="318947" y="18681"/>
                  </a:lnTo>
                  <a:lnTo>
                    <a:pt x="327063" y="17005"/>
                  </a:lnTo>
                  <a:lnTo>
                    <a:pt x="335749" y="17005"/>
                  </a:lnTo>
                  <a:lnTo>
                    <a:pt x="342277" y="21907"/>
                  </a:lnTo>
                  <a:lnTo>
                    <a:pt x="343712" y="30175"/>
                  </a:lnTo>
                  <a:lnTo>
                    <a:pt x="359486" y="30175"/>
                  </a:lnTo>
                  <a:lnTo>
                    <a:pt x="355866" y="18745"/>
                  </a:lnTo>
                  <a:lnTo>
                    <a:pt x="348780" y="10261"/>
                  </a:lnTo>
                  <a:lnTo>
                    <a:pt x="338861" y="4978"/>
                  </a:lnTo>
                  <a:lnTo>
                    <a:pt x="326758" y="3162"/>
                  </a:lnTo>
                  <a:lnTo>
                    <a:pt x="312775" y="5778"/>
                  </a:lnTo>
                  <a:lnTo>
                    <a:pt x="301561" y="13398"/>
                  </a:lnTo>
                  <a:lnTo>
                    <a:pt x="294119" y="25679"/>
                  </a:lnTo>
                  <a:lnTo>
                    <a:pt x="291426" y="42278"/>
                  </a:lnTo>
                  <a:lnTo>
                    <a:pt x="294093" y="58801"/>
                  </a:lnTo>
                  <a:lnTo>
                    <a:pt x="301485" y="71056"/>
                  </a:lnTo>
                  <a:lnTo>
                    <a:pt x="312686" y="78676"/>
                  </a:lnTo>
                  <a:lnTo>
                    <a:pt x="326758" y="81292"/>
                  </a:lnTo>
                  <a:lnTo>
                    <a:pt x="339737" y="79057"/>
                  </a:lnTo>
                  <a:lnTo>
                    <a:pt x="349694" y="73063"/>
                  </a:lnTo>
                  <a:lnTo>
                    <a:pt x="356387" y="64427"/>
                  </a:lnTo>
                  <a:lnTo>
                    <a:pt x="359537" y="54229"/>
                  </a:lnTo>
                  <a:close/>
                </a:path>
                <a:path w="953135" h="81914">
                  <a:moveTo>
                    <a:pt x="423989" y="51981"/>
                  </a:moveTo>
                  <a:lnTo>
                    <a:pt x="422033" y="39916"/>
                  </a:lnTo>
                  <a:lnTo>
                    <a:pt x="418795" y="34518"/>
                  </a:lnTo>
                  <a:lnTo>
                    <a:pt x="416458" y="30594"/>
                  </a:lnTo>
                  <a:lnTo>
                    <a:pt x="408406" y="25107"/>
                  </a:lnTo>
                  <a:lnTo>
                    <a:pt x="408406" y="61887"/>
                  </a:lnTo>
                  <a:lnTo>
                    <a:pt x="404228" y="69342"/>
                  </a:lnTo>
                  <a:lnTo>
                    <a:pt x="387883" y="69342"/>
                  </a:lnTo>
                  <a:lnTo>
                    <a:pt x="383743" y="61887"/>
                  </a:lnTo>
                  <a:lnTo>
                    <a:pt x="383743" y="41821"/>
                  </a:lnTo>
                  <a:lnTo>
                    <a:pt x="387883" y="34518"/>
                  </a:lnTo>
                  <a:lnTo>
                    <a:pt x="404228" y="34518"/>
                  </a:lnTo>
                  <a:lnTo>
                    <a:pt x="408381" y="41821"/>
                  </a:lnTo>
                  <a:lnTo>
                    <a:pt x="408406" y="61887"/>
                  </a:lnTo>
                  <a:lnTo>
                    <a:pt x="408406" y="25107"/>
                  </a:lnTo>
                  <a:lnTo>
                    <a:pt x="407657" y="24587"/>
                  </a:lnTo>
                  <a:lnTo>
                    <a:pt x="396049" y="22466"/>
                  </a:lnTo>
                  <a:lnTo>
                    <a:pt x="384429" y="24587"/>
                  </a:lnTo>
                  <a:lnTo>
                    <a:pt x="375640" y="30594"/>
                  </a:lnTo>
                  <a:lnTo>
                    <a:pt x="370065" y="39916"/>
                  </a:lnTo>
                  <a:lnTo>
                    <a:pt x="368122" y="51981"/>
                  </a:lnTo>
                  <a:lnTo>
                    <a:pt x="370065" y="63982"/>
                  </a:lnTo>
                  <a:lnTo>
                    <a:pt x="375640" y="73279"/>
                  </a:lnTo>
                  <a:lnTo>
                    <a:pt x="384429" y="79273"/>
                  </a:lnTo>
                  <a:lnTo>
                    <a:pt x="396049" y="81394"/>
                  </a:lnTo>
                  <a:lnTo>
                    <a:pt x="407657" y="79273"/>
                  </a:lnTo>
                  <a:lnTo>
                    <a:pt x="416458" y="73279"/>
                  </a:lnTo>
                  <a:lnTo>
                    <a:pt x="418820" y="69342"/>
                  </a:lnTo>
                  <a:lnTo>
                    <a:pt x="422033" y="63982"/>
                  </a:lnTo>
                  <a:lnTo>
                    <a:pt x="423989" y="51981"/>
                  </a:lnTo>
                  <a:close/>
                </a:path>
                <a:path w="953135" h="81914">
                  <a:moveTo>
                    <a:pt x="486689" y="43967"/>
                  </a:moveTo>
                  <a:lnTo>
                    <a:pt x="485292" y="34963"/>
                  </a:lnTo>
                  <a:lnTo>
                    <a:pt x="481330" y="28194"/>
                  </a:lnTo>
                  <a:lnTo>
                    <a:pt x="475145" y="23939"/>
                  </a:lnTo>
                  <a:lnTo>
                    <a:pt x="467080" y="22466"/>
                  </a:lnTo>
                  <a:lnTo>
                    <a:pt x="458304" y="22466"/>
                  </a:lnTo>
                  <a:lnTo>
                    <a:pt x="452526" y="27012"/>
                  </a:lnTo>
                  <a:lnTo>
                    <a:pt x="449313" y="34975"/>
                  </a:lnTo>
                  <a:lnTo>
                    <a:pt x="449110" y="23177"/>
                  </a:lnTo>
                  <a:lnTo>
                    <a:pt x="434657" y="23177"/>
                  </a:lnTo>
                  <a:lnTo>
                    <a:pt x="434657" y="80276"/>
                  </a:lnTo>
                  <a:lnTo>
                    <a:pt x="449973" y="80276"/>
                  </a:lnTo>
                  <a:lnTo>
                    <a:pt x="449973" y="47231"/>
                  </a:lnTo>
                  <a:lnTo>
                    <a:pt x="449973" y="39674"/>
                  </a:lnTo>
                  <a:lnTo>
                    <a:pt x="454520" y="35280"/>
                  </a:lnTo>
                  <a:lnTo>
                    <a:pt x="467487" y="35280"/>
                  </a:lnTo>
                  <a:lnTo>
                    <a:pt x="471373" y="39522"/>
                  </a:lnTo>
                  <a:lnTo>
                    <a:pt x="471373" y="80276"/>
                  </a:lnTo>
                  <a:lnTo>
                    <a:pt x="486689" y="80276"/>
                  </a:lnTo>
                  <a:lnTo>
                    <a:pt x="486689" y="43967"/>
                  </a:lnTo>
                  <a:close/>
                </a:path>
                <a:path w="953135" h="81914">
                  <a:moveTo>
                    <a:pt x="533819" y="2197"/>
                  </a:moveTo>
                  <a:lnTo>
                    <a:pt x="531939" y="1638"/>
                  </a:lnTo>
                  <a:lnTo>
                    <a:pt x="527646" y="609"/>
                  </a:lnTo>
                  <a:lnTo>
                    <a:pt x="522846" y="609"/>
                  </a:lnTo>
                  <a:lnTo>
                    <a:pt x="515493" y="1739"/>
                  </a:lnTo>
                  <a:lnTo>
                    <a:pt x="509612" y="5143"/>
                  </a:lnTo>
                  <a:lnTo>
                    <a:pt x="505714" y="10820"/>
                  </a:lnTo>
                  <a:lnTo>
                    <a:pt x="504304" y="18783"/>
                  </a:lnTo>
                  <a:lnTo>
                    <a:pt x="504304" y="23177"/>
                  </a:lnTo>
                  <a:lnTo>
                    <a:pt x="494245" y="23177"/>
                  </a:lnTo>
                  <a:lnTo>
                    <a:pt x="494245" y="34874"/>
                  </a:lnTo>
                  <a:lnTo>
                    <a:pt x="504304" y="34874"/>
                  </a:lnTo>
                  <a:lnTo>
                    <a:pt x="504304" y="80276"/>
                  </a:lnTo>
                  <a:lnTo>
                    <a:pt x="519582" y="80276"/>
                  </a:lnTo>
                  <a:lnTo>
                    <a:pt x="519582" y="34874"/>
                  </a:lnTo>
                  <a:lnTo>
                    <a:pt x="531520" y="34874"/>
                  </a:lnTo>
                  <a:lnTo>
                    <a:pt x="531520" y="23177"/>
                  </a:lnTo>
                  <a:lnTo>
                    <a:pt x="519582" y="23177"/>
                  </a:lnTo>
                  <a:lnTo>
                    <a:pt x="519264" y="17259"/>
                  </a:lnTo>
                  <a:lnTo>
                    <a:pt x="519684" y="12814"/>
                  </a:lnTo>
                  <a:lnTo>
                    <a:pt x="525957" y="12966"/>
                  </a:lnTo>
                  <a:lnTo>
                    <a:pt x="527951" y="12966"/>
                  </a:lnTo>
                  <a:lnTo>
                    <a:pt x="529793" y="13373"/>
                  </a:lnTo>
                  <a:lnTo>
                    <a:pt x="531063" y="13728"/>
                  </a:lnTo>
                  <a:lnTo>
                    <a:pt x="533819" y="2197"/>
                  </a:lnTo>
                  <a:close/>
                </a:path>
                <a:path w="953135" h="81914">
                  <a:moveTo>
                    <a:pt x="557568" y="23177"/>
                  </a:moveTo>
                  <a:lnTo>
                    <a:pt x="542251" y="23177"/>
                  </a:lnTo>
                  <a:lnTo>
                    <a:pt x="542251" y="80276"/>
                  </a:lnTo>
                  <a:lnTo>
                    <a:pt x="557568" y="80276"/>
                  </a:lnTo>
                  <a:lnTo>
                    <a:pt x="557568" y="23177"/>
                  </a:lnTo>
                  <a:close/>
                </a:path>
                <a:path w="953135" h="81914">
                  <a:moveTo>
                    <a:pt x="558330" y="3517"/>
                  </a:moveTo>
                  <a:lnTo>
                    <a:pt x="554507" y="0"/>
                  </a:lnTo>
                  <a:lnTo>
                    <a:pt x="545261" y="0"/>
                  </a:lnTo>
                  <a:lnTo>
                    <a:pt x="541489" y="3517"/>
                  </a:lnTo>
                  <a:lnTo>
                    <a:pt x="541489" y="12255"/>
                  </a:lnTo>
                  <a:lnTo>
                    <a:pt x="545261" y="15722"/>
                  </a:lnTo>
                  <a:lnTo>
                    <a:pt x="554507" y="15722"/>
                  </a:lnTo>
                  <a:lnTo>
                    <a:pt x="558330" y="12255"/>
                  </a:lnTo>
                  <a:lnTo>
                    <a:pt x="558330" y="3517"/>
                  </a:lnTo>
                  <a:close/>
                </a:path>
                <a:path w="953135" h="81914">
                  <a:moveTo>
                    <a:pt x="604748" y="22923"/>
                  </a:moveTo>
                  <a:lnTo>
                    <a:pt x="595414" y="20980"/>
                  </a:lnTo>
                  <a:lnTo>
                    <a:pt x="588772" y="24511"/>
                  </a:lnTo>
                  <a:lnTo>
                    <a:pt x="586016" y="33134"/>
                  </a:lnTo>
                  <a:lnTo>
                    <a:pt x="585393" y="33134"/>
                  </a:lnTo>
                  <a:lnTo>
                    <a:pt x="585393" y="23177"/>
                  </a:lnTo>
                  <a:lnTo>
                    <a:pt x="570585" y="23177"/>
                  </a:lnTo>
                  <a:lnTo>
                    <a:pt x="570585" y="80276"/>
                  </a:lnTo>
                  <a:lnTo>
                    <a:pt x="585914" y="80276"/>
                  </a:lnTo>
                  <a:lnTo>
                    <a:pt x="585914" y="40690"/>
                  </a:lnTo>
                  <a:lnTo>
                    <a:pt x="591070" y="35839"/>
                  </a:lnTo>
                  <a:lnTo>
                    <a:pt x="600367" y="35839"/>
                  </a:lnTo>
                  <a:lnTo>
                    <a:pt x="603377" y="36207"/>
                  </a:lnTo>
                  <a:lnTo>
                    <a:pt x="604748" y="36614"/>
                  </a:lnTo>
                  <a:lnTo>
                    <a:pt x="604748" y="22923"/>
                  </a:lnTo>
                  <a:close/>
                </a:path>
                <a:path w="953135" h="81914">
                  <a:moveTo>
                    <a:pt x="696315" y="41770"/>
                  </a:moveTo>
                  <a:lnTo>
                    <a:pt x="694931" y="33489"/>
                  </a:lnTo>
                  <a:lnTo>
                    <a:pt x="691121" y="27381"/>
                  </a:lnTo>
                  <a:lnTo>
                    <a:pt x="685342" y="23609"/>
                  </a:lnTo>
                  <a:lnTo>
                    <a:pt x="678078" y="22313"/>
                  </a:lnTo>
                  <a:lnTo>
                    <a:pt x="670217" y="22313"/>
                  </a:lnTo>
                  <a:lnTo>
                    <a:pt x="662965" y="26352"/>
                  </a:lnTo>
                  <a:lnTo>
                    <a:pt x="659752" y="35128"/>
                  </a:lnTo>
                  <a:lnTo>
                    <a:pt x="657098" y="26454"/>
                  </a:lnTo>
                  <a:lnTo>
                    <a:pt x="652348" y="22313"/>
                  </a:lnTo>
                  <a:lnTo>
                    <a:pt x="638200" y="22313"/>
                  </a:lnTo>
                  <a:lnTo>
                    <a:pt x="631812" y="25933"/>
                  </a:lnTo>
                  <a:lnTo>
                    <a:pt x="628751" y="34264"/>
                  </a:lnTo>
                  <a:lnTo>
                    <a:pt x="628142" y="23177"/>
                  </a:lnTo>
                  <a:lnTo>
                    <a:pt x="613943" y="23177"/>
                  </a:lnTo>
                  <a:lnTo>
                    <a:pt x="613943" y="80276"/>
                  </a:lnTo>
                  <a:lnTo>
                    <a:pt x="629259" y="80276"/>
                  </a:lnTo>
                  <a:lnTo>
                    <a:pt x="629259" y="38912"/>
                  </a:lnTo>
                  <a:lnTo>
                    <a:pt x="633399" y="35128"/>
                  </a:lnTo>
                  <a:lnTo>
                    <a:pt x="644017" y="35128"/>
                  </a:lnTo>
                  <a:lnTo>
                    <a:pt x="647700" y="38709"/>
                  </a:lnTo>
                  <a:lnTo>
                    <a:pt x="647700" y="80276"/>
                  </a:lnTo>
                  <a:lnTo>
                    <a:pt x="662508" y="80276"/>
                  </a:lnTo>
                  <a:lnTo>
                    <a:pt x="662508" y="39166"/>
                  </a:lnTo>
                  <a:lnTo>
                    <a:pt x="666076" y="35128"/>
                  </a:lnTo>
                  <a:lnTo>
                    <a:pt x="677062" y="35128"/>
                  </a:lnTo>
                  <a:lnTo>
                    <a:pt x="680935" y="38239"/>
                  </a:lnTo>
                  <a:lnTo>
                    <a:pt x="680935" y="80276"/>
                  </a:lnTo>
                  <a:lnTo>
                    <a:pt x="696315" y="80276"/>
                  </a:lnTo>
                  <a:lnTo>
                    <a:pt x="696315" y="41770"/>
                  </a:lnTo>
                  <a:close/>
                </a:path>
                <a:path w="953135" h="81914">
                  <a:moveTo>
                    <a:pt x="757021" y="41821"/>
                  </a:moveTo>
                  <a:lnTo>
                    <a:pt x="755167" y="33807"/>
                  </a:lnTo>
                  <a:lnTo>
                    <a:pt x="754964" y="32956"/>
                  </a:lnTo>
                  <a:lnTo>
                    <a:pt x="749515" y="26949"/>
                  </a:lnTo>
                  <a:lnTo>
                    <a:pt x="741807" y="23558"/>
                  </a:lnTo>
                  <a:lnTo>
                    <a:pt x="741807" y="53670"/>
                  </a:lnTo>
                  <a:lnTo>
                    <a:pt x="741807" y="65874"/>
                  </a:lnTo>
                  <a:lnTo>
                    <a:pt x="736803" y="70624"/>
                  </a:lnTo>
                  <a:lnTo>
                    <a:pt x="724598" y="70624"/>
                  </a:lnTo>
                  <a:lnTo>
                    <a:pt x="721029" y="68326"/>
                  </a:lnTo>
                  <a:lnTo>
                    <a:pt x="721029" y="59283"/>
                  </a:lnTo>
                  <a:lnTo>
                    <a:pt x="724801" y="57086"/>
                  </a:lnTo>
                  <a:lnTo>
                    <a:pt x="739914" y="54991"/>
                  </a:lnTo>
                  <a:lnTo>
                    <a:pt x="741807" y="53670"/>
                  </a:lnTo>
                  <a:lnTo>
                    <a:pt x="741807" y="23558"/>
                  </a:lnTo>
                  <a:lnTo>
                    <a:pt x="741464" y="23507"/>
                  </a:lnTo>
                  <a:lnTo>
                    <a:pt x="732815" y="22466"/>
                  </a:lnTo>
                  <a:lnTo>
                    <a:pt x="723963" y="23507"/>
                  </a:lnTo>
                  <a:lnTo>
                    <a:pt x="716686" y="26543"/>
                  </a:lnTo>
                  <a:lnTo>
                    <a:pt x="711276" y="31432"/>
                  </a:lnTo>
                  <a:lnTo>
                    <a:pt x="707948" y="38036"/>
                  </a:lnTo>
                  <a:lnTo>
                    <a:pt x="721995" y="40386"/>
                  </a:lnTo>
                  <a:lnTo>
                    <a:pt x="723226" y="36715"/>
                  </a:lnTo>
                  <a:lnTo>
                    <a:pt x="726846" y="33807"/>
                  </a:lnTo>
                  <a:lnTo>
                    <a:pt x="738492" y="33807"/>
                  </a:lnTo>
                  <a:lnTo>
                    <a:pt x="741705" y="36563"/>
                  </a:lnTo>
                  <a:lnTo>
                    <a:pt x="741705" y="45542"/>
                  </a:lnTo>
                  <a:lnTo>
                    <a:pt x="737819" y="45694"/>
                  </a:lnTo>
                  <a:lnTo>
                    <a:pt x="727862" y="46774"/>
                  </a:lnTo>
                  <a:lnTo>
                    <a:pt x="706323" y="64287"/>
                  </a:lnTo>
                  <a:lnTo>
                    <a:pt x="707758" y="71716"/>
                  </a:lnTo>
                  <a:lnTo>
                    <a:pt x="711733" y="77076"/>
                  </a:lnTo>
                  <a:lnTo>
                    <a:pt x="717689" y="80276"/>
                  </a:lnTo>
                  <a:lnTo>
                    <a:pt x="717499" y="80276"/>
                  </a:lnTo>
                  <a:lnTo>
                    <a:pt x="725309" y="81394"/>
                  </a:lnTo>
                  <a:lnTo>
                    <a:pt x="733742" y="81394"/>
                  </a:lnTo>
                  <a:lnTo>
                    <a:pt x="739254" y="77660"/>
                  </a:lnTo>
                  <a:lnTo>
                    <a:pt x="742010" y="72351"/>
                  </a:lnTo>
                  <a:lnTo>
                    <a:pt x="742518" y="72351"/>
                  </a:lnTo>
                  <a:lnTo>
                    <a:pt x="742518" y="80276"/>
                  </a:lnTo>
                  <a:lnTo>
                    <a:pt x="757021" y="80276"/>
                  </a:lnTo>
                  <a:lnTo>
                    <a:pt x="757021" y="72351"/>
                  </a:lnTo>
                  <a:lnTo>
                    <a:pt x="757021" y="70624"/>
                  </a:lnTo>
                  <a:lnTo>
                    <a:pt x="757021" y="53670"/>
                  </a:lnTo>
                  <a:lnTo>
                    <a:pt x="757021" y="41821"/>
                  </a:lnTo>
                  <a:close/>
                </a:path>
                <a:path w="953135" h="81914">
                  <a:moveTo>
                    <a:pt x="800023" y="79705"/>
                  </a:moveTo>
                  <a:lnTo>
                    <a:pt x="797826" y="68224"/>
                  </a:lnTo>
                  <a:lnTo>
                    <a:pt x="796696" y="68529"/>
                  </a:lnTo>
                  <a:lnTo>
                    <a:pt x="794143" y="68884"/>
                  </a:lnTo>
                  <a:lnTo>
                    <a:pt x="789241" y="68884"/>
                  </a:lnTo>
                  <a:lnTo>
                    <a:pt x="787768" y="67195"/>
                  </a:lnTo>
                  <a:lnTo>
                    <a:pt x="787768" y="34874"/>
                  </a:lnTo>
                  <a:lnTo>
                    <a:pt x="798436" y="34874"/>
                  </a:lnTo>
                  <a:lnTo>
                    <a:pt x="798436" y="23177"/>
                  </a:lnTo>
                  <a:lnTo>
                    <a:pt x="787768" y="23177"/>
                  </a:lnTo>
                  <a:lnTo>
                    <a:pt x="787768" y="9601"/>
                  </a:lnTo>
                  <a:lnTo>
                    <a:pt x="772452" y="9601"/>
                  </a:lnTo>
                  <a:lnTo>
                    <a:pt x="772452" y="23177"/>
                  </a:lnTo>
                  <a:lnTo>
                    <a:pt x="764578" y="23177"/>
                  </a:lnTo>
                  <a:lnTo>
                    <a:pt x="764578" y="34874"/>
                  </a:lnTo>
                  <a:lnTo>
                    <a:pt x="772452" y="34874"/>
                  </a:lnTo>
                  <a:lnTo>
                    <a:pt x="772452" y="75374"/>
                  </a:lnTo>
                  <a:lnTo>
                    <a:pt x="778675" y="81089"/>
                  </a:lnTo>
                  <a:lnTo>
                    <a:pt x="793178" y="81089"/>
                  </a:lnTo>
                  <a:lnTo>
                    <a:pt x="796594" y="80733"/>
                  </a:lnTo>
                  <a:lnTo>
                    <a:pt x="800023" y="79705"/>
                  </a:lnTo>
                  <a:close/>
                </a:path>
                <a:path w="953135" h="81914">
                  <a:moveTo>
                    <a:pt x="823709" y="23177"/>
                  </a:moveTo>
                  <a:lnTo>
                    <a:pt x="808393" y="23177"/>
                  </a:lnTo>
                  <a:lnTo>
                    <a:pt x="808393" y="80276"/>
                  </a:lnTo>
                  <a:lnTo>
                    <a:pt x="823709" y="80276"/>
                  </a:lnTo>
                  <a:lnTo>
                    <a:pt x="823709" y="23177"/>
                  </a:lnTo>
                  <a:close/>
                </a:path>
                <a:path w="953135" h="81914">
                  <a:moveTo>
                    <a:pt x="824484" y="3517"/>
                  </a:moveTo>
                  <a:lnTo>
                    <a:pt x="820648" y="0"/>
                  </a:lnTo>
                  <a:lnTo>
                    <a:pt x="811403" y="0"/>
                  </a:lnTo>
                  <a:lnTo>
                    <a:pt x="807631" y="3517"/>
                  </a:lnTo>
                  <a:lnTo>
                    <a:pt x="807631" y="12255"/>
                  </a:lnTo>
                  <a:lnTo>
                    <a:pt x="811403" y="15722"/>
                  </a:lnTo>
                  <a:lnTo>
                    <a:pt x="820648" y="15722"/>
                  </a:lnTo>
                  <a:lnTo>
                    <a:pt x="824484" y="12255"/>
                  </a:lnTo>
                  <a:lnTo>
                    <a:pt x="824484" y="3517"/>
                  </a:lnTo>
                  <a:close/>
                </a:path>
                <a:path w="953135" h="81914">
                  <a:moveTo>
                    <a:pt x="890206" y="51981"/>
                  </a:moveTo>
                  <a:lnTo>
                    <a:pt x="888250" y="39916"/>
                  </a:lnTo>
                  <a:lnTo>
                    <a:pt x="885012" y="34518"/>
                  </a:lnTo>
                  <a:lnTo>
                    <a:pt x="882662" y="30594"/>
                  </a:lnTo>
                  <a:lnTo>
                    <a:pt x="874623" y="25107"/>
                  </a:lnTo>
                  <a:lnTo>
                    <a:pt x="874623" y="61887"/>
                  </a:lnTo>
                  <a:lnTo>
                    <a:pt x="870432" y="69342"/>
                  </a:lnTo>
                  <a:lnTo>
                    <a:pt x="854100" y="69342"/>
                  </a:lnTo>
                  <a:lnTo>
                    <a:pt x="849960" y="61887"/>
                  </a:lnTo>
                  <a:lnTo>
                    <a:pt x="849960" y="41821"/>
                  </a:lnTo>
                  <a:lnTo>
                    <a:pt x="854100" y="34518"/>
                  </a:lnTo>
                  <a:lnTo>
                    <a:pt x="870432" y="34518"/>
                  </a:lnTo>
                  <a:lnTo>
                    <a:pt x="874598" y="41821"/>
                  </a:lnTo>
                  <a:lnTo>
                    <a:pt x="874623" y="61887"/>
                  </a:lnTo>
                  <a:lnTo>
                    <a:pt x="874623" y="25107"/>
                  </a:lnTo>
                  <a:lnTo>
                    <a:pt x="873874" y="24587"/>
                  </a:lnTo>
                  <a:lnTo>
                    <a:pt x="862266" y="22466"/>
                  </a:lnTo>
                  <a:lnTo>
                    <a:pt x="850646" y="24587"/>
                  </a:lnTo>
                  <a:lnTo>
                    <a:pt x="841844" y="30594"/>
                  </a:lnTo>
                  <a:lnTo>
                    <a:pt x="836282" y="39916"/>
                  </a:lnTo>
                  <a:lnTo>
                    <a:pt x="834339" y="51981"/>
                  </a:lnTo>
                  <a:lnTo>
                    <a:pt x="836282" y="63982"/>
                  </a:lnTo>
                  <a:lnTo>
                    <a:pt x="841844" y="73279"/>
                  </a:lnTo>
                  <a:lnTo>
                    <a:pt x="850646" y="79273"/>
                  </a:lnTo>
                  <a:lnTo>
                    <a:pt x="862266" y="81394"/>
                  </a:lnTo>
                  <a:lnTo>
                    <a:pt x="873874" y="79273"/>
                  </a:lnTo>
                  <a:lnTo>
                    <a:pt x="882662" y="73279"/>
                  </a:lnTo>
                  <a:lnTo>
                    <a:pt x="885024" y="69342"/>
                  </a:lnTo>
                  <a:lnTo>
                    <a:pt x="888250" y="63982"/>
                  </a:lnTo>
                  <a:lnTo>
                    <a:pt x="890206" y="51981"/>
                  </a:lnTo>
                  <a:close/>
                </a:path>
                <a:path w="953135" h="81914">
                  <a:moveTo>
                    <a:pt x="952906" y="43967"/>
                  </a:moveTo>
                  <a:lnTo>
                    <a:pt x="951509" y="34963"/>
                  </a:lnTo>
                  <a:lnTo>
                    <a:pt x="947547" y="28194"/>
                  </a:lnTo>
                  <a:lnTo>
                    <a:pt x="941362" y="23939"/>
                  </a:lnTo>
                  <a:lnTo>
                    <a:pt x="933297" y="22466"/>
                  </a:lnTo>
                  <a:lnTo>
                    <a:pt x="924521" y="22466"/>
                  </a:lnTo>
                  <a:lnTo>
                    <a:pt x="918743" y="27012"/>
                  </a:lnTo>
                  <a:lnTo>
                    <a:pt x="915530" y="34975"/>
                  </a:lnTo>
                  <a:lnTo>
                    <a:pt x="915327" y="23177"/>
                  </a:lnTo>
                  <a:lnTo>
                    <a:pt x="900874" y="23177"/>
                  </a:lnTo>
                  <a:lnTo>
                    <a:pt x="900874" y="80276"/>
                  </a:lnTo>
                  <a:lnTo>
                    <a:pt x="916190" y="80276"/>
                  </a:lnTo>
                  <a:lnTo>
                    <a:pt x="916190" y="47231"/>
                  </a:lnTo>
                  <a:lnTo>
                    <a:pt x="916190" y="39674"/>
                  </a:lnTo>
                  <a:lnTo>
                    <a:pt x="920737" y="35280"/>
                  </a:lnTo>
                  <a:lnTo>
                    <a:pt x="933704" y="35280"/>
                  </a:lnTo>
                  <a:lnTo>
                    <a:pt x="937590" y="39522"/>
                  </a:lnTo>
                  <a:lnTo>
                    <a:pt x="937590" y="80276"/>
                  </a:lnTo>
                  <a:lnTo>
                    <a:pt x="952906" y="80276"/>
                  </a:lnTo>
                  <a:lnTo>
                    <a:pt x="952906" y="43967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4" name="object 94" descr=""/>
          <p:cNvGrpSpPr/>
          <p:nvPr/>
        </p:nvGrpSpPr>
        <p:grpSpPr>
          <a:xfrm>
            <a:off x="6129705" y="3835351"/>
            <a:ext cx="2357120" cy="2620010"/>
            <a:chOff x="6129705" y="3835351"/>
            <a:chExt cx="2357120" cy="2620010"/>
          </a:xfrm>
        </p:grpSpPr>
        <p:sp>
          <p:nvSpPr>
            <p:cNvPr id="95" name="object 95" descr=""/>
            <p:cNvSpPr/>
            <p:nvPr/>
          </p:nvSpPr>
          <p:spPr>
            <a:xfrm>
              <a:off x="6131386" y="3837032"/>
              <a:ext cx="2353310" cy="2616835"/>
            </a:xfrm>
            <a:custGeom>
              <a:avLst/>
              <a:gdLst/>
              <a:ahLst/>
              <a:cxnLst/>
              <a:rect l="l" t="t" r="r" b="b"/>
              <a:pathLst>
                <a:path w="2353309" h="2616835">
                  <a:moveTo>
                    <a:pt x="0" y="0"/>
                  </a:moveTo>
                  <a:lnTo>
                    <a:pt x="1882546" y="0"/>
                  </a:lnTo>
                  <a:lnTo>
                    <a:pt x="2353182" y="470636"/>
                  </a:lnTo>
                  <a:lnTo>
                    <a:pt x="2353182" y="2616403"/>
                  </a:lnTo>
                  <a:lnTo>
                    <a:pt x="0" y="2616403"/>
                  </a:lnTo>
                  <a:lnTo>
                    <a:pt x="0" y="0"/>
                  </a:lnTo>
                  <a:close/>
                </a:path>
              </a:pathLst>
            </a:custGeom>
            <a:ln w="33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8013932" y="3838713"/>
              <a:ext cx="469265" cy="469265"/>
            </a:xfrm>
            <a:custGeom>
              <a:avLst/>
              <a:gdLst/>
              <a:ahLst/>
              <a:cxnLst/>
              <a:rect l="l" t="t" r="r" b="b"/>
              <a:pathLst>
                <a:path w="469265" h="469264">
                  <a:moveTo>
                    <a:pt x="468955" y="468955"/>
                  </a:moveTo>
                  <a:lnTo>
                    <a:pt x="0" y="468955"/>
                  </a:lnTo>
                  <a:lnTo>
                    <a:pt x="0" y="0"/>
                  </a:lnTo>
                  <a:lnTo>
                    <a:pt x="468955" y="4689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8013932" y="3838713"/>
              <a:ext cx="469265" cy="469265"/>
            </a:xfrm>
            <a:custGeom>
              <a:avLst/>
              <a:gdLst/>
              <a:ahLst/>
              <a:cxnLst/>
              <a:rect l="l" t="t" r="r" b="b"/>
              <a:pathLst>
                <a:path w="469265" h="469264">
                  <a:moveTo>
                    <a:pt x="0" y="0"/>
                  </a:moveTo>
                  <a:lnTo>
                    <a:pt x="0" y="468955"/>
                  </a:lnTo>
                  <a:lnTo>
                    <a:pt x="468955" y="468955"/>
                  </a:lnTo>
                </a:path>
              </a:pathLst>
            </a:custGeom>
            <a:ln w="33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8" name="object 98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167708" y="4522557"/>
              <a:ext cx="1015329" cy="79915"/>
            </a:xfrm>
            <a:prstGeom prst="rect">
              <a:avLst/>
            </a:prstGeom>
          </p:spPr>
        </p:pic>
        <p:pic>
          <p:nvPicPr>
            <p:cNvPr id="99" name="object 99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149216" y="4775692"/>
              <a:ext cx="2261268" cy="9861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265930" y="2717172"/>
            <a:ext cx="323215" cy="626745"/>
            <a:chOff x="2265930" y="2717172"/>
            <a:chExt cx="323215" cy="62674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44898" y="2717172"/>
              <a:ext cx="165325" cy="165325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2271765" y="2876662"/>
              <a:ext cx="311785" cy="461009"/>
            </a:xfrm>
            <a:custGeom>
              <a:avLst/>
              <a:gdLst/>
              <a:ahLst/>
              <a:cxnLst/>
              <a:rect l="l" t="t" r="r" b="b"/>
              <a:pathLst>
                <a:path w="311785" h="461010">
                  <a:moveTo>
                    <a:pt x="155600" y="0"/>
                  </a:moveTo>
                  <a:lnTo>
                    <a:pt x="155600" y="191777"/>
                  </a:lnTo>
                  <a:lnTo>
                    <a:pt x="157545" y="208346"/>
                  </a:lnTo>
                  <a:lnTo>
                    <a:pt x="161824" y="222041"/>
                  </a:lnTo>
                  <a:lnTo>
                    <a:pt x="166103" y="231360"/>
                  </a:lnTo>
                  <a:lnTo>
                    <a:pt x="168048" y="234801"/>
                  </a:lnTo>
                  <a:lnTo>
                    <a:pt x="311200" y="460966"/>
                  </a:lnTo>
                </a:path>
                <a:path w="311785" h="461010">
                  <a:moveTo>
                    <a:pt x="155600" y="215117"/>
                  </a:moveTo>
                  <a:lnTo>
                    <a:pt x="0" y="460966"/>
                  </a:lnTo>
                </a:path>
                <a:path w="311785" h="461010">
                  <a:moveTo>
                    <a:pt x="0" y="77022"/>
                  </a:moveTo>
                  <a:lnTo>
                    <a:pt x="311200" y="77022"/>
                  </a:lnTo>
                </a:path>
              </a:pathLst>
            </a:custGeom>
            <a:ln w="11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2010448" y="3361639"/>
            <a:ext cx="840740" cy="78105"/>
          </a:xfrm>
          <a:custGeom>
            <a:avLst/>
            <a:gdLst/>
            <a:ahLst/>
            <a:cxnLst/>
            <a:rect l="l" t="t" r="r" b="b"/>
            <a:pathLst>
              <a:path w="840739" h="78104">
                <a:moveTo>
                  <a:pt x="54495" y="76479"/>
                </a:moveTo>
                <a:lnTo>
                  <a:pt x="38519" y="47155"/>
                </a:lnTo>
                <a:lnTo>
                  <a:pt x="37579" y="45427"/>
                </a:lnTo>
                <a:lnTo>
                  <a:pt x="47091" y="42087"/>
                </a:lnTo>
                <a:lnTo>
                  <a:pt x="49072" y="38646"/>
                </a:lnTo>
                <a:lnTo>
                  <a:pt x="51549" y="34340"/>
                </a:lnTo>
                <a:lnTo>
                  <a:pt x="51549" y="24307"/>
                </a:lnTo>
                <a:lnTo>
                  <a:pt x="50012" y="14986"/>
                </a:lnTo>
                <a:lnTo>
                  <a:pt x="46482" y="9461"/>
                </a:lnTo>
                <a:lnTo>
                  <a:pt x="45300" y="7607"/>
                </a:lnTo>
                <a:lnTo>
                  <a:pt x="41986" y="5600"/>
                </a:lnTo>
                <a:lnTo>
                  <a:pt x="41986" y="15341"/>
                </a:lnTo>
                <a:lnTo>
                  <a:pt x="41986" y="33172"/>
                </a:lnTo>
                <a:lnTo>
                  <a:pt x="37325" y="38646"/>
                </a:lnTo>
                <a:lnTo>
                  <a:pt x="9613" y="38646"/>
                </a:lnTo>
                <a:lnTo>
                  <a:pt x="9613" y="9461"/>
                </a:lnTo>
                <a:lnTo>
                  <a:pt x="37325" y="9461"/>
                </a:lnTo>
                <a:lnTo>
                  <a:pt x="41986" y="15341"/>
                </a:lnTo>
                <a:lnTo>
                  <a:pt x="41986" y="5600"/>
                </a:lnTo>
                <a:lnTo>
                  <a:pt x="37287" y="2755"/>
                </a:lnTo>
                <a:lnTo>
                  <a:pt x="25819" y="1003"/>
                </a:lnTo>
                <a:lnTo>
                  <a:pt x="0" y="1003"/>
                </a:lnTo>
                <a:lnTo>
                  <a:pt x="0" y="76479"/>
                </a:lnTo>
                <a:lnTo>
                  <a:pt x="9613" y="76479"/>
                </a:lnTo>
                <a:lnTo>
                  <a:pt x="9613" y="47155"/>
                </a:lnTo>
                <a:lnTo>
                  <a:pt x="27647" y="47155"/>
                </a:lnTo>
                <a:lnTo>
                  <a:pt x="43345" y="76479"/>
                </a:lnTo>
                <a:lnTo>
                  <a:pt x="54495" y="76479"/>
                </a:lnTo>
                <a:close/>
              </a:path>
              <a:path w="840739" h="78104">
                <a:moveTo>
                  <a:pt x="111518" y="47447"/>
                </a:moveTo>
                <a:lnTo>
                  <a:pt x="110883" y="43548"/>
                </a:lnTo>
                <a:lnTo>
                  <a:pt x="109359" y="34201"/>
                </a:lnTo>
                <a:lnTo>
                  <a:pt x="104851" y="27241"/>
                </a:lnTo>
                <a:lnTo>
                  <a:pt x="103695" y="25450"/>
                </a:lnTo>
                <a:lnTo>
                  <a:pt x="102247" y="24574"/>
                </a:lnTo>
                <a:lnTo>
                  <a:pt x="102247" y="43548"/>
                </a:lnTo>
                <a:lnTo>
                  <a:pt x="70650" y="43548"/>
                </a:lnTo>
                <a:lnTo>
                  <a:pt x="71208" y="34886"/>
                </a:lnTo>
                <a:lnTo>
                  <a:pt x="77127" y="27241"/>
                </a:lnTo>
                <a:lnTo>
                  <a:pt x="96177" y="27241"/>
                </a:lnTo>
                <a:lnTo>
                  <a:pt x="101396" y="33934"/>
                </a:lnTo>
                <a:lnTo>
                  <a:pt x="101473" y="34886"/>
                </a:lnTo>
                <a:lnTo>
                  <a:pt x="102247" y="43548"/>
                </a:lnTo>
                <a:lnTo>
                  <a:pt x="102247" y="24574"/>
                </a:lnTo>
                <a:lnTo>
                  <a:pt x="95770" y="20624"/>
                </a:lnTo>
                <a:lnTo>
                  <a:pt x="86855" y="19138"/>
                </a:lnTo>
                <a:lnTo>
                  <a:pt x="76352" y="21297"/>
                </a:lnTo>
                <a:lnTo>
                  <a:pt x="68478" y="27241"/>
                </a:lnTo>
                <a:lnTo>
                  <a:pt x="64706" y="33934"/>
                </a:lnTo>
                <a:lnTo>
                  <a:pt x="63182" y="36677"/>
                </a:lnTo>
                <a:lnTo>
                  <a:pt x="61379" y="48615"/>
                </a:lnTo>
                <a:lnTo>
                  <a:pt x="63220" y="60515"/>
                </a:lnTo>
                <a:lnTo>
                  <a:pt x="68440" y="69583"/>
                </a:lnTo>
                <a:lnTo>
                  <a:pt x="74180" y="73710"/>
                </a:lnTo>
                <a:lnTo>
                  <a:pt x="76847" y="75603"/>
                </a:lnTo>
                <a:lnTo>
                  <a:pt x="87922" y="77685"/>
                </a:lnTo>
                <a:lnTo>
                  <a:pt x="95986" y="76644"/>
                </a:lnTo>
                <a:lnTo>
                  <a:pt x="102628" y="73710"/>
                </a:lnTo>
                <a:lnTo>
                  <a:pt x="107124" y="69583"/>
                </a:lnTo>
                <a:lnTo>
                  <a:pt x="107581" y="69164"/>
                </a:lnTo>
                <a:lnTo>
                  <a:pt x="110604" y="63309"/>
                </a:lnTo>
                <a:lnTo>
                  <a:pt x="101803" y="60871"/>
                </a:lnTo>
                <a:lnTo>
                  <a:pt x="99669" y="66649"/>
                </a:lnTo>
                <a:lnTo>
                  <a:pt x="94653" y="69583"/>
                </a:lnTo>
                <a:lnTo>
                  <a:pt x="77939" y="69583"/>
                </a:lnTo>
                <a:lnTo>
                  <a:pt x="71056" y="63106"/>
                </a:lnTo>
                <a:lnTo>
                  <a:pt x="70954" y="60515"/>
                </a:lnTo>
                <a:lnTo>
                  <a:pt x="70599" y="51257"/>
                </a:lnTo>
                <a:lnTo>
                  <a:pt x="111518" y="51257"/>
                </a:lnTo>
                <a:lnTo>
                  <a:pt x="111518" y="47447"/>
                </a:lnTo>
                <a:close/>
              </a:path>
              <a:path w="840739" h="78104">
                <a:moveTo>
                  <a:pt x="166166" y="52768"/>
                </a:moveTo>
                <a:lnTo>
                  <a:pt x="161353" y="47650"/>
                </a:lnTo>
                <a:lnTo>
                  <a:pt x="151079" y="45224"/>
                </a:lnTo>
                <a:lnTo>
                  <a:pt x="135877" y="41630"/>
                </a:lnTo>
                <a:lnTo>
                  <a:pt x="132994" y="39293"/>
                </a:lnTo>
                <a:lnTo>
                  <a:pt x="132994" y="30391"/>
                </a:lnTo>
                <a:lnTo>
                  <a:pt x="138061" y="26885"/>
                </a:lnTo>
                <a:lnTo>
                  <a:pt x="152095" y="26885"/>
                </a:lnTo>
                <a:lnTo>
                  <a:pt x="155282" y="30835"/>
                </a:lnTo>
                <a:lnTo>
                  <a:pt x="156845" y="34886"/>
                </a:lnTo>
                <a:lnTo>
                  <a:pt x="165112" y="32766"/>
                </a:lnTo>
                <a:lnTo>
                  <a:pt x="162521" y="24815"/>
                </a:lnTo>
                <a:lnTo>
                  <a:pt x="156400" y="19138"/>
                </a:lnTo>
                <a:lnTo>
                  <a:pt x="144741" y="19138"/>
                </a:lnTo>
                <a:lnTo>
                  <a:pt x="136385" y="20358"/>
                </a:lnTo>
                <a:lnTo>
                  <a:pt x="129743" y="23749"/>
                </a:lnTo>
                <a:lnTo>
                  <a:pt x="125361" y="28968"/>
                </a:lnTo>
                <a:lnTo>
                  <a:pt x="123774" y="35648"/>
                </a:lnTo>
                <a:lnTo>
                  <a:pt x="123774" y="43599"/>
                </a:lnTo>
                <a:lnTo>
                  <a:pt x="128689" y="48666"/>
                </a:lnTo>
                <a:lnTo>
                  <a:pt x="138976" y="51104"/>
                </a:lnTo>
                <a:lnTo>
                  <a:pt x="148386" y="53327"/>
                </a:lnTo>
                <a:lnTo>
                  <a:pt x="153962" y="54648"/>
                </a:lnTo>
                <a:lnTo>
                  <a:pt x="156705" y="57226"/>
                </a:lnTo>
                <a:lnTo>
                  <a:pt x="156705" y="65786"/>
                </a:lnTo>
                <a:lnTo>
                  <a:pt x="151638" y="69684"/>
                </a:lnTo>
                <a:lnTo>
                  <a:pt x="136944" y="69684"/>
                </a:lnTo>
                <a:lnTo>
                  <a:pt x="132334" y="66903"/>
                </a:lnTo>
                <a:lnTo>
                  <a:pt x="130721" y="60667"/>
                </a:lnTo>
                <a:lnTo>
                  <a:pt x="122059" y="62750"/>
                </a:lnTo>
                <a:lnTo>
                  <a:pt x="124675" y="69202"/>
                </a:lnTo>
                <a:lnTo>
                  <a:pt x="129336" y="73888"/>
                </a:lnTo>
                <a:lnTo>
                  <a:pt x="135801" y="76733"/>
                </a:lnTo>
                <a:lnTo>
                  <a:pt x="143840" y="77685"/>
                </a:lnTo>
                <a:lnTo>
                  <a:pt x="152920" y="76403"/>
                </a:lnTo>
                <a:lnTo>
                  <a:pt x="159981" y="72821"/>
                </a:lnTo>
                <a:lnTo>
                  <a:pt x="164541" y="67386"/>
                </a:lnTo>
                <a:lnTo>
                  <a:pt x="166166" y="60515"/>
                </a:lnTo>
                <a:lnTo>
                  <a:pt x="166166" y="52768"/>
                </a:lnTo>
                <a:close/>
              </a:path>
              <a:path w="840739" h="78104">
                <a:moveTo>
                  <a:pt x="203200" y="76174"/>
                </a:moveTo>
                <a:lnTo>
                  <a:pt x="201320" y="68478"/>
                </a:lnTo>
                <a:lnTo>
                  <a:pt x="199796" y="68770"/>
                </a:lnTo>
                <a:lnTo>
                  <a:pt x="197827" y="69075"/>
                </a:lnTo>
                <a:lnTo>
                  <a:pt x="191846" y="69075"/>
                </a:lnTo>
                <a:lnTo>
                  <a:pt x="189979" y="66852"/>
                </a:lnTo>
                <a:lnTo>
                  <a:pt x="189979" y="27647"/>
                </a:lnTo>
                <a:lnTo>
                  <a:pt x="201625" y="27647"/>
                </a:lnTo>
                <a:lnTo>
                  <a:pt x="201625" y="19850"/>
                </a:lnTo>
                <a:lnTo>
                  <a:pt x="189979" y="19850"/>
                </a:lnTo>
                <a:lnTo>
                  <a:pt x="189979" y="6375"/>
                </a:lnTo>
                <a:lnTo>
                  <a:pt x="180860" y="6375"/>
                </a:lnTo>
                <a:lnTo>
                  <a:pt x="180860" y="19850"/>
                </a:lnTo>
                <a:lnTo>
                  <a:pt x="172351" y="19850"/>
                </a:lnTo>
                <a:lnTo>
                  <a:pt x="172351" y="27647"/>
                </a:lnTo>
                <a:lnTo>
                  <a:pt x="180860" y="27647"/>
                </a:lnTo>
                <a:lnTo>
                  <a:pt x="180860" y="71767"/>
                </a:lnTo>
                <a:lnTo>
                  <a:pt x="186626" y="77177"/>
                </a:lnTo>
                <a:lnTo>
                  <a:pt x="198742" y="77177"/>
                </a:lnTo>
                <a:lnTo>
                  <a:pt x="201320" y="76835"/>
                </a:lnTo>
                <a:lnTo>
                  <a:pt x="203200" y="76174"/>
                </a:lnTo>
                <a:close/>
              </a:path>
              <a:path w="840739" h="78104">
                <a:moveTo>
                  <a:pt x="256019" y="39141"/>
                </a:moveTo>
                <a:lnTo>
                  <a:pt x="234797" y="19138"/>
                </a:lnTo>
                <a:lnTo>
                  <a:pt x="228257" y="19786"/>
                </a:lnTo>
                <a:lnTo>
                  <a:pt x="221729" y="21996"/>
                </a:lnTo>
                <a:lnTo>
                  <a:pt x="216128" y="26123"/>
                </a:lnTo>
                <a:lnTo>
                  <a:pt x="211950" y="32562"/>
                </a:lnTo>
                <a:lnTo>
                  <a:pt x="220713" y="35445"/>
                </a:lnTo>
                <a:lnTo>
                  <a:pt x="222491" y="31496"/>
                </a:lnTo>
                <a:lnTo>
                  <a:pt x="226898" y="27139"/>
                </a:lnTo>
                <a:lnTo>
                  <a:pt x="242900" y="27139"/>
                </a:lnTo>
                <a:lnTo>
                  <a:pt x="246900" y="31191"/>
                </a:lnTo>
                <a:lnTo>
                  <a:pt x="246900" y="42900"/>
                </a:lnTo>
                <a:lnTo>
                  <a:pt x="246900" y="48158"/>
                </a:lnTo>
                <a:lnTo>
                  <a:pt x="246900" y="62953"/>
                </a:lnTo>
                <a:lnTo>
                  <a:pt x="241287" y="69735"/>
                </a:lnTo>
                <a:lnTo>
                  <a:pt x="224421" y="69735"/>
                </a:lnTo>
                <a:lnTo>
                  <a:pt x="219506" y="66700"/>
                </a:lnTo>
                <a:lnTo>
                  <a:pt x="219506" y="54394"/>
                </a:lnTo>
                <a:lnTo>
                  <a:pt x="225323" y="52260"/>
                </a:lnTo>
                <a:lnTo>
                  <a:pt x="235458" y="50952"/>
                </a:lnTo>
                <a:lnTo>
                  <a:pt x="245389" y="49936"/>
                </a:lnTo>
                <a:lnTo>
                  <a:pt x="246900" y="48158"/>
                </a:lnTo>
                <a:lnTo>
                  <a:pt x="246900" y="42900"/>
                </a:lnTo>
                <a:lnTo>
                  <a:pt x="242595" y="42341"/>
                </a:lnTo>
                <a:lnTo>
                  <a:pt x="210337" y="60363"/>
                </a:lnTo>
                <a:lnTo>
                  <a:pt x="211836" y="67792"/>
                </a:lnTo>
                <a:lnTo>
                  <a:pt x="215963" y="73253"/>
                </a:lnTo>
                <a:lnTo>
                  <a:pt x="222084" y="76631"/>
                </a:lnTo>
                <a:lnTo>
                  <a:pt x="229628" y="77787"/>
                </a:lnTo>
                <a:lnTo>
                  <a:pt x="239204" y="77787"/>
                </a:lnTo>
                <a:lnTo>
                  <a:pt x="244525" y="72783"/>
                </a:lnTo>
                <a:lnTo>
                  <a:pt x="245986" y="69735"/>
                </a:lnTo>
                <a:lnTo>
                  <a:pt x="246443" y="68770"/>
                </a:lnTo>
                <a:lnTo>
                  <a:pt x="247053" y="68770"/>
                </a:lnTo>
                <a:lnTo>
                  <a:pt x="247053" y="76479"/>
                </a:lnTo>
                <a:lnTo>
                  <a:pt x="256019" y="76479"/>
                </a:lnTo>
                <a:lnTo>
                  <a:pt x="256019" y="68770"/>
                </a:lnTo>
                <a:lnTo>
                  <a:pt x="256019" y="48158"/>
                </a:lnTo>
                <a:lnTo>
                  <a:pt x="256019" y="42900"/>
                </a:lnTo>
                <a:lnTo>
                  <a:pt x="256019" y="39141"/>
                </a:lnTo>
                <a:close/>
              </a:path>
              <a:path w="840739" h="78104">
                <a:moveTo>
                  <a:pt x="317360" y="19850"/>
                </a:moveTo>
                <a:lnTo>
                  <a:pt x="308190" y="19850"/>
                </a:lnTo>
                <a:lnTo>
                  <a:pt x="308190" y="63461"/>
                </a:lnTo>
                <a:lnTo>
                  <a:pt x="302056" y="68973"/>
                </a:lnTo>
                <a:lnTo>
                  <a:pt x="286054" y="68973"/>
                </a:lnTo>
                <a:lnTo>
                  <a:pt x="281139" y="63766"/>
                </a:lnTo>
                <a:lnTo>
                  <a:pt x="281139" y="19850"/>
                </a:lnTo>
                <a:lnTo>
                  <a:pt x="272021" y="19850"/>
                </a:lnTo>
                <a:lnTo>
                  <a:pt x="272021" y="55816"/>
                </a:lnTo>
                <a:lnTo>
                  <a:pt x="273418" y="65201"/>
                </a:lnTo>
                <a:lnTo>
                  <a:pt x="277329" y="71869"/>
                </a:lnTo>
                <a:lnTo>
                  <a:pt x="283387" y="75857"/>
                </a:lnTo>
                <a:lnTo>
                  <a:pt x="291223" y="77177"/>
                </a:lnTo>
                <a:lnTo>
                  <a:pt x="298665" y="77177"/>
                </a:lnTo>
                <a:lnTo>
                  <a:pt x="304838" y="74142"/>
                </a:lnTo>
                <a:lnTo>
                  <a:pt x="308546" y="65887"/>
                </a:lnTo>
                <a:lnTo>
                  <a:pt x="308546" y="76479"/>
                </a:lnTo>
                <a:lnTo>
                  <a:pt x="317360" y="76479"/>
                </a:lnTo>
                <a:lnTo>
                  <a:pt x="317360" y="19850"/>
                </a:lnTo>
                <a:close/>
              </a:path>
              <a:path w="840739" h="78104">
                <a:moveTo>
                  <a:pt x="362077" y="19189"/>
                </a:moveTo>
                <a:lnTo>
                  <a:pt x="361010" y="19138"/>
                </a:lnTo>
                <a:lnTo>
                  <a:pt x="358787" y="19037"/>
                </a:lnTo>
                <a:lnTo>
                  <a:pt x="350735" y="19037"/>
                </a:lnTo>
                <a:lnTo>
                  <a:pt x="344855" y="22834"/>
                </a:lnTo>
                <a:lnTo>
                  <a:pt x="342785" y="28562"/>
                </a:lnTo>
                <a:lnTo>
                  <a:pt x="342176" y="28562"/>
                </a:lnTo>
                <a:lnTo>
                  <a:pt x="342176" y="19850"/>
                </a:lnTo>
                <a:lnTo>
                  <a:pt x="333362" y="19850"/>
                </a:lnTo>
                <a:lnTo>
                  <a:pt x="333362" y="76479"/>
                </a:lnTo>
                <a:lnTo>
                  <a:pt x="342480" y="76479"/>
                </a:lnTo>
                <a:lnTo>
                  <a:pt x="342480" y="33375"/>
                </a:lnTo>
                <a:lnTo>
                  <a:pt x="348449" y="27851"/>
                </a:lnTo>
                <a:lnTo>
                  <a:pt x="359041" y="27851"/>
                </a:lnTo>
                <a:lnTo>
                  <a:pt x="361518" y="28257"/>
                </a:lnTo>
                <a:lnTo>
                  <a:pt x="362077" y="28359"/>
                </a:lnTo>
                <a:lnTo>
                  <a:pt x="362077" y="19189"/>
                </a:lnTo>
                <a:close/>
              </a:path>
              <a:path w="840739" h="78104">
                <a:moveTo>
                  <a:pt x="414655" y="39141"/>
                </a:moveTo>
                <a:lnTo>
                  <a:pt x="393433" y="19138"/>
                </a:lnTo>
                <a:lnTo>
                  <a:pt x="386892" y="19786"/>
                </a:lnTo>
                <a:lnTo>
                  <a:pt x="380352" y="21996"/>
                </a:lnTo>
                <a:lnTo>
                  <a:pt x="374764" y="26123"/>
                </a:lnTo>
                <a:lnTo>
                  <a:pt x="370586" y="32562"/>
                </a:lnTo>
                <a:lnTo>
                  <a:pt x="379349" y="35445"/>
                </a:lnTo>
                <a:lnTo>
                  <a:pt x="381114" y="31496"/>
                </a:lnTo>
                <a:lnTo>
                  <a:pt x="385521" y="27139"/>
                </a:lnTo>
                <a:lnTo>
                  <a:pt x="401535" y="27139"/>
                </a:lnTo>
                <a:lnTo>
                  <a:pt x="405536" y="31191"/>
                </a:lnTo>
                <a:lnTo>
                  <a:pt x="405536" y="42900"/>
                </a:lnTo>
                <a:lnTo>
                  <a:pt x="405536" y="48158"/>
                </a:lnTo>
                <a:lnTo>
                  <a:pt x="405536" y="62953"/>
                </a:lnTo>
                <a:lnTo>
                  <a:pt x="399910" y="69735"/>
                </a:lnTo>
                <a:lnTo>
                  <a:pt x="383044" y="69735"/>
                </a:lnTo>
                <a:lnTo>
                  <a:pt x="378129" y="66700"/>
                </a:lnTo>
                <a:lnTo>
                  <a:pt x="378129" y="54394"/>
                </a:lnTo>
                <a:lnTo>
                  <a:pt x="383959" y="52260"/>
                </a:lnTo>
                <a:lnTo>
                  <a:pt x="394081" y="50952"/>
                </a:lnTo>
                <a:lnTo>
                  <a:pt x="404012" y="49936"/>
                </a:lnTo>
                <a:lnTo>
                  <a:pt x="405536" y="48158"/>
                </a:lnTo>
                <a:lnTo>
                  <a:pt x="405536" y="42900"/>
                </a:lnTo>
                <a:lnTo>
                  <a:pt x="401231" y="42341"/>
                </a:lnTo>
                <a:lnTo>
                  <a:pt x="368960" y="60363"/>
                </a:lnTo>
                <a:lnTo>
                  <a:pt x="370471" y="67792"/>
                </a:lnTo>
                <a:lnTo>
                  <a:pt x="374586" y="73253"/>
                </a:lnTo>
                <a:lnTo>
                  <a:pt x="380720" y="76631"/>
                </a:lnTo>
                <a:lnTo>
                  <a:pt x="388264" y="77787"/>
                </a:lnTo>
                <a:lnTo>
                  <a:pt x="397840" y="77787"/>
                </a:lnTo>
                <a:lnTo>
                  <a:pt x="403148" y="72783"/>
                </a:lnTo>
                <a:lnTo>
                  <a:pt x="404609" y="69735"/>
                </a:lnTo>
                <a:lnTo>
                  <a:pt x="405079" y="68770"/>
                </a:lnTo>
                <a:lnTo>
                  <a:pt x="405688" y="68770"/>
                </a:lnTo>
                <a:lnTo>
                  <a:pt x="405688" y="76479"/>
                </a:lnTo>
                <a:lnTo>
                  <a:pt x="414655" y="76479"/>
                </a:lnTo>
                <a:lnTo>
                  <a:pt x="414655" y="68770"/>
                </a:lnTo>
                <a:lnTo>
                  <a:pt x="414655" y="48158"/>
                </a:lnTo>
                <a:lnTo>
                  <a:pt x="414655" y="42900"/>
                </a:lnTo>
                <a:lnTo>
                  <a:pt x="414655" y="39141"/>
                </a:lnTo>
                <a:close/>
              </a:path>
              <a:path w="840739" h="78104">
                <a:moveTo>
                  <a:pt x="475932" y="40513"/>
                </a:moveTo>
                <a:lnTo>
                  <a:pt x="474548" y="31127"/>
                </a:lnTo>
                <a:lnTo>
                  <a:pt x="470649" y="24447"/>
                </a:lnTo>
                <a:lnTo>
                  <a:pt x="464604" y="20459"/>
                </a:lnTo>
                <a:lnTo>
                  <a:pt x="456793" y="19138"/>
                </a:lnTo>
                <a:lnTo>
                  <a:pt x="449186" y="19138"/>
                </a:lnTo>
                <a:lnTo>
                  <a:pt x="443115" y="22326"/>
                </a:lnTo>
                <a:lnTo>
                  <a:pt x="439470" y="30340"/>
                </a:lnTo>
                <a:lnTo>
                  <a:pt x="439420" y="19850"/>
                </a:lnTo>
                <a:lnTo>
                  <a:pt x="430657" y="19850"/>
                </a:lnTo>
                <a:lnTo>
                  <a:pt x="430657" y="76479"/>
                </a:lnTo>
                <a:lnTo>
                  <a:pt x="439775" y="76479"/>
                </a:lnTo>
                <a:lnTo>
                  <a:pt x="439775" y="42545"/>
                </a:lnTo>
                <a:lnTo>
                  <a:pt x="439775" y="32867"/>
                </a:lnTo>
                <a:lnTo>
                  <a:pt x="445897" y="27343"/>
                </a:lnTo>
                <a:lnTo>
                  <a:pt x="461949" y="27343"/>
                </a:lnTo>
                <a:lnTo>
                  <a:pt x="466813" y="32562"/>
                </a:lnTo>
                <a:lnTo>
                  <a:pt x="466813" y="76479"/>
                </a:lnTo>
                <a:lnTo>
                  <a:pt x="475932" y="76479"/>
                </a:lnTo>
                <a:lnTo>
                  <a:pt x="475932" y="40513"/>
                </a:lnTo>
                <a:close/>
              </a:path>
              <a:path w="840739" h="78104">
                <a:moveTo>
                  <a:pt x="515797" y="76174"/>
                </a:moveTo>
                <a:lnTo>
                  <a:pt x="513918" y="68478"/>
                </a:lnTo>
                <a:lnTo>
                  <a:pt x="512394" y="68770"/>
                </a:lnTo>
                <a:lnTo>
                  <a:pt x="510425" y="69075"/>
                </a:lnTo>
                <a:lnTo>
                  <a:pt x="504444" y="69075"/>
                </a:lnTo>
                <a:lnTo>
                  <a:pt x="502577" y="66852"/>
                </a:lnTo>
                <a:lnTo>
                  <a:pt x="502577" y="27647"/>
                </a:lnTo>
                <a:lnTo>
                  <a:pt x="514223" y="27647"/>
                </a:lnTo>
                <a:lnTo>
                  <a:pt x="514223" y="19850"/>
                </a:lnTo>
                <a:lnTo>
                  <a:pt x="502577" y="19850"/>
                </a:lnTo>
                <a:lnTo>
                  <a:pt x="502577" y="6375"/>
                </a:lnTo>
                <a:lnTo>
                  <a:pt x="493458" y="6375"/>
                </a:lnTo>
                <a:lnTo>
                  <a:pt x="493458" y="19850"/>
                </a:lnTo>
                <a:lnTo>
                  <a:pt x="484949" y="19850"/>
                </a:lnTo>
                <a:lnTo>
                  <a:pt x="484949" y="27647"/>
                </a:lnTo>
                <a:lnTo>
                  <a:pt x="493458" y="27647"/>
                </a:lnTo>
                <a:lnTo>
                  <a:pt x="493458" y="71767"/>
                </a:lnTo>
                <a:lnTo>
                  <a:pt x="499237" y="77177"/>
                </a:lnTo>
                <a:lnTo>
                  <a:pt x="511340" y="77177"/>
                </a:lnTo>
                <a:lnTo>
                  <a:pt x="513918" y="76835"/>
                </a:lnTo>
                <a:lnTo>
                  <a:pt x="515797" y="76174"/>
                </a:lnTo>
                <a:close/>
              </a:path>
              <a:path w="840739" h="78104">
                <a:moveTo>
                  <a:pt x="591007" y="38798"/>
                </a:moveTo>
                <a:lnTo>
                  <a:pt x="588505" y="22618"/>
                </a:lnTo>
                <a:lnTo>
                  <a:pt x="581634" y="10579"/>
                </a:lnTo>
                <a:lnTo>
                  <a:pt x="581634" y="38798"/>
                </a:lnTo>
                <a:lnTo>
                  <a:pt x="579767" y="51562"/>
                </a:lnTo>
                <a:lnTo>
                  <a:pt x="574675" y="60896"/>
                </a:lnTo>
                <a:lnTo>
                  <a:pt x="567029" y="66624"/>
                </a:lnTo>
                <a:lnTo>
                  <a:pt x="557580" y="68567"/>
                </a:lnTo>
                <a:lnTo>
                  <a:pt x="548081" y="66624"/>
                </a:lnTo>
                <a:lnTo>
                  <a:pt x="540410" y="60896"/>
                </a:lnTo>
                <a:lnTo>
                  <a:pt x="535279" y="51562"/>
                </a:lnTo>
                <a:lnTo>
                  <a:pt x="533412" y="38798"/>
                </a:lnTo>
                <a:lnTo>
                  <a:pt x="535292" y="25946"/>
                </a:lnTo>
                <a:lnTo>
                  <a:pt x="540435" y="16573"/>
                </a:lnTo>
                <a:lnTo>
                  <a:pt x="548106" y="10845"/>
                </a:lnTo>
                <a:lnTo>
                  <a:pt x="557580" y="8915"/>
                </a:lnTo>
                <a:lnTo>
                  <a:pt x="567016" y="10845"/>
                </a:lnTo>
                <a:lnTo>
                  <a:pt x="574662" y="16573"/>
                </a:lnTo>
                <a:lnTo>
                  <a:pt x="579767" y="25946"/>
                </a:lnTo>
                <a:lnTo>
                  <a:pt x="581634" y="38798"/>
                </a:lnTo>
                <a:lnTo>
                  <a:pt x="581634" y="10579"/>
                </a:lnTo>
                <a:lnTo>
                  <a:pt x="581545" y="10414"/>
                </a:lnTo>
                <a:lnTo>
                  <a:pt x="579488" y="8915"/>
                </a:lnTo>
                <a:lnTo>
                  <a:pt x="570966" y="2692"/>
                </a:lnTo>
                <a:lnTo>
                  <a:pt x="557580" y="0"/>
                </a:lnTo>
                <a:lnTo>
                  <a:pt x="544182" y="2692"/>
                </a:lnTo>
                <a:lnTo>
                  <a:pt x="533552" y="10414"/>
                </a:lnTo>
                <a:lnTo>
                  <a:pt x="526567" y="22618"/>
                </a:lnTo>
                <a:lnTo>
                  <a:pt x="524052" y="38798"/>
                </a:lnTo>
                <a:lnTo>
                  <a:pt x="526567" y="54927"/>
                </a:lnTo>
                <a:lnTo>
                  <a:pt x="533552" y="67106"/>
                </a:lnTo>
                <a:lnTo>
                  <a:pt x="544182" y="74803"/>
                </a:lnTo>
                <a:lnTo>
                  <a:pt x="557580" y="77482"/>
                </a:lnTo>
                <a:lnTo>
                  <a:pt x="570966" y="74803"/>
                </a:lnTo>
                <a:lnTo>
                  <a:pt x="579526" y="68567"/>
                </a:lnTo>
                <a:lnTo>
                  <a:pt x="581545" y="67106"/>
                </a:lnTo>
                <a:lnTo>
                  <a:pt x="588505" y="54927"/>
                </a:lnTo>
                <a:lnTo>
                  <a:pt x="591007" y="38798"/>
                </a:lnTo>
                <a:close/>
              </a:path>
              <a:path w="840739" h="78104">
                <a:moveTo>
                  <a:pt x="678522" y="19850"/>
                </a:moveTo>
                <a:lnTo>
                  <a:pt x="668845" y="19850"/>
                </a:lnTo>
                <a:lnTo>
                  <a:pt x="665607" y="31546"/>
                </a:lnTo>
                <a:lnTo>
                  <a:pt x="662482" y="42633"/>
                </a:lnTo>
                <a:lnTo>
                  <a:pt x="659447" y="54000"/>
                </a:lnTo>
                <a:lnTo>
                  <a:pt x="656488" y="66548"/>
                </a:lnTo>
                <a:lnTo>
                  <a:pt x="653656" y="53911"/>
                </a:lnTo>
                <a:lnTo>
                  <a:pt x="650748" y="42570"/>
                </a:lnTo>
                <a:lnTo>
                  <a:pt x="647738" y="31546"/>
                </a:lnTo>
                <a:lnTo>
                  <a:pt x="644588" y="19850"/>
                </a:lnTo>
                <a:lnTo>
                  <a:pt x="634860" y="19850"/>
                </a:lnTo>
                <a:lnTo>
                  <a:pt x="631659" y="31584"/>
                </a:lnTo>
                <a:lnTo>
                  <a:pt x="628573" y="42722"/>
                </a:lnTo>
                <a:lnTo>
                  <a:pt x="625602" y="54140"/>
                </a:lnTo>
                <a:lnTo>
                  <a:pt x="622706" y="66700"/>
                </a:lnTo>
                <a:lnTo>
                  <a:pt x="619760" y="53924"/>
                </a:lnTo>
                <a:lnTo>
                  <a:pt x="616762" y="42595"/>
                </a:lnTo>
                <a:lnTo>
                  <a:pt x="613676" y="31597"/>
                </a:lnTo>
                <a:lnTo>
                  <a:pt x="610400" y="19850"/>
                </a:lnTo>
                <a:lnTo>
                  <a:pt x="600735" y="19850"/>
                </a:lnTo>
                <a:lnTo>
                  <a:pt x="617893" y="76479"/>
                </a:lnTo>
                <a:lnTo>
                  <a:pt x="626960" y="76479"/>
                </a:lnTo>
                <a:lnTo>
                  <a:pt x="630262" y="64985"/>
                </a:lnTo>
                <a:lnTo>
                  <a:pt x="633526" y="53682"/>
                </a:lnTo>
                <a:lnTo>
                  <a:pt x="636663" y="42214"/>
                </a:lnTo>
                <a:lnTo>
                  <a:pt x="639622" y="30238"/>
                </a:lnTo>
                <a:lnTo>
                  <a:pt x="642569" y="42176"/>
                </a:lnTo>
                <a:lnTo>
                  <a:pt x="645731" y="53657"/>
                </a:lnTo>
                <a:lnTo>
                  <a:pt x="648995" y="64985"/>
                </a:lnTo>
                <a:lnTo>
                  <a:pt x="652284" y="76479"/>
                </a:lnTo>
                <a:lnTo>
                  <a:pt x="661352" y="76479"/>
                </a:lnTo>
                <a:lnTo>
                  <a:pt x="678522" y="19850"/>
                </a:lnTo>
                <a:close/>
              </a:path>
              <a:path w="840739" h="78104">
                <a:moveTo>
                  <a:pt x="735355" y="40513"/>
                </a:moveTo>
                <a:lnTo>
                  <a:pt x="733971" y="31127"/>
                </a:lnTo>
                <a:lnTo>
                  <a:pt x="730072" y="24447"/>
                </a:lnTo>
                <a:lnTo>
                  <a:pt x="724027" y="20459"/>
                </a:lnTo>
                <a:lnTo>
                  <a:pt x="716203" y="19138"/>
                </a:lnTo>
                <a:lnTo>
                  <a:pt x="708609" y="19138"/>
                </a:lnTo>
                <a:lnTo>
                  <a:pt x="702525" y="22326"/>
                </a:lnTo>
                <a:lnTo>
                  <a:pt x="698881" y="30340"/>
                </a:lnTo>
                <a:lnTo>
                  <a:pt x="698830" y="19850"/>
                </a:lnTo>
                <a:lnTo>
                  <a:pt x="690067" y="19850"/>
                </a:lnTo>
                <a:lnTo>
                  <a:pt x="690067" y="76479"/>
                </a:lnTo>
                <a:lnTo>
                  <a:pt x="699185" y="76479"/>
                </a:lnTo>
                <a:lnTo>
                  <a:pt x="699185" y="42545"/>
                </a:lnTo>
                <a:lnTo>
                  <a:pt x="699185" y="32867"/>
                </a:lnTo>
                <a:lnTo>
                  <a:pt x="705319" y="27343"/>
                </a:lnTo>
                <a:lnTo>
                  <a:pt x="721372" y="27343"/>
                </a:lnTo>
                <a:lnTo>
                  <a:pt x="726236" y="32562"/>
                </a:lnTo>
                <a:lnTo>
                  <a:pt x="726236" y="76479"/>
                </a:lnTo>
                <a:lnTo>
                  <a:pt x="735355" y="76479"/>
                </a:lnTo>
                <a:lnTo>
                  <a:pt x="735355" y="40513"/>
                </a:lnTo>
                <a:close/>
              </a:path>
              <a:path w="840739" h="78104">
                <a:moveTo>
                  <a:pt x="798766" y="47447"/>
                </a:moveTo>
                <a:lnTo>
                  <a:pt x="798131" y="43548"/>
                </a:lnTo>
                <a:lnTo>
                  <a:pt x="796594" y="34201"/>
                </a:lnTo>
                <a:lnTo>
                  <a:pt x="792086" y="27241"/>
                </a:lnTo>
                <a:lnTo>
                  <a:pt x="790930" y="25450"/>
                </a:lnTo>
                <a:lnTo>
                  <a:pt x="789495" y="24587"/>
                </a:lnTo>
                <a:lnTo>
                  <a:pt x="789495" y="43548"/>
                </a:lnTo>
                <a:lnTo>
                  <a:pt x="757885" y="43548"/>
                </a:lnTo>
                <a:lnTo>
                  <a:pt x="758444" y="34886"/>
                </a:lnTo>
                <a:lnTo>
                  <a:pt x="764374" y="27241"/>
                </a:lnTo>
                <a:lnTo>
                  <a:pt x="783412" y="27241"/>
                </a:lnTo>
                <a:lnTo>
                  <a:pt x="788631" y="33934"/>
                </a:lnTo>
                <a:lnTo>
                  <a:pt x="788720" y="34886"/>
                </a:lnTo>
                <a:lnTo>
                  <a:pt x="789495" y="43548"/>
                </a:lnTo>
                <a:lnTo>
                  <a:pt x="789495" y="24587"/>
                </a:lnTo>
                <a:lnTo>
                  <a:pt x="783018" y="20624"/>
                </a:lnTo>
                <a:lnTo>
                  <a:pt x="774103" y="19138"/>
                </a:lnTo>
                <a:lnTo>
                  <a:pt x="763600" y="21297"/>
                </a:lnTo>
                <a:lnTo>
                  <a:pt x="755726" y="27241"/>
                </a:lnTo>
                <a:lnTo>
                  <a:pt x="751941" y="33934"/>
                </a:lnTo>
                <a:lnTo>
                  <a:pt x="750430" y="36677"/>
                </a:lnTo>
                <a:lnTo>
                  <a:pt x="748626" y="48615"/>
                </a:lnTo>
                <a:lnTo>
                  <a:pt x="750455" y="60515"/>
                </a:lnTo>
                <a:lnTo>
                  <a:pt x="755675" y="69583"/>
                </a:lnTo>
                <a:lnTo>
                  <a:pt x="761415" y="73710"/>
                </a:lnTo>
                <a:lnTo>
                  <a:pt x="764095" y="75603"/>
                </a:lnTo>
                <a:lnTo>
                  <a:pt x="775157" y="77685"/>
                </a:lnTo>
                <a:lnTo>
                  <a:pt x="783234" y="76644"/>
                </a:lnTo>
                <a:lnTo>
                  <a:pt x="789863" y="73710"/>
                </a:lnTo>
                <a:lnTo>
                  <a:pt x="794359" y="69583"/>
                </a:lnTo>
                <a:lnTo>
                  <a:pt x="794829" y="69164"/>
                </a:lnTo>
                <a:lnTo>
                  <a:pt x="797852" y="63309"/>
                </a:lnTo>
                <a:lnTo>
                  <a:pt x="789038" y="60871"/>
                </a:lnTo>
                <a:lnTo>
                  <a:pt x="786917" y="66649"/>
                </a:lnTo>
                <a:lnTo>
                  <a:pt x="781900" y="69583"/>
                </a:lnTo>
                <a:lnTo>
                  <a:pt x="765187" y="69583"/>
                </a:lnTo>
                <a:lnTo>
                  <a:pt x="758291" y="63106"/>
                </a:lnTo>
                <a:lnTo>
                  <a:pt x="758190" y="60515"/>
                </a:lnTo>
                <a:lnTo>
                  <a:pt x="757834" y="51257"/>
                </a:lnTo>
                <a:lnTo>
                  <a:pt x="798766" y="51257"/>
                </a:lnTo>
                <a:lnTo>
                  <a:pt x="798766" y="47447"/>
                </a:lnTo>
                <a:close/>
              </a:path>
              <a:path w="840739" h="78104">
                <a:moveTo>
                  <a:pt x="840549" y="19189"/>
                </a:moveTo>
                <a:lnTo>
                  <a:pt x="839482" y="19138"/>
                </a:lnTo>
                <a:lnTo>
                  <a:pt x="837260" y="19037"/>
                </a:lnTo>
                <a:lnTo>
                  <a:pt x="829208" y="19037"/>
                </a:lnTo>
                <a:lnTo>
                  <a:pt x="823328" y="22834"/>
                </a:lnTo>
                <a:lnTo>
                  <a:pt x="821245" y="28562"/>
                </a:lnTo>
                <a:lnTo>
                  <a:pt x="820648" y="28562"/>
                </a:lnTo>
                <a:lnTo>
                  <a:pt x="820648" y="19850"/>
                </a:lnTo>
                <a:lnTo>
                  <a:pt x="811834" y="19850"/>
                </a:lnTo>
                <a:lnTo>
                  <a:pt x="811834" y="76479"/>
                </a:lnTo>
                <a:lnTo>
                  <a:pt x="820940" y="76479"/>
                </a:lnTo>
                <a:lnTo>
                  <a:pt x="820940" y="33375"/>
                </a:lnTo>
                <a:lnTo>
                  <a:pt x="826922" y="27851"/>
                </a:lnTo>
                <a:lnTo>
                  <a:pt x="837514" y="27851"/>
                </a:lnTo>
                <a:lnTo>
                  <a:pt x="839990" y="28257"/>
                </a:lnTo>
                <a:lnTo>
                  <a:pt x="840549" y="28359"/>
                </a:lnTo>
                <a:lnTo>
                  <a:pt x="840549" y="19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4911137" y="2775522"/>
            <a:ext cx="1023619" cy="595630"/>
            <a:chOff x="4911137" y="2775522"/>
            <a:chExt cx="1023619" cy="595630"/>
          </a:xfrm>
        </p:grpSpPr>
        <p:sp>
          <p:nvSpPr>
            <p:cNvPr id="7" name="object 7" descr=""/>
            <p:cNvSpPr/>
            <p:nvPr/>
          </p:nvSpPr>
          <p:spPr>
            <a:xfrm>
              <a:off x="4916972" y="2781357"/>
              <a:ext cx="1011555" cy="583565"/>
            </a:xfrm>
            <a:custGeom>
              <a:avLst/>
              <a:gdLst/>
              <a:ahLst/>
              <a:cxnLst/>
              <a:rect l="l" t="t" r="r" b="b"/>
              <a:pathLst>
                <a:path w="1011554" h="583564">
                  <a:moveTo>
                    <a:pt x="0" y="23340"/>
                  </a:moveTo>
                  <a:lnTo>
                    <a:pt x="3646" y="9846"/>
                  </a:lnTo>
                  <a:lnTo>
                    <a:pt x="11670" y="2917"/>
                  </a:lnTo>
                  <a:lnTo>
                    <a:pt x="19693" y="364"/>
                  </a:lnTo>
                  <a:lnTo>
                    <a:pt x="23340" y="0"/>
                  </a:lnTo>
                  <a:lnTo>
                    <a:pt x="988062" y="0"/>
                  </a:lnTo>
                  <a:lnTo>
                    <a:pt x="1001556" y="3646"/>
                  </a:lnTo>
                  <a:lnTo>
                    <a:pt x="1008485" y="11670"/>
                  </a:lnTo>
                  <a:lnTo>
                    <a:pt x="1011037" y="19693"/>
                  </a:lnTo>
                  <a:lnTo>
                    <a:pt x="1011402" y="23340"/>
                  </a:lnTo>
                  <a:lnTo>
                    <a:pt x="1011402" y="560161"/>
                  </a:lnTo>
                  <a:lnTo>
                    <a:pt x="1007755" y="573654"/>
                  </a:lnTo>
                  <a:lnTo>
                    <a:pt x="999732" y="580584"/>
                  </a:lnTo>
                  <a:lnTo>
                    <a:pt x="991709" y="583136"/>
                  </a:lnTo>
                  <a:lnTo>
                    <a:pt x="988062" y="583501"/>
                  </a:lnTo>
                  <a:lnTo>
                    <a:pt x="23340" y="583501"/>
                  </a:lnTo>
                  <a:lnTo>
                    <a:pt x="9846" y="579854"/>
                  </a:lnTo>
                  <a:lnTo>
                    <a:pt x="2917" y="571831"/>
                  </a:lnTo>
                  <a:lnTo>
                    <a:pt x="364" y="563808"/>
                  </a:lnTo>
                  <a:lnTo>
                    <a:pt x="0" y="560161"/>
                  </a:lnTo>
                  <a:lnTo>
                    <a:pt x="0" y="23340"/>
                  </a:lnTo>
                  <a:close/>
                </a:path>
              </a:pathLst>
            </a:custGeom>
            <a:ln w="11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963795" y="3040951"/>
              <a:ext cx="919480" cy="106680"/>
            </a:xfrm>
            <a:custGeom>
              <a:avLst/>
              <a:gdLst/>
              <a:ahLst/>
              <a:cxnLst/>
              <a:rect l="l" t="t" r="r" b="b"/>
              <a:pathLst>
                <a:path w="919479" h="106680">
                  <a:moveTo>
                    <a:pt x="65862" y="57391"/>
                  </a:moveTo>
                  <a:lnTo>
                    <a:pt x="31419" y="32918"/>
                  </a:lnTo>
                  <a:lnTo>
                    <a:pt x="22555" y="30137"/>
                  </a:lnTo>
                  <a:lnTo>
                    <a:pt x="22555" y="15138"/>
                  </a:lnTo>
                  <a:lnTo>
                    <a:pt x="29032" y="9982"/>
                  </a:lnTo>
                  <a:lnTo>
                    <a:pt x="47777" y="9982"/>
                  </a:lnTo>
                  <a:lnTo>
                    <a:pt x="54559" y="14185"/>
                  </a:lnTo>
                  <a:lnTo>
                    <a:pt x="55422" y="21526"/>
                  </a:lnTo>
                  <a:lnTo>
                    <a:pt x="64846" y="21526"/>
                  </a:lnTo>
                  <a:lnTo>
                    <a:pt x="62725" y="13589"/>
                  </a:lnTo>
                  <a:lnTo>
                    <a:pt x="57391" y="7226"/>
                  </a:lnTo>
                  <a:lnTo>
                    <a:pt x="49352" y="2997"/>
                  </a:lnTo>
                  <a:lnTo>
                    <a:pt x="39116" y="1473"/>
                  </a:lnTo>
                  <a:lnTo>
                    <a:pt x="28905" y="2984"/>
                  </a:lnTo>
                  <a:lnTo>
                    <a:pt x="20675" y="7289"/>
                  </a:lnTo>
                  <a:lnTo>
                    <a:pt x="15189" y="13995"/>
                  </a:lnTo>
                  <a:lnTo>
                    <a:pt x="13182" y="22694"/>
                  </a:lnTo>
                  <a:lnTo>
                    <a:pt x="14490" y="29476"/>
                  </a:lnTo>
                  <a:lnTo>
                    <a:pt x="18262" y="34912"/>
                  </a:lnTo>
                  <a:lnTo>
                    <a:pt x="24320" y="39166"/>
                  </a:lnTo>
                  <a:lnTo>
                    <a:pt x="32423" y="42392"/>
                  </a:lnTo>
                  <a:lnTo>
                    <a:pt x="40093" y="44437"/>
                  </a:lnTo>
                  <a:lnTo>
                    <a:pt x="47993" y="47002"/>
                  </a:lnTo>
                  <a:lnTo>
                    <a:pt x="54127" y="50965"/>
                  </a:lnTo>
                  <a:lnTo>
                    <a:pt x="56489" y="57238"/>
                  </a:lnTo>
                  <a:lnTo>
                    <a:pt x="56489" y="65290"/>
                  </a:lnTo>
                  <a:lnTo>
                    <a:pt x="48691" y="70650"/>
                  </a:lnTo>
                  <a:lnTo>
                    <a:pt x="29591" y="70650"/>
                  </a:lnTo>
                  <a:lnTo>
                    <a:pt x="21691" y="66751"/>
                  </a:lnTo>
                  <a:lnTo>
                    <a:pt x="20929" y="58191"/>
                  </a:lnTo>
                  <a:lnTo>
                    <a:pt x="11061" y="58191"/>
                  </a:lnTo>
                  <a:lnTo>
                    <a:pt x="13398" y="66827"/>
                  </a:lnTo>
                  <a:lnTo>
                    <a:pt x="18948" y="73482"/>
                  </a:lnTo>
                  <a:lnTo>
                    <a:pt x="27393" y="77749"/>
                  </a:lnTo>
                  <a:lnTo>
                    <a:pt x="38455" y="79260"/>
                  </a:lnTo>
                  <a:lnTo>
                    <a:pt x="50088" y="77584"/>
                  </a:lnTo>
                  <a:lnTo>
                    <a:pt x="58686" y="72961"/>
                  </a:lnTo>
                  <a:lnTo>
                    <a:pt x="64020" y="66014"/>
                  </a:lnTo>
                  <a:lnTo>
                    <a:pt x="65862" y="57391"/>
                  </a:lnTo>
                  <a:close/>
                </a:path>
                <a:path w="919479" h="106680">
                  <a:moveTo>
                    <a:pt x="192176" y="49987"/>
                  </a:moveTo>
                  <a:lnTo>
                    <a:pt x="190296" y="37922"/>
                  </a:lnTo>
                  <a:lnTo>
                    <a:pt x="185026" y="28651"/>
                  </a:lnTo>
                  <a:lnTo>
                    <a:pt x="182956" y="27152"/>
                  </a:lnTo>
                  <a:lnTo>
                    <a:pt x="182956" y="49987"/>
                  </a:lnTo>
                  <a:lnTo>
                    <a:pt x="181965" y="57975"/>
                  </a:lnTo>
                  <a:lnTo>
                    <a:pt x="178917" y="64681"/>
                  </a:lnTo>
                  <a:lnTo>
                    <a:pt x="173723" y="69291"/>
                  </a:lnTo>
                  <a:lnTo>
                    <a:pt x="166293" y="71005"/>
                  </a:lnTo>
                  <a:lnTo>
                    <a:pt x="158953" y="69291"/>
                  </a:lnTo>
                  <a:lnTo>
                    <a:pt x="153797" y="64681"/>
                  </a:lnTo>
                  <a:lnTo>
                    <a:pt x="150774" y="57975"/>
                  </a:lnTo>
                  <a:lnTo>
                    <a:pt x="149783" y="49987"/>
                  </a:lnTo>
                  <a:lnTo>
                    <a:pt x="150774" y="41910"/>
                  </a:lnTo>
                  <a:lnTo>
                    <a:pt x="153797" y="35140"/>
                  </a:lnTo>
                  <a:lnTo>
                    <a:pt x="158953" y="30492"/>
                  </a:lnTo>
                  <a:lnTo>
                    <a:pt x="166281" y="28778"/>
                  </a:lnTo>
                  <a:lnTo>
                    <a:pt x="173697" y="30492"/>
                  </a:lnTo>
                  <a:lnTo>
                    <a:pt x="178892" y="35140"/>
                  </a:lnTo>
                  <a:lnTo>
                    <a:pt x="181952" y="41910"/>
                  </a:lnTo>
                  <a:lnTo>
                    <a:pt x="182956" y="49987"/>
                  </a:lnTo>
                  <a:lnTo>
                    <a:pt x="182956" y="27152"/>
                  </a:lnTo>
                  <a:lnTo>
                    <a:pt x="176847" y="22707"/>
                  </a:lnTo>
                  <a:lnTo>
                    <a:pt x="166293" y="20612"/>
                  </a:lnTo>
                  <a:lnTo>
                    <a:pt x="155765" y="22707"/>
                  </a:lnTo>
                  <a:lnTo>
                    <a:pt x="147624" y="28651"/>
                  </a:lnTo>
                  <a:lnTo>
                    <a:pt x="142379" y="37922"/>
                  </a:lnTo>
                  <a:lnTo>
                    <a:pt x="140512" y="49987"/>
                  </a:lnTo>
                  <a:lnTo>
                    <a:pt x="142379" y="61925"/>
                  </a:lnTo>
                  <a:lnTo>
                    <a:pt x="147561" y="71005"/>
                  </a:lnTo>
                  <a:lnTo>
                    <a:pt x="155765" y="77063"/>
                  </a:lnTo>
                  <a:lnTo>
                    <a:pt x="166293" y="79159"/>
                  </a:lnTo>
                  <a:lnTo>
                    <a:pt x="176847" y="77063"/>
                  </a:lnTo>
                  <a:lnTo>
                    <a:pt x="185191" y="71005"/>
                  </a:lnTo>
                  <a:lnTo>
                    <a:pt x="190296" y="61925"/>
                  </a:lnTo>
                  <a:lnTo>
                    <a:pt x="192176" y="49987"/>
                  </a:lnTo>
                  <a:close/>
                </a:path>
                <a:path w="919479" h="106680">
                  <a:moveTo>
                    <a:pt x="250723" y="41986"/>
                  </a:moveTo>
                  <a:lnTo>
                    <a:pt x="249339" y="32600"/>
                  </a:lnTo>
                  <a:lnTo>
                    <a:pt x="245440" y="25920"/>
                  </a:lnTo>
                  <a:lnTo>
                    <a:pt x="239395" y="21932"/>
                  </a:lnTo>
                  <a:lnTo>
                    <a:pt x="231571" y="20612"/>
                  </a:lnTo>
                  <a:lnTo>
                    <a:pt x="223977" y="20612"/>
                  </a:lnTo>
                  <a:lnTo>
                    <a:pt x="217906" y="23799"/>
                  </a:lnTo>
                  <a:lnTo>
                    <a:pt x="214261" y="31813"/>
                  </a:lnTo>
                  <a:lnTo>
                    <a:pt x="214210" y="21323"/>
                  </a:lnTo>
                  <a:lnTo>
                    <a:pt x="205447" y="21323"/>
                  </a:lnTo>
                  <a:lnTo>
                    <a:pt x="205447" y="77952"/>
                  </a:lnTo>
                  <a:lnTo>
                    <a:pt x="214553" y="77952"/>
                  </a:lnTo>
                  <a:lnTo>
                    <a:pt x="214553" y="44018"/>
                  </a:lnTo>
                  <a:lnTo>
                    <a:pt x="214553" y="34340"/>
                  </a:lnTo>
                  <a:lnTo>
                    <a:pt x="220687" y="28816"/>
                  </a:lnTo>
                  <a:lnTo>
                    <a:pt x="236740" y="28816"/>
                  </a:lnTo>
                  <a:lnTo>
                    <a:pt x="241604" y="34036"/>
                  </a:lnTo>
                  <a:lnTo>
                    <a:pt x="241604" y="77952"/>
                  </a:lnTo>
                  <a:lnTo>
                    <a:pt x="250723" y="77952"/>
                  </a:lnTo>
                  <a:lnTo>
                    <a:pt x="250723" y="41986"/>
                  </a:lnTo>
                  <a:close/>
                </a:path>
                <a:path w="919479" h="106680">
                  <a:moveTo>
                    <a:pt x="308305" y="54241"/>
                  </a:moveTo>
                  <a:lnTo>
                    <a:pt x="303491" y="49123"/>
                  </a:lnTo>
                  <a:lnTo>
                    <a:pt x="293217" y="46697"/>
                  </a:lnTo>
                  <a:lnTo>
                    <a:pt x="278015" y="43103"/>
                  </a:lnTo>
                  <a:lnTo>
                    <a:pt x="275132" y="40767"/>
                  </a:lnTo>
                  <a:lnTo>
                    <a:pt x="275132" y="31864"/>
                  </a:lnTo>
                  <a:lnTo>
                    <a:pt x="280200" y="28359"/>
                  </a:lnTo>
                  <a:lnTo>
                    <a:pt x="294233" y="28359"/>
                  </a:lnTo>
                  <a:lnTo>
                    <a:pt x="297421" y="32308"/>
                  </a:lnTo>
                  <a:lnTo>
                    <a:pt x="298983" y="36360"/>
                  </a:lnTo>
                  <a:lnTo>
                    <a:pt x="307251" y="34239"/>
                  </a:lnTo>
                  <a:lnTo>
                    <a:pt x="304660" y="26289"/>
                  </a:lnTo>
                  <a:lnTo>
                    <a:pt x="298538" y="20612"/>
                  </a:lnTo>
                  <a:lnTo>
                    <a:pt x="286880" y="20612"/>
                  </a:lnTo>
                  <a:lnTo>
                    <a:pt x="278523" y="21831"/>
                  </a:lnTo>
                  <a:lnTo>
                    <a:pt x="271881" y="25222"/>
                  </a:lnTo>
                  <a:lnTo>
                    <a:pt x="267500" y="30441"/>
                  </a:lnTo>
                  <a:lnTo>
                    <a:pt x="265912" y="37122"/>
                  </a:lnTo>
                  <a:lnTo>
                    <a:pt x="265912" y="45072"/>
                  </a:lnTo>
                  <a:lnTo>
                    <a:pt x="270827" y="50139"/>
                  </a:lnTo>
                  <a:lnTo>
                    <a:pt x="281114" y="52578"/>
                  </a:lnTo>
                  <a:lnTo>
                    <a:pt x="290525" y="54800"/>
                  </a:lnTo>
                  <a:lnTo>
                    <a:pt x="296100" y="56121"/>
                  </a:lnTo>
                  <a:lnTo>
                    <a:pt x="298843" y="58699"/>
                  </a:lnTo>
                  <a:lnTo>
                    <a:pt x="298843" y="67259"/>
                  </a:lnTo>
                  <a:lnTo>
                    <a:pt x="293776" y="71158"/>
                  </a:lnTo>
                  <a:lnTo>
                    <a:pt x="279082" y="71158"/>
                  </a:lnTo>
                  <a:lnTo>
                    <a:pt x="274472" y="68376"/>
                  </a:lnTo>
                  <a:lnTo>
                    <a:pt x="272859" y="62141"/>
                  </a:lnTo>
                  <a:lnTo>
                    <a:pt x="264198" y="64223"/>
                  </a:lnTo>
                  <a:lnTo>
                    <a:pt x="266814" y="70675"/>
                  </a:lnTo>
                  <a:lnTo>
                    <a:pt x="271475" y="75361"/>
                  </a:lnTo>
                  <a:lnTo>
                    <a:pt x="277939" y="78206"/>
                  </a:lnTo>
                  <a:lnTo>
                    <a:pt x="285978" y="79159"/>
                  </a:lnTo>
                  <a:lnTo>
                    <a:pt x="295059" y="77876"/>
                  </a:lnTo>
                  <a:lnTo>
                    <a:pt x="302120" y="74307"/>
                  </a:lnTo>
                  <a:lnTo>
                    <a:pt x="306679" y="68859"/>
                  </a:lnTo>
                  <a:lnTo>
                    <a:pt x="308305" y="61988"/>
                  </a:lnTo>
                  <a:lnTo>
                    <a:pt x="308305" y="54241"/>
                  </a:lnTo>
                  <a:close/>
                </a:path>
                <a:path w="919479" h="106680">
                  <a:moveTo>
                    <a:pt x="368884" y="48933"/>
                  </a:moveTo>
                  <a:lnTo>
                    <a:pt x="359613" y="26060"/>
                  </a:lnTo>
                  <a:lnTo>
                    <a:pt x="359613" y="45021"/>
                  </a:lnTo>
                  <a:lnTo>
                    <a:pt x="328015" y="45021"/>
                  </a:lnTo>
                  <a:lnTo>
                    <a:pt x="328561" y="36360"/>
                  </a:lnTo>
                  <a:lnTo>
                    <a:pt x="334492" y="28714"/>
                  </a:lnTo>
                  <a:lnTo>
                    <a:pt x="353542" y="28714"/>
                  </a:lnTo>
                  <a:lnTo>
                    <a:pt x="358749" y="35407"/>
                  </a:lnTo>
                  <a:lnTo>
                    <a:pt x="358838" y="36360"/>
                  </a:lnTo>
                  <a:lnTo>
                    <a:pt x="359613" y="45021"/>
                  </a:lnTo>
                  <a:lnTo>
                    <a:pt x="359613" y="26060"/>
                  </a:lnTo>
                  <a:lnTo>
                    <a:pt x="353136" y="22098"/>
                  </a:lnTo>
                  <a:lnTo>
                    <a:pt x="344220" y="20612"/>
                  </a:lnTo>
                  <a:lnTo>
                    <a:pt x="333717" y="22783"/>
                  </a:lnTo>
                  <a:lnTo>
                    <a:pt x="325843" y="28714"/>
                  </a:lnTo>
                  <a:lnTo>
                    <a:pt x="322072" y="35407"/>
                  </a:lnTo>
                  <a:lnTo>
                    <a:pt x="320548" y="38150"/>
                  </a:lnTo>
                  <a:lnTo>
                    <a:pt x="318744" y="50088"/>
                  </a:lnTo>
                  <a:lnTo>
                    <a:pt x="320586" y="61988"/>
                  </a:lnTo>
                  <a:lnTo>
                    <a:pt x="325805" y="71056"/>
                  </a:lnTo>
                  <a:lnTo>
                    <a:pt x="331546" y="75184"/>
                  </a:lnTo>
                  <a:lnTo>
                    <a:pt x="334213" y="77076"/>
                  </a:lnTo>
                  <a:lnTo>
                    <a:pt x="345287" y="79159"/>
                  </a:lnTo>
                  <a:lnTo>
                    <a:pt x="353352" y="78117"/>
                  </a:lnTo>
                  <a:lnTo>
                    <a:pt x="359994" y="75184"/>
                  </a:lnTo>
                  <a:lnTo>
                    <a:pt x="364490" y="71056"/>
                  </a:lnTo>
                  <a:lnTo>
                    <a:pt x="364947" y="70637"/>
                  </a:lnTo>
                  <a:lnTo>
                    <a:pt x="367969" y="64782"/>
                  </a:lnTo>
                  <a:lnTo>
                    <a:pt x="359156" y="62344"/>
                  </a:lnTo>
                  <a:lnTo>
                    <a:pt x="357035" y="68122"/>
                  </a:lnTo>
                  <a:lnTo>
                    <a:pt x="352018" y="71056"/>
                  </a:lnTo>
                  <a:lnTo>
                    <a:pt x="335305" y="71056"/>
                  </a:lnTo>
                  <a:lnTo>
                    <a:pt x="328422" y="64579"/>
                  </a:lnTo>
                  <a:lnTo>
                    <a:pt x="328320" y="61988"/>
                  </a:lnTo>
                  <a:lnTo>
                    <a:pt x="327964" y="52730"/>
                  </a:lnTo>
                  <a:lnTo>
                    <a:pt x="368884" y="52730"/>
                  </a:lnTo>
                  <a:lnTo>
                    <a:pt x="368884" y="48933"/>
                  </a:lnTo>
                  <a:close/>
                </a:path>
                <a:path w="919479" h="106680">
                  <a:moveTo>
                    <a:pt x="410667" y="20662"/>
                  </a:moveTo>
                  <a:lnTo>
                    <a:pt x="409600" y="20612"/>
                  </a:lnTo>
                  <a:lnTo>
                    <a:pt x="407377" y="20510"/>
                  </a:lnTo>
                  <a:lnTo>
                    <a:pt x="399326" y="20510"/>
                  </a:lnTo>
                  <a:lnTo>
                    <a:pt x="393446" y="24307"/>
                  </a:lnTo>
                  <a:lnTo>
                    <a:pt x="391375" y="30035"/>
                  </a:lnTo>
                  <a:lnTo>
                    <a:pt x="390766" y="30035"/>
                  </a:lnTo>
                  <a:lnTo>
                    <a:pt x="390766" y="21323"/>
                  </a:lnTo>
                  <a:lnTo>
                    <a:pt x="381952" y="21323"/>
                  </a:lnTo>
                  <a:lnTo>
                    <a:pt x="381952" y="77952"/>
                  </a:lnTo>
                  <a:lnTo>
                    <a:pt x="391071" y="77952"/>
                  </a:lnTo>
                  <a:lnTo>
                    <a:pt x="391071" y="34848"/>
                  </a:lnTo>
                  <a:lnTo>
                    <a:pt x="397040" y="29324"/>
                  </a:lnTo>
                  <a:lnTo>
                    <a:pt x="407631" y="29324"/>
                  </a:lnTo>
                  <a:lnTo>
                    <a:pt x="410108" y="29730"/>
                  </a:lnTo>
                  <a:lnTo>
                    <a:pt x="410667" y="29832"/>
                  </a:lnTo>
                  <a:lnTo>
                    <a:pt x="410667" y="20662"/>
                  </a:lnTo>
                  <a:close/>
                </a:path>
                <a:path w="919479" h="106680">
                  <a:moveTo>
                    <a:pt x="466686" y="48933"/>
                  </a:moveTo>
                  <a:lnTo>
                    <a:pt x="457415" y="26060"/>
                  </a:lnTo>
                  <a:lnTo>
                    <a:pt x="457415" y="45021"/>
                  </a:lnTo>
                  <a:lnTo>
                    <a:pt x="425805" y="45021"/>
                  </a:lnTo>
                  <a:lnTo>
                    <a:pt x="426364" y="36360"/>
                  </a:lnTo>
                  <a:lnTo>
                    <a:pt x="432295" y="28714"/>
                  </a:lnTo>
                  <a:lnTo>
                    <a:pt x="451332" y="28714"/>
                  </a:lnTo>
                  <a:lnTo>
                    <a:pt x="456552" y="35407"/>
                  </a:lnTo>
                  <a:lnTo>
                    <a:pt x="456641" y="36360"/>
                  </a:lnTo>
                  <a:lnTo>
                    <a:pt x="457415" y="45021"/>
                  </a:lnTo>
                  <a:lnTo>
                    <a:pt x="457415" y="26060"/>
                  </a:lnTo>
                  <a:lnTo>
                    <a:pt x="450938" y="22098"/>
                  </a:lnTo>
                  <a:lnTo>
                    <a:pt x="442023" y="20612"/>
                  </a:lnTo>
                  <a:lnTo>
                    <a:pt x="431520" y="22783"/>
                  </a:lnTo>
                  <a:lnTo>
                    <a:pt x="423646" y="28714"/>
                  </a:lnTo>
                  <a:lnTo>
                    <a:pt x="419874" y="35407"/>
                  </a:lnTo>
                  <a:lnTo>
                    <a:pt x="418350" y="38150"/>
                  </a:lnTo>
                  <a:lnTo>
                    <a:pt x="416547" y="50088"/>
                  </a:lnTo>
                  <a:lnTo>
                    <a:pt x="418376" y="61988"/>
                  </a:lnTo>
                  <a:lnTo>
                    <a:pt x="423595" y="71056"/>
                  </a:lnTo>
                  <a:lnTo>
                    <a:pt x="429336" y="75184"/>
                  </a:lnTo>
                  <a:lnTo>
                    <a:pt x="432015" y="77076"/>
                  </a:lnTo>
                  <a:lnTo>
                    <a:pt x="443077" y="79159"/>
                  </a:lnTo>
                  <a:lnTo>
                    <a:pt x="451154" y="78117"/>
                  </a:lnTo>
                  <a:lnTo>
                    <a:pt x="457784" y="75184"/>
                  </a:lnTo>
                  <a:lnTo>
                    <a:pt x="462292" y="71056"/>
                  </a:lnTo>
                  <a:lnTo>
                    <a:pt x="462749" y="70637"/>
                  </a:lnTo>
                  <a:lnTo>
                    <a:pt x="465772" y="64782"/>
                  </a:lnTo>
                  <a:lnTo>
                    <a:pt x="456958" y="62344"/>
                  </a:lnTo>
                  <a:lnTo>
                    <a:pt x="454837" y="68122"/>
                  </a:lnTo>
                  <a:lnTo>
                    <a:pt x="449821" y="71056"/>
                  </a:lnTo>
                  <a:lnTo>
                    <a:pt x="433108" y="71056"/>
                  </a:lnTo>
                  <a:lnTo>
                    <a:pt x="426212" y="64579"/>
                  </a:lnTo>
                  <a:lnTo>
                    <a:pt x="426123" y="61988"/>
                  </a:lnTo>
                  <a:lnTo>
                    <a:pt x="425754" y="52730"/>
                  </a:lnTo>
                  <a:lnTo>
                    <a:pt x="466686" y="52730"/>
                  </a:lnTo>
                  <a:lnTo>
                    <a:pt x="466686" y="48933"/>
                  </a:lnTo>
                  <a:close/>
                </a:path>
                <a:path w="919479" h="106680">
                  <a:moveTo>
                    <a:pt x="527265" y="2476"/>
                  </a:moveTo>
                  <a:lnTo>
                    <a:pt x="518248" y="2476"/>
                  </a:lnTo>
                  <a:lnTo>
                    <a:pt x="518248" y="49682"/>
                  </a:lnTo>
                  <a:lnTo>
                    <a:pt x="517207" y="58343"/>
                  </a:lnTo>
                  <a:lnTo>
                    <a:pt x="514146" y="65074"/>
                  </a:lnTo>
                  <a:lnTo>
                    <a:pt x="509282" y="69354"/>
                  </a:lnTo>
                  <a:lnTo>
                    <a:pt x="509600" y="69354"/>
                  </a:lnTo>
                  <a:lnTo>
                    <a:pt x="502335" y="71005"/>
                  </a:lnTo>
                  <a:lnTo>
                    <a:pt x="495363" y="69354"/>
                  </a:lnTo>
                  <a:lnTo>
                    <a:pt x="490347" y="64808"/>
                  </a:lnTo>
                  <a:lnTo>
                    <a:pt x="487311" y="58039"/>
                  </a:lnTo>
                  <a:lnTo>
                    <a:pt x="486283" y="49682"/>
                  </a:lnTo>
                  <a:lnTo>
                    <a:pt x="487286" y="41465"/>
                  </a:lnTo>
                  <a:lnTo>
                    <a:pt x="490283" y="34823"/>
                  </a:lnTo>
                  <a:lnTo>
                    <a:pt x="495427" y="30276"/>
                  </a:lnTo>
                  <a:lnTo>
                    <a:pt x="495769" y="30276"/>
                  </a:lnTo>
                  <a:lnTo>
                    <a:pt x="502335" y="28765"/>
                  </a:lnTo>
                  <a:lnTo>
                    <a:pt x="518248" y="49682"/>
                  </a:lnTo>
                  <a:lnTo>
                    <a:pt x="518248" y="2476"/>
                  </a:lnTo>
                  <a:lnTo>
                    <a:pt x="518147" y="30276"/>
                  </a:lnTo>
                  <a:lnTo>
                    <a:pt x="517359" y="30276"/>
                  </a:lnTo>
                  <a:lnTo>
                    <a:pt x="516420" y="28765"/>
                  </a:lnTo>
                  <a:lnTo>
                    <a:pt x="515556" y="27406"/>
                  </a:lnTo>
                  <a:lnTo>
                    <a:pt x="512064" y="20612"/>
                  </a:lnTo>
                  <a:lnTo>
                    <a:pt x="501027" y="20612"/>
                  </a:lnTo>
                  <a:lnTo>
                    <a:pt x="491312" y="22656"/>
                  </a:lnTo>
                  <a:lnTo>
                    <a:pt x="483717" y="28473"/>
                  </a:lnTo>
                  <a:lnTo>
                    <a:pt x="478777" y="37668"/>
                  </a:lnTo>
                  <a:lnTo>
                    <a:pt x="477037" y="49682"/>
                  </a:lnTo>
                  <a:lnTo>
                    <a:pt x="478777" y="61988"/>
                  </a:lnTo>
                  <a:lnTo>
                    <a:pt x="483692" y="71234"/>
                  </a:lnTo>
                  <a:lnTo>
                    <a:pt x="491274" y="77114"/>
                  </a:lnTo>
                  <a:lnTo>
                    <a:pt x="500976" y="79159"/>
                  </a:lnTo>
                  <a:lnTo>
                    <a:pt x="511759" y="79159"/>
                  </a:lnTo>
                  <a:lnTo>
                    <a:pt x="515556" y="72326"/>
                  </a:lnTo>
                  <a:lnTo>
                    <a:pt x="516343" y="71005"/>
                  </a:lnTo>
                  <a:lnTo>
                    <a:pt x="517436" y="69189"/>
                  </a:lnTo>
                  <a:lnTo>
                    <a:pt x="518452" y="69189"/>
                  </a:lnTo>
                  <a:lnTo>
                    <a:pt x="518452" y="77952"/>
                  </a:lnTo>
                  <a:lnTo>
                    <a:pt x="527265" y="77952"/>
                  </a:lnTo>
                  <a:lnTo>
                    <a:pt x="527265" y="69189"/>
                  </a:lnTo>
                  <a:lnTo>
                    <a:pt x="527265" y="30276"/>
                  </a:lnTo>
                  <a:lnTo>
                    <a:pt x="527265" y="2476"/>
                  </a:lnTo>
                  <a:close/>
                </a:path>
                <a:path w="919479" h="106680">
                  <a:moveTo>
                    <a:pt x="588949" y="69443"/>
                  </a:moveTo>
                  <a:lnTo>
                    <a:pt x="553999" y="69443"/>
                  </a:lnTo>
                  <a:lnTo>
                    <a:pt x="553999" y="2476"/>
                  </a:lnTo>
                  <a:lnTo>
                    <a:pt x="544372" y="2476"/>
                  </a:lnTo>
                  <a:lnTo>
                    <a:pt x="544372" y="77952"/>
                  </a:lnTo>
                  <a:lnTo>
                    <a:pt x="588949" y="77952"/>
                  </a:lnTo>
                  <a:lnTo>
                    <a:pt x="588949" y="69443"/>
                  </a:lnTo>
                  <a:close/>
                </a:path>
                <a:path w="919479" h="106680">
                  <a:moveTo>
                    <a:pt x="611035" y="21323"/>
                  </a:moveTo>
                  <a:lnTo>
                    <a:pt x="601916" y="21323"/>
                  </a:lnTo>
                  <a:lnTo>
                    <a:pt x="601916" y="77952"/>
                  </a:lnTo>
                  <a:lnTo>
                    <a:pt x="611035" y="77952"/>
                  </a:lnTo>
                  <a:lnTo>
                    <a:pt x="611035" y="21323"/>
                  </a:lnTo>
                  <a:close/>
                </a:path>
                <a:path w="919479" h="106680">
                  <a:moveTo>
                    <a:pt x="612902" y="2679"/>
                  </a:moveTo>
                  <a:lnTo>
                    <a:pt x="610019" y="0"/>
                  </a:lnTo>
                  <a:lnTo>
                    <a:pt x="603084" y="0"/>
                  </a:lnTo>
                  <a:lnTo>
                    <a:pt x="600189" y="2679"/>
                  </a:lnTo>
                  <a:lnTo>
                    <a:pt x="600189" y="9372"/>
                  </a:lnTo>
                  <a:lnTo>
                    <a:pt x="603084" y="12052"/>
                  </a:lnTo>
                  <a:lnTo>
                    <a:pt x="610019" y="12052"/>
                  </a:lnTo>
                  <a:lnTo>
                    <a:pt x="612902" y="9372"/>
                  </a:lnTo>
                  <a:lnTo>
                    <a:pt x="612902" y="2679"/>
                  </a:lnTo>
                  <a:close/>
                </a:path>
                <a:path w="919479" h="106680">
                  <a:moveTo>
                    <a:pt x="668616" y="54241"/>
                  </a:moveTo>
                  <a:lnTo>
                    <a:pt x="663803" y="49123"/>
                  </a:lnTo>
                  <a:lnTo>
                    <a:pt x="653529" y="46697"/>
                  </a:lnTo>
                  <a:lnTo>
                    <a:pt x="638327" y="43103"/>
                  </a:lnTo>
                  <a:lnTo>
                    <a:pt x="635444" y="40767"/>
                  </a:lnTo>
                  <a:lnTo>
                    <a:pt x="635444" y="31864"/>
                  </a:lnTo>
                  <a:lnTo>
                    <a:pt x="640511" y="28359"/>
                  </a:lnTo>
                  <a:lnTo>
                    <a:pt x="654532" y="28359"/>
                  </a:lnTo>
                  <a:lnTo>
                    <a:pt x="657733" y="32308"/>
                  </a:lnTo>
                  <a:lnTo>
                    <a:pt x="659295" y="36360"/>
                  </a:lnTo>
                  <a:lnTo>
                    <a:pt x="667550" y="34239"/>
                  </a:lnTo>
                  <a:lnTo>
                    <a:pt x="664972" y="26289"/>
                  </a:lnTo>
                  <a:lnTo>
                    <a:pt x="658837" y="20612"/>
                  </a:lnTo>
                  <a:lnTo>
                    <a:pt x="647192" y="20612"/>
                  </a:lnTo>
                  <a:lnTo>
                    <a:pt x="638835" y="21831"/>
                  </a:lnTo>
                  <a:lnTo>
                    <a:pt x="632193" y="25222"/>
                  </a:lnTo>
                  <a:lnTo>
                    <a:pt x="627811" y="30441"/>
                  </a:lnTo>
                  <a:lnTo>
                    <a:pt x="626224" y="37122"/>
                  </a:lnTo>
                  <a:lnTo>
                    <a:pt x="626224" y="45072"/>
                  </a:lnTo>
                  <a:lnTo>
                    <a:pt x="631139" y="50139"/>
                  </a:lnTo>
                  <a:lnTo>
                    <a:pt x="641426" y="52578"/>
                  </a:lnTo>
                  <a:lnTo>
                    <a:pt x="650836" y="54800"/>
                  </a:lnTo>
                  <a:lnTo>
                    <a:pt x="656412" y="56121"/>
                  </a:lnTo>
                  <a:lnTo>
                    <a:pt x="659142" y="58699"/>
                  </a:lnTo>
                  <a:lnTo>
                    <a:pt x="659142" y="67259"/>
                  </a:lnTo>
                  <a:lnTo>
                    <a:pt x="654088" y="71158"/>
                  </a:lnTo>
                  <a:lnTo>
                    <a:pt x="639394" y="71158"/>
                  </a:lnTo>
                  <a:lnTo>
                    <a:pt x="634784" y="68376"/>
                  </a:lnTo>
                  <a:lnTo>
                    <a:pt x="633158" y="62141"/>
                  </a:lnTo>
                  <a:lnTo>
                    <a:pt x="624509" y="64223"/>
                  </a:lnTo>
                  <a:lnTo>
                    <a:pt x="627126" y="70675"/>
                  </a:lnTo>
                  <a:lnTo>
                    <a:pt x="631786" y="75361"/>
                  </a:lnTo>
                  <a:lnTo>
                    <a:pt x="638251" y="78206"/>
                  </a:lnTo>
                  <a:lnTo>
                    <a:pt x="646277" y="79159"/>
                  </a:lnTo>
                  <a:lnTo>
                    <a:pt x="655370" y="77876"/>
                  </a:lnTo>
                  <a:lnTo>
                    <a:pt x="662432" y="74307"/>
                  </a:lnTo>
                  <a:lnTo>
                    <a:pt x="666991" y="68859"/>
                  </a:lnTo>
                  <a:lnTo>
                    <a:pt x="668616" y="61988"/>
                  </a:lnTo>
                  <a:lnTo>
                    <a:pt x="668616" y="54241"/>
                  </a:lnTo>
                  <a:close/>
                </a:path>
                <a:path w="919479" h="106680">
                  <a:moveTo>
                    <a:pt x="705637" y="77647"/>
                  </a:moveTo>
                  <a:lnTo>
                    <a:pt x="703770" y="69951"/>
                  </a:lnTo>
                  <a:lnTo>
                    <a:pt x="702246" y="70243"/>
                  </a:lnTo>
                  <a:lnTo>
                    <a:pt x="700278" y="70548"/>
                  </a:lnTo>
                  <a:lnTo>
                    <a:pt x="694296" y="70548"/>
                  </a:lnTo>
                  <a:lnTo>
                    <a:pt x="692416" y="68326"/>
                  </a:lnTo>
                  <a:lnTo>
                    <a:pt x="692416" y="29121"/>
                  </a:lnTo>
                  <a:lnTo>
                    <a:pt x="704075" y="29121"/>
                  </a:lnTo>
                  <a:lnTo>
                    <a:pt x="704075" y="21323"/>
                  </a:lnTo>
                  <a:lnTo>
                    <a:pt x="692416" y="21323"/>
                  </a:lnTo>
                  <a:lnTo>
                    <a:pt x="692416" y="7848"/>
                  </a:lnTo>
                  <a:lnTo>
                    <a:pt x="683310" y="7848"/>
                  </a:lnTo>
                  <a:lnTo>
                    <a:pt x="683310" y="21323"/>
                  </a:lnTo>
                  <a:lnTo>
                    <a:pt x="674801" y="21323"/>
                  </a:lnTo>
                  <a:lnTo>
                    <a:pt x="674801" y="29121"/>
                  </a:lnTo>
                  <a:lnTo>
                    <a:pt x="683310" y="29121"/>
                  </a:lnTo>
                  <a:lnTo>
                    <a:pt x="683310" y="73240"/>
                  </a:lnTo>
                  <a:lnTo>
                    <a:pt x="689076" y="78651"/>
                  </a:lnTo>
                  <a:lnTo>
                    <a:pt x="701179" y="78651"/>
                  </a:lnTo>
                  <a:lnTo>
                    <a:pt x="703770" y="78308"/>
                  </a:lnTo>
                  <a:lnTo>
                    <a:pt x="705637" y="77647"/>
                  </a:lnTo>
                  <a:close/>
                </a:path>
                <a:path w="919479" h="106680">
                  <a:moveTo>
                    <a:pt x="724839" y="21323"/>
                  </a:moveTo>
                  <a:lnTo>
                    <a:pt x="715721" y="21323"/>
                  </a:lnTo>
                  <a:lnTo>
                    <a:pt x="715721" y="77952"/>
                  </a:lnTo>
                  <a:lnTo>
                    <a:pt x="724839" y="77952"/>
                  </a:lnTo>
                  <a:lnTo>
                    <a:pt x="724839" y="21323"/>
                  </a:lnTo>
                  <a:close/>
                </a:path>
                <a:path w="919479" h="106680">
                  <a:moveTo>
                    <a:pt x="726706" y="2679"/>
                  </a:moveTo>
                  <a:lnTo>
                    <a:pt x="723823" y="0"/>
                  </a:lnTo>
                  <a:lnTo>
                    <a:pt x="716889" y="0"/>
                  </a:lnTo>
                  <a:lnTo>
                    <a:pt x="713994" y="2679"/>
                  </a:lnTo>
                  <a:lnTo>
                    <a:pt x="713994" y="9372"/>
                  </a:lnTo>
                  <a:lnTo>
                    <a:pt x="716889" y="12052"/>
                  </a:lnTo>
                  <a:lnTo>
                    <a:pt x="723823" y="12052"/>
                  </a:lnTo>
                  <a:lnTo>
                    <a:pt x="726706" y="9372"/>
                  </a:lnTo>
                  <a:lnTo>
                    <a:pt x="726706" y="2679"/>
                  </a:lnTo>
                  <a:close/>
                </a:path>
                <a:path w="919479" h="106680">
                  <a:moveTo>
                    <a:pt x="786117" y="41986"/>
                  </a:moveTo>
                  <a:lnTo>
                    <a:pt x="784745" y="32600"/>
                  </a:lnTo>
                  <a:lnTo>
                    <a:pt x="780846" y="25920"/>
                  </a:lnTo>
                  <a:lnTo>
                    <a:pt x="774801" y="21932"/>
                  </a:lnTo>
                  <a:lnTo>
                    <a:pt x="766978" y="20612"/>
                  </a:lnTo>
                  <a:lnTo>
                    <a:pt x="759383" y="20612"/>
                  </a:lnTo>
                  <a:lnTo>
                    <a:pt x="753300" y="23799"/>
                  </a:lnTo>
                  <a:lnTo>
                    <a:pt x="749655" y="31813"/>
                  </a:lnTo>
                  <a:lnTo>
                    <a:pt x="749604" y="21323"/>
                  </a:lnTo>
                  <a:lnTo>
                    <a:pt x="740841" y="21323"/>
                  </a:lnTo>
                  <a:lnTo>
                    <a:pt x="740841" y="77952"/>
                  </a:lnTo>
                  <a:lnTo>
                    <a:pt x="749960" y="77952"/>
                  </a:lnTo>
                  <a:lnTo>
                    <a:pt x="749960" y="44018"/>
                  </a:lnTo>
                  <a:lnTo>
                    <a:pt x="749960" y="34340"/>
                  </a:lnTo>
                  <a:lnTo>
                    <a:pt x="756081" y="28816"/>
                  </a:lnTo>
                  <a:lnTo>
                    <a:pt x="772147" y="28816"/>
                  </a:lnTo>
                  <a:lnTo>
                    <a:pt x="776998" y="34036"/>
                  </a:lnTo>
                  <a:lnTo>
                    <a:pt x="776998" y="77952"/>
                  </a:lnTo>
                  <a:lnTo>
                    <a:pt x="786117" y="77952"/>
                  </a:lnTo>
                  <a:lnTo>
                    <a:pt x="786117" y="41986"/>
                  </a:lnTo>
                  <a:close/>
                </a:path>
                <a:path w="919479" h="106680">
                  <a:moveTo>
                    <a:pt x="907326" y="54241"/>
                  </a:moveTo>
                  <a:lnTo>
                    <a:pt x="902512" y="49123"/>
                  </a:lnTo>
                  <a:lnTo>
                    <a:pt x="892225" y="46697"/>
                  </a:lnTo>
                  <a:lnTo>
                    <a:pt x="877036" y="43103"/>
                  </a:lnTo>
                  <a:lnTo>
                    <a:pt x="874141" y="40767"/>
                  </a:lnTo>
                  <a:lnTo>
                    <a:pt x="874141" y="31864"/>
                  </a:lnTo>
                  <a:lnTo>
                    <a:pt x="879208" y="28359"/>
                  </a:lnTo>
                  <a:lnTo>
                    <a:pt x="893241" y="28359"/>
                  </a:lnTo>
                  <a:lnTo>
                    <a:pt x="896429" y="32308"/>
                  </a:lnTo>
                  <a:lnTo>
                    <a:pt x="898004" y="36360"/>
                  </a:lnTo>
                  <a:lnTo>
                    <a:pt x="906259" y="34239"/>
                  </a:lnTo>
                  <a:lnTo>
                    <a:pt x="903681" y="26289"/>
                  </a:lnTo>
                  <a:lnTo>
                    <a:pt x="897547" y="20612"/>
                  </a:lnTo>
                  <a:lnTo>
                    <a:pt x="885901" y="20612"/>
                  </a:lnTo>
                  <a:lnTo>
                    <a:pt x="877531" y="21831"/>
                  </a:lnTo>
                  <a:lnTo>
                    <a:pt x="870889" y="25222"/>
                  </a:lnTo>
                  <a:lnTo>
                    <a:pt x="866508" y="30441"/>
                  </a:lnTo>
                  <a:lnTo>
                    <a:pt x="864933" y="37122"/>
                  </a:lnTo>
                  <a:lnTo>
                    <a:pt x="864933" y="45072"/>
                  </a:lnTo>
                  <a:lnTo>
                    <a:pt x="869848" y="50139"/>
                  </a:lnTo>
                  <a:lnTo>
                    <a:pt x="880122" y="52578"/>
                  </a:lnTo>
                  <a:lnTo>
                    <a:pt x="889546" y="54800"/>
                  </a:lnTo>
                  <a:lnTo>
                    <a:pt x="895121" y="56121"/>
                  </a:lnTo>
                  <a:lnTo>
                    <a:pt x="897851" y="58699"/>
                  </a:lnTo>
                  <a:lnTo>
                    <a:pt x="897851" y="67259"/>
                  </a:lnTo>
                  <a:lnTo>
                    <a:pt x="892784" y="71158"/>
                  </a:lnTo>
                  <a:lnTo>
                    <a:pt x="878103" y="71158"/>
                  </a:lnTo>
                  <a:lnTo>
                    <a:pt x="873493" y="68376"/>
                  </a:lnTo>
                  <a:lnTo>
                    <a:pt x="871867" y="62141"/>
                  </a:lnTo>
                  <a:lnTo>
                    <a:pt x="863206" y="64223"/>
                  </a:lnTo>
                  <a:lnTo>
                    <a:pt x="865822" y="70675"/>
                  </a:lnTo>
                  <a:lnTo>
                    <a:pt x="870483" y="75361"/>
                  </a:lnTo>
                  <a:lnTo>
                    <a:pt x="876947" y="78206"/>
                  </a:lnTo>
                  <a:lnTo>
                    <a:pt x="884986" y="79159"/>
                  </a:lnTo>
                  <a:lnTo>
                    <a:pt x="894080" y="77876"/>
                  </a:lnTo>
                  <a:lnTo>
                    <a:pt x="901128" y="74307"/>
                  </a:lnTo>
                  <a:lnTo>
                    <a:pt x="905700" y="68859"/>
                  </a:lnTo>
                  <a:lnTo>
                    <a:pt x="907326" y="61988"/>
                  </a:lnTo>
                  <a:lnTo>
                    <a:pt x="907326" y="54241"/>
                  </a:lnTo>
                  <a:close/>
                </a:path>
                <a:path w="919479" h="106680">
                  <a:moveTo>
                    <a:pt x="919378" y="99098"/>
                  </a:moveTo>
                  <a:lnTo>
                    <a:pt x="834783" y="99098"/>
                  </a:lnTo>
                  <a:lnTo>
                    <a:pt x="842568" y="95364"/>
                  </a:lnTo>
                  <a:lnTo>
                    <a:pt x="844969" y="92379"/>
                  </a:lnTo>
                  <a:lnTo>
                    <a:pt x="847839" y="88785"/>
                  </a:lnTo>
                  <a:lnTo>
                    <a:pt x="847940" y="88226"/>
                  </a:lnTo>
                  <a:lnTo>
                    <a:pt x="849731" y="79413"/>
                  </a:lnTo>
                  <a:lnTo>
                    <a:pt x="849731" y="67487"/>
                  </a:lnTo>
                  <a:lnTo>
                    <a:pt x="849731" y="30264"/>
                  </a:lnTo>
                  <a:lnTo>
                    <a:pt x="849731" y="21323"/>
                  </a:lnTo>
                  <a:lnTo>
                    <a:pt x="840867" y="21323"/>
                  </a:lnTo>
                  <a:lnTo>
                    <a:pt x="840867" y="30264"/>
                  </a:lnTo>
                  <a:lnTo>
                    <a:pt x="840714" y="30264"/>
                  </a:lnTo>
                  <a:lnTo>
                    <a:pt x="840714" y="49174"/>
                  </a:lnTo>
                  <a:lnTo>
                    <a:pt x="840714" y="61544"/>
                  </a:lnTo>
                  <a:lnTo>
                    <a:pt x="835101" y="68935"/>
                  </a:lnTo>
                  <a:lnTo>
                    <a:pt x="824814" y="68935"/>
                  </a:lnTo>
                  <a:lnTo>
                    <a:pt x="817803" y="67487"/>
                  </a:lnTo>
                  <a:lnTo>
                    <a:pt x="812749" y="63423"/>
                  </a:lnTo>
                  <a:lnTo>
                    <a:pt x="809688" y="57175"/>
                  </a:lnTo>
                  <a:lnTo>
                    <a:pt x="808659" y="49174"/>
                  </a:lnTo>
                  <a:lnTo>
                    <a:pt x="809663" y="41224"/>
                  </a:lnTo>
                  <a:lnTo>
                    <a:pt x="812698" y="34734"/>
                  </a:lnTo>
                  <a:lnTo>
                    <a:pt x="817854" y="30264"/>
                  </a:lnTo>
                  <a:lnTo>
                    <a:pt x="818184" y="30264"/>
                  </a:lnTo>
                  <a:lnTo>
                    <a:pt x="824814" y="28765"/>
                  </a:lnTo>
                  <a:lnTo>
                    <a:pt x="840714" y="49174"/>
                  </a:lnTo>
                  <a:lnTo>
                    <a:pt x="840714" y="30264"/>
                  </a:lnTo>
                  <a:lnTo>
                    <a:pt x="839939" y="30264"/>
                  </a:lnTo>
                  <a:lnTo>
                    <a:pt x="838987" y="28765"/>
                  </a:lnTo>
                  <a:lnTo>
                    <a:pt x="838085" y="27355"/>
                  </a:lnTo>
                  <a:lnTo>
                    <a:pt x="834440" y="20612"/>
                  </a:lnTo>
                  <a:lnTo>
                    <a:pt x="823493" y="20612"/>
                  </a:lnTo>
                  <a:lnTo>
                    <a:pt x="813765" y="22644"/>
                  </a:lnTo>
                  <a:lnTo>
                    <a:pt x="806145" y="28422"/>
                  </a:lnTo>
                  <a:lnTo>
                    <a:pt x="801166" y="37490"/>
                  </a:lnTo>
                  <a:lnTo>
                    <a:pt x="799388" y="49377"/>
                  </a:lnTo>
                  <a:lnTo>
                    <a:pt x="801217" y="61201"/>
                  </a:lnTo>
                  <a:lnTo>
                    <a:pt x="806259" y="69875"/>
                  </a:lnTo>
                  <a:lnTo>
                    <a:pt x="813841" y="75209"/>
                  </a:lnTo>
                  <a:lnTo>
                    <a:pt x="823302" y="77038"/>
                  </a:lnTo>
                  <a:lnTo>
                    <a:pt x="834237" y="77038"/>
                  </a:lnTo>
                  <a:lnTo>
                    <a:pt x="837831" y="70802"/>
                  </a:lnTo>
                  <a:lnTo>
                    <a:pt x="838949" y="68935"/>
                  </a:lnTo>
                  <a:lnTo>
                    <a:pt x="839800" y="67487"/>
                  </a:lnTo>
                  <a:lnTo>
                    <a:pt x="840613" y="67487"/>
                  </a:lnTo>
                  <a:lnTo>
                    <a:pt x="840613" y="88226"/>
                  </a:lnTo>
                  <a:lnTo>
                    <a:pt x="834085" y="92379"/>
                  </a:lnTo>
                  <a:lnTo>
                    <a:pt x="815086" y="92379"/>
                  </a:lnTo>
                  <a:lnTo>
                    <a:pt x="811542" y="87312"/>
                  </a:lnTo>
                  <a:lnTo>
                    <a:pt x="809167" y="84023"/>
                  </a:lnTo>
                  <a:lnTo>
                    <a:pt x="801776" y="88785"/>
                  </a:lnTo>
                  <a:lnTo>
                    <a:pt x="805116" y="93218"/>
                  </a:lnTo>
                  <a:lnTo>
                    <a:pt x="810018" y="96901"/>
                  </a:lnTo>
                  <a:lnTo>
                    <a:pt x="815809" y="99098"/>
                  </a:lnTo>
                  <a:lnTo>
                    <a:pt x="88849" y="99098"/>
                  </a:lnTo>
                  <a:lnTo>
                    <a:pt x="88849" y="69189"/>
                  </a:lnTo>
                  <a:lnTo>
                    <a:pt x="89560" y="69189"/>
                  </a:lnTo>
                  <a:lnTo>
                    <a:pt x="89662" y="69354"/>
                  </a:lnTo>
                  <a:lnTo>
                    <a:pt x="91440" y="72326"/>
                  </a:lnTo>
                  <a:lnTo>
                    <a:pt x="95237" y="79159"/>
                  </a:lnTo>
                  <a:lnTo>
                    <a:pt x="106019" y="79159"/>
                  </a:lnTo>
                  <a:lnTo>
                    <a:pt x="115722" y="77114"/>
                  </a:lnTo>
                  <a:lnTo>
                    <a:pt x="123304" y="71234"/>
                  </a:lnTo>
                  <a:lnTo>
                    <a:pt x="123418" y="71005"/>
                  </a:lnTo>
                  <a:lnTo>
                    <a:pt x="128219" y="61988"/>
                  </a:lnTo>
                  <a:lnTo>
                    <a:pt x="129959" y="49682"/>
                  </a:lnTo>
                  <a:lnTo>
                    <a:pt x="128219" y="37668"/>
                  </a:lnTo>
                  <a:lnTo>
                    <a:pt x="123431" y="28765"/>
                  </a:lnTo>
                  <a:lnTo>
                    <a:pt x="123278" y="28473"/>
                  </a:lnTo>
                  <a:lnTo>
                    <a:pt x="120713" y="26517"/>
                  </a:lnTo>
                  <a:lnTo>
                    <a:pt x="120713" y="49682"/>
                  </a:lnTo>
                  <a:lnTo>
                    <a:pt x="119684" y="58039"/>
                  </a:lnTo>
                  <a:lnTo>
                    <a:pt x="116649" y="64808"/>
                  </a:lnTo>
                  <a:lnTo>
                    <a:pt x="111633" y="69354"/>
                  </a:lnTo>
                  <a:lnTo>
                    <a:pt x="104648" y="71005"/>
                  </a:lnTo>
                  <a:lnTo>
                    <a:pt x="97396" y="69354"/>
                  </a:lnTo>
                  <a:lnTo>
                    <a:pt x="97713" y="69354"/>
                  </a:lnTo>
                  <a:lnTo>
                    <a:pt x="97523" y="69189"/>
                  </a:lnTo>
                  <a:lnTo>
                    <a:pt x="88747" y="49682"/>
                  </a:lnTo>
                  <a:lnTo>
                    <a:pt x="89763" y="41135"/>
                  </a:lnTo>
                  <a:lnTo>
                    <a:pt x="92786" y="34531"/>
                  </a:lnTo>
                  <a:lnTo>
                    <a:pt x="97764" y="30276"/>
                  </a:lnTo>
                  <a:lnTo>
                    <a:pt x="104648" y="28765"/>
                  </a:lnTo>
                  <a:lnTo>
                    <a:pt x="111226" y="30276"/>
                  </a:lnTo>
                  <a:lnTo>
                    <a:pt x="111569" y="30276"/>
                  </a:lnTo>
                  <a:lnTo>
                    <a:pt x="116713" y="34823"/>
                  </a:lnTo>
                  <a:lnTo>
                    <a:pt x="119710" y="41465"/>
                  </a:lnTo>
                  <a:lnTo>
                    <a:pt x="120713" y="49682"/>
                  </a:lnTo>
                  <a:lnTo>
                    <a:pt x="120713" y="26517"/>
                  </a:lnTo>
                  <a:lnTo>
                    <a:pt x="115684" y="22656"/>
                  </a:lnTo>
                  <a:lnTo>
                    <a:pt x="105968" y="20612"/>
                  </a:lnTo>
                  <a:lnTo>
                    <a:pt x="94932" y="20612"/>
                  </a:lnTo>
                  <a:lnTo>
                    <a:pt x="91440" y="27406"/>
                  </a:lnTo>
                  <a:lnTo>
                    <a:pt x="89623" y="30276"/>
                  </a:lnTo>
                  <a:lnTo>
                    <a:pt x="88544" y="30276"/>
                  </a:lnTo>
                  <a:lnTo>
                    <a:pt x="88544" y="21323"/>
                  </a:lnTo>
                  <a:lnTo>
                    <a:pt x="79730" y="21323"/>
                  </a:lnTo>
                  <a:lnTo>
                    <a:pt x="79730" y="99098"/>
                  </a:lnTo>
                  <a:lnTo>
                    <a:pt x="0" y="99098"/>
                  </a:lnTo>
                  <a:lnTo>
                    <a:pt x="0" y="106184"/>
                  </a:lnTo>
                  <a:lnTo>
                    <a:pt x="919378" y="106184"/>
                  </a:lnTo>
                  <a:lnTo>
                    <a:pt x="919378" y="990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2413751" y="3067273"/>
            <a:ext cx="19685" cy="3234690"/>
            <a:chOff x="2413751" y="3067273"/>
            <a:chExt cx="19685" cy="3234690"/>
          </a:xfrm>
        </p:grpSpPr>
        <p:sp>
          <p:nvSpPr>
            <p:cNvPr id="10" name="object 10" descr=""/>
            <p:cNvSpPr/>
            <p:nvPr/>
          </p:nvSpPr>
          <p:spPr>
            <a:xfrm>
              <a:off x="2413751" y="3071163"/>
              <a:ext cx="12065" cy="12065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5835"/>
                  </a:moveTo>
                  <a:lnTo>
                    <a:pt x="1709" y="9961"/>
                  </a:lnTo>
                  <a:lnTo>
                    <a:pt x="5835" y="11670"/>
                  </a:lnTo>
                  <a:lnTo>
                    <a:pt x="9961" y="9961"/>
                  </a:lnTo>
                  <a:lnTo>
                    <a:pt x="11670" y="5835"/>
                  </a:lnTo>
                  <a:lnTo>
                    <a:pt x="9961" y="1709"/>
                  </a:lnTo>
                  <a:lnTo>
                    <a:pt x="5835" y="0"/>
                  </a:lnTo>
                  <a:lnTo>
                    <a:pt x="1709" y="1709"/>
                  </a:lnTo>
                  <a:lnTo>
                    <a:pt x="0" y="5835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419586" y="307699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</a:path>
              </a:pathLst>
            </a:custGeom>
            <a:ln w="11670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419586" y="3076998"/>
              <a:ext cx="0" cy="3217545"/>
            </a:xfrm>
            <a:custGeom>
              <a:avLst/>
              <a:gdLst/>
              <a:ahLst/>
              <a:cxnLst/>
              <a:rect l="l" t="t" r="r" b="b"/>
              <a:pathLst>
                <a:path w="0" h="3217545">
                  <a:moveTo>
                    <a:pt x="0" y="0"/>
                  </a:moveTo>
                  <a:lnTo>
                    <a:pt x="0" y="3217038"/>
                  </a:lnTo>
                </a:path>
              </a:pathLst>
            </a:custGeom>
            <a:ln w="11670">
              <a:solidFill>
                <a:srgbClr val="39404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415696" y="3073108"/>
              <a:ext cx="17780" cy="3228975"/>
            </a:xfrm>
            <a:custGeom>
              <a:avLst/>
              <a:gdLst/>
              <a:ahLst/>
              <a:cxnLst/>
              <a:rect l="l" t="t" r="r" b="b"/>
              <a:pathLst>
                <a:path w="17780" h="3228975">
                  <a:moveTo>
                    <a:pt x="0" y="0"/>
                  </a:moveTo>
                  <a:lnTo>
                    <a:pt x="17505" y="0"/>
                  </a:lnTo>
                </a:path>
                <a:path w="17780" h="3228975">
                  <a:moveTo>
                    <a:pt x="3890" y="3220928"/>
                  </a:moveTo>
                  <a:lnTo>
                    <a:pt x="3890" y="3228708"/>
                  </a:lnTo>
                </a:path>
              </a:pathLst>
            </a:custGeom>
            <a:ln w="11670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5416741" y="3370596"/>
            <a:ext cx="12065" cy="2776220"/>
            <a:chOff x="5416741" y="3370596"/>
            <a:chExt cx="12065" cy="2776220"/>
          </a:xfrm>
        </p:grpSpPr>
        <p:sp>
          <p:nvSpPr>
            <p:cNvPr id="15" name="object 15" descr=""/>
            <p:cNvSpPr/>
            <p:nvPr/>
          </p:nvSpPr>
          <p:spPr>
            <a:xfrm>
              <a:off x="5422674" y="3376529"/>
              <a:ext cx="0" cy="2762250"/>
            </a:xfrm>
            <a:custGeom>
              <a:avLst/>
              <a:gdLst/>
              <a:ahLst/>
              <a:cxnLst/>
              <a:rect l="l" t="t" r="r" b="b"/>
              <a:pathLst>
                <a:path w="0" h="2762250">
                  <a:moveTo>
                    <a:pt x="0" y="0"/>
                  </a:moveTo>
                  <a:lnTo>
                    <a:pt x="0" y="2761907"/>
                  </a:lnTo>
                </a:path>
              </a:pathLst>
            </a:custGeom>
            <a:ln w="11670">
              <a:solidFill>
                <a:srgbClr val="39404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416839" y="3370694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4" h="6350">
                  <a:moveTo>
                    <a:pt x="11670" y="5835"/>
                  </a:moveTo>
                  <a:lnTo>
                    <a:pt x="0" y="5835"/>
                  </a:lnTo>
                  <a:lnTo>
                    <a:pt x="0" y="0"/>
                  </a:lnTo>
                  <a:lnTo>
                    <a:pt x="11670" y="0"/>
                  </a:lnTo>
                  <a:lnTo>
                    <a:pt x="11670" y="5835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416839" y="3370694"/>
              <a:ext cx="12065" cy="6350"/>
            </a:xfrm>
            <a:custGeom>
              <a:avLst/>
              <a:gdLst/>
              <a:ahLst/>
              <a:cxnLst/>
              <a:rect l="l" t="t" r="r" b="b"/>
              <a:pathLst>
                <a:path w="12064" h="6350">
                  <a:moveTo>
                    <a:pt x="11670" y="5835"/>
                  </a:moveTo>
                  <a:lnTo>
                    <a:pt x="0" y="5835"/>
                  </a:lnTo>
                  <a:lnTo>
                    <a:pt x="0" y="0"/>
                  </a:lnTo>
                  <a:lnTo>
                    <a:pt x="11670" y="0"/>
                  </a:lnTo>
                  <a:lnTo>
                    <a:pt x="11670" y="5835"/>
                  </a:lnTo>
                  <a:close/>
                </a:path>
              </a:pathLst>
            </a:custGeom>
            <a:ln w="317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422674" y="6138436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w="0" h="8254">
                  <a:moveTo>
                    <a:pt x="0" y="0"/>
                  </a:moveTo>
                  <a:lnTo>
                    <a:pt x="0" y="7780"/>
                  </a:lnTo>
                </a:path>
              </a:pathLst>
            </a:custGeom>
            <a:ln w="11670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2419586" y="3932094"/>
            <a:ext cx="2997835" cy="150495"/>
            <a:chOff x="2419586" y="3932094"/>
            <a:chExt cx="2997835" cy="150495"/>
          </a:xfrm>
        </p:grpSpPr>
        <p:sp>
          <p:nvSpPr>
            <p:cNvPr id="20" name="object 20" descr=""/>
            <p:cNvSpPr/>
            <p:nvPr/>
          </p:nvSpPr>
          <p:spPr>
            <a:xfrm>
              <a:off x="2419586" y="4044054"/>
              <a:ext cx="2935605" cy="3175"/>
            </a:xfrm>
            <a:custGeom>
              <a:avLst/>
              <a:gdLst/>
              <a:ahLst/>
              <a:cxnLst/>
              <a:rect l="l" t="t" r="r" b="b"/>
              <a:pathLst>
                <a:path w="2935604" h="3175">
                  <a:moveTo>
                    <a:pt x="5835" y="389"/>
                  </a:moveTo>
                  <a:lnTo>
                    <a:pt x="1500376" y="389"/>
                  </a:lnTo>
                  <a:lnTo>
                    <a:pt x="1501543" y="0"/>
                  </a:lnTo>
                  <a:lnTo>
                    <a:pt x="1501543" y="1556"/>
                  </a:lnTo>
                  <a:lnTo>
                    <a:pt x="1501543" y="2723"/>
                  </a:lnTo>
                  <a:lnTo>
                    <a:pt x="1502710" y="2723"/>
                  </a:lnTo>
                  <a:lnTo>
                    <a:pt x="2935012" y="3112"/>
                  </a:lnTo>
                </a:path>
                <a:path w="2935604" h="3175">
                  <a:moveTo>
                    <a:pt x="6224" y="389"/>
                  </a:moveTo>
                  <a:lnTo>
                    <a:pt x="0" y="389"/>
                  </a:lnTo>
                </a:path>
              </a:pathLst>
            </a:custGeom>
            <a:ln w="11670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360433" y="4017991"/>
              <a:ext cx="50800" cy="58419"/>
            </a:xfrm>
            <a:custGeom>
              <a:avLst/>
              <a:gdLst/>
              <a:ahLst/>
              <a:cxnLst/>
              <a:rect l="l" t="t" r="r" b="b"/>
              <a:pathLst>
                <a:path w="50800" h="58420">
                  <a:moveTo>
                    <a:pt x="0" y="58350"/>
                  </a:moveTo>
                  <a:lnTo>
                    <a:pt x="0" y="0"/>
                  </a:lnTo>
                  <a:lnTo>
                    <a:pt x="50570" y="29175"/>
                  </a:lnTo>
                  <a:lnTo>
                    <a:pt x="0" y="58350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360433" y="4017991"/>
              <a:ext cx="50800" cy="58419"/>
            </a:xfrm>
            <a:custGeom>
              <a:avLst/>
              <a:gdLst/>
              <a:ahLst/>
              <a:cxnLst/>
              <a:rect l="l" t="t" r="r" b="b"/>
              <a:pathLst>
                <a:path w="50800" h="58420">
                  <a:moveTo>
                    <a:pt x="50570" y="29175"/>
                  </a:moveTo>
                  <a:lnTo>
                    <a:pt x="0" y="58350"/>
                  </a:lnTo>
                  <a:lnTo>
                    <a:pt x="0" y="0"/>
                  </a:lnTo>
                  <a:lnTo>
                    <a:pt x="50570" y="29175"/>
                  </a:lnTo>
                  <a:close/>
                </a:path>
              </a:pathLst>
            </a:custGeom>
            <a:ln w="11670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1977" y="3932094"/>
              <a:ext cx="954608" cy="93883"/>
            </a:xfrm>
            <a:prstGeom prst="rect">
              <a:avLst/>
            </a:prstGeom>
          </p:spPr>
        </p:pic>
      </p:grpSp>
      <p:grpSp>
        <p:nvGrpSpPr>
          <p:cNvPr id="24" name="object 24" descr=""/>
          <p:cNvGrpSpPr/>
          <p:nvPr/>
        </p:nvGrpSpPr>
        <p:grpSpPr>
          <a:xfrm>
            <a:off x="3900879" y="1185019"/>
            <a:ext cx="1286510" cy="253365"/>
            <a:chOff x="3900879" y="1185019"/>
            <a:chExt cx="1286510" cy="253365"/>
          </a:xfrm>
        </p:grpSpPr>
        <p:pic>
          <p:nvPicPr>
            <p:cNvPr id="25" name="object 2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00879" y="1195402"/>
              <a:ext cx="144473" cy="188663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69663" y="1185019"/>
              <a:ext cx="293124" cy="201832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9632" y="1195402"/>
              <a:ext cx="144473" cy="188663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60315" y="1242504"/>
              <a:ext cx="129152" cy="143333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15823" y="1195402"/>
              <a:ext cx="136984" cy="191069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79289" y="1195402"/>
              <a:ext cx="136984" cy="191069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39065" y="1242504"/>
              <a:ext cx="148145" cy="195501"/>
            </a:xfrm>
            <a:prstGeom prst="rect">
              <a:avLst/>
            </a:prstGeom>
          </p:spPr>
        </p:pic>
      </p:grpSp>
      <p:grpSp>
        <p:nvGrpSpPr>
          <p:cNvPr id="32" name="object 32" descr=""/>
          <p:cNvGrpSpPr/>
          <p:nvPr/>
        </p:nvGrpSpPr>
        <p:grpSpPr>
          <a:xfrm>
            <a:off x="5269774" y="1195402"/>
            <a:ext cx="463550" cy="191770"/>
            <a:chOff x="5269774" y="1195402"/>
            <a:chExt cx="463550" cy="191770"/>
          </a:xfrm>
        </p:grpSpPr>
        <p:pic>
          <p:nvPicPr>
            <p:cNvPr id="33" name="object 3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69774" y="1195402"/>
              <a:ext cx="155742" cy="191322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58690" y="1240352"/>
              <a:ext cx="204237" cy="143713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5695343" y="1195402"/>
              <a:ext cx="38100" cy="189230"/>
            </a:xfrm>
            <a:custGeom>
              <a:avLst/>
              <a:gdLst/>
              <a:ahLst/>
              <a:cxnLst/>
              <a:rect l="l" t="t" r="r" b="b"/>
              <a:pathLst>
                <a:path w="38100" h="189230">
                  <a:moveTo>
                    <a:pt x="37985" y="188663"/>
                  </a:moveTo>
                  <a:lnTo>
                    <a:pt x="0" y="188663"/>
                  </a:lnTo>
                  <a:lnTo>
                    <a:pt x="0" y="0"/>
                  </a:lnTo>
                  <a:lnTo>
                    <a:pt x="37985" y="0"/>
                  </a:lnTo>
                  <a:lnTo>
                    <a:pt x="37985" y="1886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 descr=""/>
          <p:cNvGrpSpPr/>
          <p:nvPr/>
        </p:nvGrpSpPr>
        <p:grpSpPr>
          <a:xfrm>
            <a:off x="5821659" y="1192869"/>
            <a:ext cx="1252220" cy="244475"/>
            <a:chOff x="5821659" y="1192869"/>
            <a:chExt cx="1252220" cy="244475"/>
          </a:xfrm>
        </p:grpSpPr>
        <p:pic>
          <p:nvPicPr>
            <p:cNvPr id="37" name="object 3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21659" y="1192869"/>
              <a:ext cx="148271" cy="193981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90950" y="1240732"/>
              <a:ext cx="134470" cy="146119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45444" y="1240732"/>
              <a:ext cx="136984" cy="196260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14844" y="1242504"/>
              <a:ext cx="129152" cy="143333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70333" y="1240732"/>
              <a:ext cx="134470" cy="146119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30760" y="1240732"/>
              <a:ext cx="129025" cy="143333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86249" y="1240732"/>
              <a:ext cx="132444" cy="146119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38826" y="1240732"/>
              <a:ext cx="134470" cy="146119"/>
            </a:xfrm>
            <a:prstGeom prst="rect">
              <a:avLst/>
            </a:prstGeom>
          </p:spPr>
        </p:pic>
      </p:grpSp>
      <p:grpSp>
        <p:nvGrpSpPr>
          <p:cNvPr id="45" name="object 45" descr=""/>
          <p:cNvGrpSpPr/>
          <p:nvPr/>
        </p:nvGrpSpPr>
        <p:grpSpPr>
          <a:xfrm>
            <a:off x="7159152" y="1185019"/>
            <a:ext cx="539115" cy="255270"/>
            <a:chOff x="7159152" y="1185019"/>
            <a:chExt cx="539115" cy="255270"/>
          </a:xfrm>
        </p:grpSpPr>
        <p:pic>
          <p:nvPicPr>
            <p:cNvPr id="46" name="object 46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59152" y="1195402"/>
              <a:ext cx="158274" cy="188663"/>
            </a:xfrm>
            <a:prstGeom prst="rect">
              <a:avLst/>
            </a:prstGeom>
          </p:spPr>
        </p:pic>
        <p:sp>
          <p:nvSpPr>
            <p:cNvPr id="47" name="object 47" descr=""/>
            <p:cNvSpPr/>
            <p:nvPr/>
          </p:nvSpPr>
          <p:spPr>
            <a:xfrm>
              <a:off x="7343637" y="1185019"/>
              <a:ext cx="41910" cy="199390"/>
            </a:xfrm>
            <a:custGeom>
              <a:avLst/>
              <a:gdLst/>
              <a:ahLst/>
              <a:cxnLst/>
              <a:rect l="l" t="t" r="r" b="b"/>
              <a:pathLst>
                <a:path w="41909" h="199390">
                  <a:moveTo>
                    <a:pt x="39885" y="199046"/>
                  </a:moveTo>
                  <a:lnTo>
                    <a:pt x="1899" y="199046"/>
                  </a:lnTo>
                  <a:lnTo>
                    <a:pt x="1899" y="57485"/>
                  </a:lnTo>
                  <a:lnTo>
                    <a:pt x="39885" y="57485"/>
                  </a:lnTo>
                  <a:lnTo>
                    <a:pt x="39885" y="199046"/>
                  </a:lnTo>
                  <a:close/>
                </a:path>
                <a:path w="41909" h="199390">
                  <a:moveTo>
                    <a:pt x="20892" y="38998"/>
                  </a:moveTo>
                  <a:lnTo>
                    <a:pt x="12766" y="37483"/>
                  </a:lnTo>
                  <a:lnTo>
                    <a:pt x="6125" y="33332"/>
                  </a:lnTo>
                  <a:lnTo>
                    <a:pt x="1644" y="27140"/>
                  </a:lnTo>
                  <a:lnTo>
                    <a:pt x="0" y="19499"/>
                  </a:lnTo>
                  <a:lnTo>
                    <a:pt x="1644" y="11912"/>
                  </a:lnTo>
                  <a:lnTo>
                    <a:pt x="6125" y="5713"/>
                  </a:lnTo>
                  <a:lnTo>
                    <a:pt x="12766" y="1533"/>
                  </a:lnTo>
                  <a:lnTo>
                    <a:pt x="20892" y="0"/>
                  </a:lnTo>
                  <a:lnTo>
                    <a:pt x="28964" y="1533"/>
                  </a:lnTo>
                  <a:lnTo>
                    <a:pt x="35611" y="5713"/>
                  </a:lnTo>
                  <a:lnTo>
                    <a:pt x="40122" y="11912"/>
                  </a:lnTo>
                  <a:lnTo>
                    <a:pt x="41784" y="19499"/>
                  </a:lnTo>
                  <a:lnTo>
                    <a:pt x="40122" y="27140"/>
                  </a:lnTo>
                  <a:lnTo>
                    <a:pt x="35611" y="33332"/>
                  </a:lnTo>
                  <a:lnTo>
                    <a:pt x="28964" y="37483"/>
                  </a:lnTo>
                  <a:lnTo>
                    <a:pt x="20892" y="389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408213" y="1240732"/>
              <a:ext cx="125733" cy="146119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560410" y="1240732"/>
              <a:ext cx="137382" cy="199299"/>
            </a:xfrm>
            <a:prstGeom prst="rect">
              <a:avLst/>
            </a:prstGeom>
          </p:spPr>
        </p:pic>
      </p:grpSp>
      <p:pic>
        <p:nvPicPr>
          <p:cNvPr id="50" name="object 50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425421" y="4117575"/>
            <a:ext cx="3080887" cy="1628747"/>
          </a:xfrm>
          <a:prstGeom prst="rect">
            <a:avLst/>
          </a:prstGeom>
        </p:spPr>
      </p:pic>
      <p:grpSp>
        <p:nvGrpSpPr>
          <p:cNvPr id="51" name="object 51" descr=""/>
          <p:cNvGrpSpPr/>
          <p:nvPr/>
        </p:nvGrpSpPr>
        <p:grpSpPr>
          <a:xfrm>
            <a:off x="7730207" y="1240352"/>
            <a:ext cx="457200" cy="146685"/>
            <a:chOff x="7730207" y="1240352"/>
            <a:chExt cx="457200" cy="146685"/>
          </a:xfrm>
        </p:grpSpPr>
        <p:pic>
          <p:nvPicPr>
            <p:cNvPr id="52" name="object 52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730207" y="1240732"/>
              <a:ext cx="220191" cy="146119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82813" y="1240352"/>
              <a:ext cx="204237" cy="143713"/>
            </a:xfrm>
            <a:prstGeom prst="rect">
              <a:avLst/>
            </a:prstGeom>
          </p:spPr>
        </p:pic>
      </p:grpSp>
      <p:grpSp>
        <p:nvGrpSpPr>
          <p:cNvPr id="54" name="object 54" descr=""/>
          <p:cNvGrpSpPr/>
          <p:nvPr/>
        </p:nvGrpSpPr>
        <p:grpSpPr>
          <a:xfrm>
            <a:off x="3653475" y="1571955"/>
            <a:ext cx="462915" cy="191770"/>
            <a:chOff x="3653475" y="1571955"/>
            <a:chExt cx="462915" cy="191770"/>
          </a:xfrm>
        </p:grpSpPr>
        <p:pic>
          <p:nvPicPr>
            <p:cNvPr id="55" name="object 55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653475" y="1571955"/>
              <a:ext cx="155742" cy="191322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836060" y="1617285"/>
              <a:ext cx="125860" cy="146119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981673" y="1617285"/>
              <a:ext cx="134470" cy="146119"/>
            </a:xfrm>
            <a:prstGeom prst="rect">
              <a:avLst/>
            </a:prstGeom>
          </p:spPr>
        </p:pic>
      </p:grpSp>
      <p:grpSp>
        <p:nvGrpSpPr>
          <p:cNvPr id="58" name="object 58" descr=""/>
          <p:cNvGrpSpPr/>
          <p:nvPr/>
        </p:nvGrpSpPr>
        <p:grpSpPr>
          <a:xfrm>
            <a:off x="4199497" y="1569422"/>
            <a:ext cx="621030" cy="194310"/>
            <a:chOff x="4199497" y="1569422"/>
            <a:chExt cx="621030" cy="194310"/>
          </a:xfrm>
        </p:grpSpPr>
        <p:pic>
          <p:nvPicPr>
            <p:cNvPr id="59" name="object 59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199497" y="1569422"/>
              <a:ext cx="168910" cy="193728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388034" y="1617285"/>
              <a:ext cx="125733" cy="146119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539852" y="1617285"/>
              <a:ext cx="125860" cy="146119"/>
            </a:xfrm>
            <a:prstGeom prst="rect">
              <a:avLst/>
            </a:prstGeom>
          </p:spPr>
        </p:pic>
        <p:pic>
          <p:nvPicPr>
            <p:cNvPr id="62" name="object 62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685464" y="1617285"/>
              <a:ext cx="134470" cy="146119"/>
            </a:xfrm>
            <a:prstGeom prst="rect">
              <a:avLst/>
            </a:prstGeom>
          </p:spPr>
        </p:pic>
      </p:grpSp>
      <p:sp>
        <p:nvSpPr>
          <p:cNvPr id="63" name="object 63" descr=""/>
          <p:cNvSpPr/>
          <p:nvPr/>
        </p:nvSpPr>
        <p:spPr>
          <a:xfrm>
            <a:off x="4908636" y="1667806"/>
            <a:ext cx="86360" cy="30480"/>
          </a:xfrm>
          <a:custGeom>
            <a:avLst/>
            <a:gdLst/>
            <a:ahLst/>
            <a:cxnLst/>
            <a:rect l="l" t="t" r="r" b="b"/>
            <a:pathLst>
              <a:path w="86360" h="30480">
                <a:moveTo>
                  <a:pt x="85848" y="30388"/>
                </a:moveTo>
                <a:lnTo>
                  <a:pt x="0" y="30388"/>
                </a:lnTo>
                <a:lnTo>
                  <a:pt x="0" y="0"/>
                </a:lnTo>
                <a:lnTo>
                  <a:pt x="85848" y="0"/>
                </a:lnTo>
                <a:lnTo>
                  <a:pt x="85848" y="303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4" name="object 64" descr=""/>
          <p:cNvGrpSpPr/>
          <p:nvPr/>
        </p:nvGrpSpPr>
        <p:grpSpPr>
          <a:xfrm>
            <a:off x="5085642" y="1569422"/>
            <a:ext cx="678815" cy="194310"/>
            <a:chOff x="5085642" y="1569422"/>
            <a:chExt cx="678815" cy="194310"/>
          </a:xfrm>
        </p:grpSpPr>
        <p:pic>
          <p:nvPicPr>
            <p:cNvPr id="65" name="object 65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085642" y="1569422"/>
              <a:ext cx="151057" cy="193728"/>
            </a:xfrm>
            <a:prstGeom prst="rect">
              <a:avLst/>
            </a:prstGeom>
          </p:spPr>
        </p:pic>
        <p:pic>
          <p:nvPicPr>
            <p:cNvPr id="66" name="object 66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261390" y="1571955"/>
              <a:ext cx="150930" cy="188663"/>
            </a:xfrm>
            <a:prstGeom prst="rect">
              <a:avLst/>
            </a:prstGeom>
          </p:spPr>
        </p:pic>
        <p:sp>
          <p:nvSpPr>
            <p:cNvPr id="67" name="object 67" descr=""/>
            <p:cNvSpPr/>
            <p:nvPr/>
          </p:nvSpPr>
          <p:spPr>
            <a:xfrm>
              <a:off x="5436632" y="1719467"/>
              <a:ext cx="43815" cy="43815"/>
            </a:xfrm>
            <a:custGeom>
              <a:avLst/>
              <a:gdLst/>
              <a:ahLst/>
              <a:cxnLst/>
              <a:rect l="l" t="t" r="r" b="b"/>
              <a:pathLst>
                <a:path w="43814" h="43814">
                  <a:moveTo>
                    <a:pt x="21905" y="43557"/>
                  </a:moveTo>
                  <a:lnTo>
                    <a:pt x="13247" y="41881"/>
                  </a:lnTo>
                  <a:lnTo>
                    <a:pt x="6299" y="37273"/>
                  </a:lnTo>
                  <a:lnTo>
                    <a:pt x="1677" y="30363"/>
                  </a:lnTo>
                  <a:lnTo>
                    <a:pt x="0" y="21778"/>
                  </a:lnTo>
                  <a:lnTo>
                    <a:pt x="1677" y="13194"/>
                  </a:lnTo>
                  <a:lnTo>
                    <a:pt x="6299" y="6283"/>
                  </a:lnTo>
                  <a:lnTo>
                    <a:pt x="13247" y="1675"/>
                  </a:lnTo>
                  <a:lnTo>
                    <a:pt x="21905" y="0"/>
                  </a:lnTo>
                  <a:lnTo>
                    <a:pt x="30562" y="1675"/>
                  </a:lnTo>
                  <a:lnTo>
                    <a:pt x="37511" y="6283"/>
                  </a:lnTo>
                  <a:lnTo>
                    <a:pt x="42132" y="13194"/>
                  </a:lnTo>
                  <a:lnTo>
                    <a:pt x="43810" y="21778"/>
                  </a:lnTo>
                  <a:lnTo>
                    <a:pt x="42132" y="30363"/>
                  </a:lnTo>
                  <a:lnTo>
                    <a:pt x="37511" y="37273"/>
                  </a:lnTo>
                  <a:lnTo>
                    <a:pt x="30562" y="41881"/>
                  </a:lnTo>
                  <a:lnTo>
                    <a:pt x="21905" y="435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506146" y="1569422"/>
              <a:ext cx="151057" cy="193728"/>
            </a:xfrm>
            <a:prstGeom prst="rect">
              <a:avLst/>
            </a:prstGeom>
          </p:spPr>
        </p:pic>
        <p:pic>
          <p:nvPicPr>
            <p:cNvPr id="69" name="object 69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680882" y="1571955"/>
              <a:ext cx="83062" cy="188663"/>
            </a:xfrm>
            <a:prstGeom prst="rect">
              <a:avLst/>
            </a:prstGeom>
          </p:spPr>
        </p:pic>
      </p:grpSp>
      <p:grpSp>
        <p:nvGrpSpPr>
          <p:cNvPr id="70" name="object 70" descr=""/>
          <p:cNvGrpSpPr/>
          <p:nvPr/>
        </p:nvGrpSpPr>
        <p:grpSpPr>
          <a:xfrm>
            <a:off x="5854308" y="1569422"/>
            <a:ext cx="824230" cy="194310"/>
            <a:chOff x="5854308" y="1569422"/>
            <a:chExt cx="824230" cy="194310"/>
          </a:xfrm>
        </p:grpSpPr>
        <p:pic>
          <p:nvPicPr>
            <p:cNvPr id="71" name="object 71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854308" y="1569422"/>
              <a:ext cx="168910" cy="193728"/>
            </a:xfrm>
            <a:prstGeom prst="rect">
              <a:avLst/>
            </a:prstGeom>
          </p:spPr>
        </p:pic>
        <p:pic>
          <p:nvPicPr>
            <p:cNvPr id="72" name="object 72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050442" y="1617285"/>
              <a:ext cx="227789" cy="146119"/>
            </a:xfrm>
            <a:prstGeom prst="rect">
              <a:avLst/>
            </a:prstGeom>
          </p:spPr>
        </p:pic>
        <p:pic>
          <p:nvPicPr>
            <p:cNvPr id="73" name="object 73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6299123" y="1585377"/>
              <a:ext cx="379099" cy="178027"/>
            </a:xfrm>
            <a:prstGeom prst="rect">
              <a:avLst/>
            </a:prstGeom>
          </p:spPr>
        </p:pic>
      </p:grpSp>
      <p:pic>
        <p:nvPicPr>
          <p:cNvPr id="74" name="object 74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6755760" y="1571955"/>
            <a:ext cx="328705" cy="191069"/>
          </a:xfrm>
          <a:prstGeom prst="rect">
            <a:avLst/>
          </a:prstGeom>
        </p:spPr>
      </p:pic>
      <p:grpSp>
        <p:nvGrpSpPr>
          <p:cNvPr id="75" name="object 75" descr=""/>
          <p:cNvGrpSpPr/>
          <p:nvPr/>
        </p:nvGrpSpPr>
        <p:grpSpPr>
          <a:xfrm>
            <a:off x="7173410" y="1561572"/>
            <a:ext cx="1263650" cy="255270"/>
            <a:chOff x="7173410" y="1561572"/>
            <a:chExt cx="1263650" cy="255270"/>
          </a:xfrm>
        </p:grpSpPr>
        <p:pic>
          <p:nvPicPr>
            <p:cNvPr id="76" name="object 76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361947" y="1617285"/>
              <a:ext cx="125733" cy="146119"/>
            </a:xfrm>
            <a:prstGeom prst="rect">
              <a:avLst/>
            </a:prstGeom>
          </p:spPr>
        </p:pic>
        <p:pic>
          <p:nvPicPr>
            <p:cNvPr id="77" name="object 77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173410" y="1569422"/>
              <a:ext cx="168910" cy="193728"/>
            </a:xfrm>
            <a:prstGeom prst="rect">
              <a:avLst/>
            </a:prstGeom>
          </p:spPr>
        </p:pic>
        <p:pic>
          <p:nvPicPr>
            <p:cNvPr id="78" name="object 7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20096" y="1616905"/>
              <a:ext cx="204237" cy="143713"/>
            </a:xfrm>
            <a:prstGeom prst="rect">
              <a:avLst/>
            </a:prstGeom>
          </p:spPr>
        </p:pic>
        <p:pic>
          <p:nvPicPr>
            <p:cNvPr id="79" name="object 79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756748" y="1617285"/>
              <a:ext cx="136857" cy="196260"/>
            </a:xfrm>
            <a:prstGeom prst="rect">
              <a:avLst/>
            </a:prstGeom>
          </p:spPr>
        </p:pic>
        <p:pic>
          <p:nvPicPr>
            <p:cNvPr id="80" name="object 80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915149" y="1617285"/>
              <a:ext cx="125733" cy="146119"/>
            </a:xfrm>
            <a:prstGeom prst="rect">
              <a:avLst/>
            </a:prstGeom>
          </p:spPr>
        </p:pic>
        <p:sp>
          <p:nvSpPr>
            <p:cNvPr id="81" name="object 81" descr=""/>
            <p:cNvSpPr/>
            <p:nvPr/>
          </p:nvSpPr>
          <p:spPr>
            <a:xfrm>
              <a:off x="8071398" y="1561572"/>
              <a:ext cx="41910" cy="199390"/>
            </a:xfrm>
            <a:custGeom>
              <a:avLst/>
              <a:gdLst/>
              <a:ahLst/>
              <a:cxnLst/>
              <a:rect l="l" t="t" r="r" b="b"/>
              <a:pathLst>
                <a:path w="41909" h="199389">
                  <a:moveTo>
                    <a:pt x="39885" y="199046"/>
                  </a:moveTo>
                  <a:lnTo>
                    <a:pt x="1899" y="199046"/>
                  </a:lnTo>
                  <a:lnTo>
                    <a:pt x="1899" y="57485"/>
                  </a:lnTo>
                  <a:lnTo>
                    <a:pt x="39885" y="57485"/>
                  </a:lnTo>
                  <a:lnTo>
                    <a:pt x="39885" y="199046"/>
                  </a:lnTo>
                  <a:close/>
                </a:path>
                <a:path w="41909" h="199389">
                  <a:moveTo>
                    <a:pt x="20892" y="38998"/>
                  </a:moveTo>
                  <a:lnTo>
                    <a:pt x="12766" y="37483"/>
                  </a:lnTo>
                  <a:lnTo>
                    <a:pt x="6125" y="33332"/>
                  </a:lnTo>
                  <a:lnTo>
                    <a:pt x="1644" y="27140"/>
                  </a:lnTo>
                  <a:lnTo>
                    <a:pt x="0" y="19499"/>
                  </a:lnTo>
                  <a:lnTo>
                    <a:pt x="1644" y="11912"/>
                  </a:lnTo>
                  <a:lnTo>
                    <a:pt x="6125" y="5713"/>
                  </a:lnTo>
                  <a:lnTo>
                    <a:pt x="12766" y="1533"/>
                  </a:lnTo>
                  <a:lnTo>
                    <a:pt x="20892" y="0"/>
                  </a:lnTo>
                  <a:lnTo>
                    <a:pt x="28964" y="1533"/>
                  </a:lnTo>
                  <a:lnTo>
                    <a:pt x="35611" y="5713"/>
                  </a:lnTo>
                  <a:lnTo>
                    <a:pt x="40122" y="11912"/>
                  </a:lnTo>
                  <a:lnTo>
                    <a:pt x="41784" y="19499"/>
                  </a:lnTo>
                  <a:lnTo>
                    <a:pt x="40122" y="27140"/>
                  </a:lnTo>
                  <a:lnTo>
                    <a:pt x="35611" y="33332"/>
                  </a:lnTo>
                  <a:lnTo>
                    <a:pt x="28964" y="37483"/>
                  </a:lnTo>
                  <a:lnTo>
                    <a:pt x="20892" y="389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2" name="object 82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137620" y="1617285"/>
              <a:ext cx="137382" cy="199299"/>
            </a:xfrm>
            <a:prstGeom prst="rect">
              <a:avLst/>
            </a:prstGeom>
          </p:spPr>
        </p:pic>
        <p:pic>
          <p:nvPicPr>
            <p:cNvPr id="83" name="object 83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307418" y="1617285"/>
              <a:ext cx="129025" cy="143333"/>
            </a:xfrm>
            <a:prstGeom prst="rect">
              <a:avLst/>
            </a:prstGeom>
          </p:spPr>
        </p:pic>
      </p:grpSp>
      <p:grpSp>
        <p:nvGrpSpPr>
          <p:cNvPr id="84" name="object 84" descr=""/>
          <p:cNvGrpSpPr/>
          <p:nvPr/>
        </p:nvGrpSpPr>
        <p:grpSpPr>
          <a:xfrm>
            <a:off x="7011743" y="3417373"/>
            <a:ext cx="2501900" cy="2657475"/>
            <a:chOff x="7011743" y="3417373"/>
            <a:chExt cx="2501900" cy="2657475"/>
          </a:xfrm>
        </p:grpSpPr>
        <p:sp>
          <p:nvSpPr>
            <p:cNvPr id="85" name="object 85" descr=""/>
            <p:cNvSpPr/>
            <p:nvPr/>
          </p:nvSpPr>
          <p:spPr>
            <a:xfrm>
              <a:off x="7017578" y="3423208"/>
              <a:ext cx="2489835" cy="2645410"/>
            </a:xfrm>
            <a:custGeom>
              <a:avLst/>
              <a:gdLst/>
              <a:ahLst/>
              <a:cxnLst/>
              <a:rect l="l" t="t" r="r" b="b"/>
              <a:pathLst>
                <a:path w="2489834" h="2645410">
                  <a:moveTo>
                    <a:pt x="0" y="0"/>
                  </a:moveTo>
                  <a:lnTo>
                    <a:pt x="1991685" y="0"/>
                  </a:lnTo>
                  <a:lnTo>
                    <a:pt x="2489606" y="497921"/>
                  </a:lnTo>
                  <a:lnTo>
                    <a:pt x="2489606" y="2645206"/>
                  </a:lnTo>
                  <a:lnTo>
                    <a:pt x="0" y="2645206"/>
                  </a:lnTo>
                  <a:lnTo>
                    <a:pt x="0" y="0"/>
                  </a:lnTo>
                  <a:close/>
                </a:path>
              </a:pathLst>
            </a:custGeom>
            <a:ln w="11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9009263" y="3428654"/>
              <a:ext cx="492759" cy="492759"/>
            </a:xfrm>
            <a:custGeom>
              <a:avLst/>
              <a:gdLst/>
              <a:ahLst/>
              <a:cxnLst/>
              <a:rect l="l" t="t" r="r" b="b"/>
              <a:pathLst>
                <a:path w="492759" h="492760">
                  <a:moveTo>
                    <a:pt x="492475" y="492475"/>
                  </a:moveTo>
                  <a:lnTo>
                    <a:pt x="0" y="492475"/>
                  </a:lnTo>
                  <a:lnTo>
                    <a:pt x="0" y="0"/>
                  </a:lnTo>
                  <a:lnTo>
                    <a:pt x="492475" y="4924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9009263" y="3428654"/>
              <a:ext cx="492759" cy="492759"/>
            </a:xfrm>
            <a:custGeom>
              <a:avLst/>
              <a:gdLst/>
              <a:ahLst/>
              <a:cxnLst/>
              <a:rect l="l" t="t" r="r" b="b"/>
              <a:pathLst>
                <a:path w="492759" h="492760">
                  <a:moveTo>
                    <a:pt x="0" y="0"/>
                  </a:moveTo>
                  <a:lnTo>
                    <a:pt x="0" y="492475"/>
                  </a:lnTo>
                  <a:lnTo>
                    <a:pt x="492475" y="492475"/>
                  </a:lnTo>
                </a:path>
              </a:pathLst>
            </a:custGeom>
            <a:ln w="116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8" name="object 88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043865" y="3870686"/>
              <a:ext cx="970928" cy="80732"/>
            </a:xfrm>
            <a:prstGeom prst="rect">
              <a:avLst/>
            </a:prstGeom>
          </p:spPr>
        </p:pic>
        <p:pic>
          <p:nvPicPr>
            <p:cNvPr id="89" name="object 89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041890" y="4148548"/>
              <a:ext cx="2356854" cy="14800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363197" y="3437189"/>
            <a:ext cx="334645" cy="648970"/>
            <a:chOff x="1363197" y="3437189"/>
            <a:chExt cx="334645" cy="64897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4948" y="3437189"/>
              <a:ext cx="171154" cy="17115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369237" y="3602303"/>
              <a:ext cx="322580" cy="477520"/>
            </a:xfrm>
            <a:custGeom>
              <a:avLst/>
              <a:gdLst/>
              <a:ahLst/>
              <a:cxnLst/>
              <a:rect l="l" t="t" r="r" b="b"/>
              <a:pathLst>
                <a:path w="322580" h="477520">
                  <a:moveTo>
                    <a:pt x="161086" y="0"/>
                  </a:moveTo>
                  <a:lnTo>
                    <a:pt x="161086" y="198539"/>
                  </a:lnTo>
                  <a:lnTo>
                    <a:pt x="163100" y="215692"/>
                  </a:lnTo>
                  <a:lnTo>
                    <a:pt x="167530" y="229870"/>
                  </a:lnTo>
                  <a:lnTo>
                    <a:pt x="171960" y="239518"/>
                  </a:lnTo>
                  <a:lnTo>
                    <a:pt x="173973" y="243079"/>
                  </a:lnTo>
                  <a:lnTo>
                    <a:pt x="322173" y="477219"/>
                  </a:lnTo>
                </a:path>
                <a:path w="322580" h="477520">
                  <a:moveTo>
                    <a:pt x="161086" y="222702"/>
                  </a:moveTo>
                  <a:lnTo>
                    <a:pt x="0" y="477219"/>
                  </a:lnTo>
                </a:path>
                <a:path w="322580" h="477520">
                  <a:moveTo>
                    <a:pt x="0" y="79737"/>
                  </a:moveTo>
                  <a:lnTo>
                    <a:pt x="322173" y="79737"/>
                  </a:lnTo>
                </a:path>
              </a:pathLst>
            </a:custGeom>
            <a:ln w="120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098702" y="4104373"/>
            <a:ext cx="870585" cy="80645"/>
          </a:xfrm>
          <a:custGeom>
            <a:avLst/>
            <a:gdLst/>
            <a:ahLst/>
            <a:cxnLst/>
            <a:rect l="l" t="t" r="r" b="b"/>
            <a:pathLst>
              <a:path w="870585" h="80645">
                <a:moveTo>
                  <a:pt x="56413" y="79171"/>
                </a:moveTo>
                <a:lnTo>
                  <a:pt x="39878" y="48818"/>
                </a:lnTo>
                <a:lnTo>
                  <a:pt x="38900" y="47040"/>
                </a:lnTo>
                <a:lnTo>
                  <a:pt x="45326" y="43624"/>
                </a:lnTo>
                <a:lnTo>
                  <a:pt x="48628" y="40005"/>
                </a:lnTo>
                <a:lnTo>
                  <a:pt x="49834" y="38696"/>
                </a:lnTo>
                <a:lnTo>
                  <a:pt x="52501" y="32486"/>
                </a:lnTo>
                <a:lnTo>
                  <a:pt x="43472" y="5816"/>
                </a:lnTo>
                <a:lnTo>
                  <a:pt x="43472" y="15887"/>
                </a:lnTo>
                <a:lnTo>
                  <a:pt x="43472" y="34353"/>
                </a:lnTo>
                <a:lnTo>
                  <a:pt x="38646" y="40005"/>
                </a:lnTo>
                <a:lnTo>
                  <a:pt x="9956" y="40005"/>
                </a:lnTo>
                <a:lnTo>
                  <a:pt x="9956" y="9804"/>
                </a:lnTo>
                <a:lnTo>
                  <a:pt x="38646" y="9804"/>
                </a:lnTo>
                <a:lnTo>
                  <a:pt x="43472" y="15887"/>
                </a:lnTo>
                <a:lnTo>
                  <a:pt x="43472" y="5816"/>
                </a:lnTo>
                <a:lnTo>
                  <a:pt x="38595" y="2857"/>
                </a:lnTo>
                <a:lnTo>
                  <a:pt x="26733" y="1054"/>
                </a:lnTo>
                <a:lnTo>
                  <a:pt x="0" y="1054"/>
                </a:lnTo>
                <a:lnTo>
                  <a:pt x="0" y="79171"/>
                </a:lnTo>
                <a:lnTo>
                  <a:pt x="9956" y="79171"/>
                </a:lnTo>
                <a:lnTo>
                  <a:pt x="9956" y="48818"/>
                </a:lnTo>
                <a:lnTo>
                  <a:pt x="28625" y="48818"/>
                </a:lnTo>
                <a:lnTo>
                  <a:pt x="44881" y="79171"/>
                </a:lnTo>
                <a:lnTo>
                  <a:pt x="56413" y="79171"/>
                </a:lnTo>
                <a:close/>
              </a:path>
              <a:path w="870585" h="80645">
                <a:moveTo>
                  <a:pt x="115455" y="49136"/>
                </a:moveTo>
                <a:lnTo>
                  <a:pt x="114795" y="45097"/>
                </a:lnTo>
                <a:lnTo>
                  <a:pt x="113220" y="35420"/>
                </a:lnTo>
                <a:lnTo>
                  <a:pt x="108546" y="28206"/>
                </a:lnTo>
                <a:lnTo>
                  <a:pt x="107353" y="26352"/>
                </a:lnTo>
                <a:lnTo>
                  <a:pt x="105867" y="25450"/>
                </a:lnTo>
                <a:lnTo>
                  <a:pt x="105867" y="45097"/>
                </a:lnTo>
                <a:lnTo>
                  <a:pt x="73139" y="45097"/>
                </a:lnTo>
                <a:lnTo>
                  <a:pt x="73723" y="36131"/>
                </a:lnTo>
                <a:lnTo>
                  <a:pt x="79857" y="28206"/>
                </a:lnTo>
                <a:lnTo>
                  <a:pt x="99568" y="28206"/>
                </a:lnTo>
                <a:lnTo>
                  <a:pt x="104965" y="35128"/>
                </a:lnTo>
                <a:lnTo>
                  <a:pt x="105054" y="36131"/>
                </a:lnTo>
                <a:lnTo>
                  <a:pt x="105867" y="45097"/>
                </a:lnTo>
                <a:lnTo>
                  <a:pt x="105867" y="25450"/>
                </a:lnTo>
                <a:lnTo>
                  <a:pt x="99148" y="21361"/>
                </a:lnTo>
                <a:lnTo>
                  <a:pt x="89916" y="19824"/>
                </a:lnTo>
                <a:lnTo>
                  <a:pt x="79057" y="22059"/>
                </a:lnTo>
                <a:lnTo>
                  <a:pt x="70904" y="28206"/>
                </a:lnTo>
                <a:lnTo>
                  <a:pt x="66992" y="35128"/>
                </a:lnTo>
                <a:lnTo>
                  <a:pt x="65417" y="37985"/>
                </a:lnTo>
                <a:lnTo>
                  <a:pt x="63550" y="50342"/>
                </a:lnTo>
                <a:lnTo>
                  <a:pt x="65455" y="62649"/>
                </a:lnTo>
                <a:lnTo>
                  <a:pt x="70853" y="72047"/>
                </a:lnTo>
                <a:lnTo>
                  <a:pt x="76796" y="76314"/>
                </a:lnTo>
                <a:lnTo>
                  <a:pt x="79565" y="78270"/>
                </a:lnTo>
                <a:lnTo>
                  <a:pt x="91020" y="80441"/>
                </a:lnTo>
                <a:lnTo>
                  <a:pt x="99377" y="79349"/>
                </a:lnTo>
                <a:lnTo>
                  <a:pt x="106248" y="76314"/>
                </a:lnTo>
                <a:lnTo>
                  <a:pt x="110909" y="72047"/>
                </a:lnTo>
                <a:lnTo>
                  <a:pt x="111379" y="71615"/>
                </a:lnTo>
                <a:lnTo>
                  <a:pt x="114515" y="65544"/>
                </a:lnTo>
                <a:lnTo>
                  <a:pt x="105384" y="63030"/>
                </a:lnTo>
                <a:lnTo>
                  <a:pt x="103187" y="69011"/>
                </a:lnTo>
                <a:lnTo>
                  <a:pt x="97993" y="72047"/>
                </a:lnTo>
                <a:lnTo>
                  <a:pt x="91071" y="72047"/>
                </a:lnTo>
                <a:lnTo>
                  <a:pt x="83947" y="70802"/>
                </a:lnTo>
                <a:lnTo>
                  <a:pt x="78371" y="67157"/>
                </a:lnTo>
                <a:lnTo>
                  <a:pt x="74637" y="61214"/>
                </a:lnTo>
                <a:lnTo>
                  <a:pt x="73088" y="53060"/>
                </a:lnTo>
                <a:lnTo>
                  <a:pt x="115455" y="53060"/>
                </a:lnTo>
                <a:lnTo>
                  <a:pt x="115455" y="49136"/>
                </a:lnTo>
                <a:close/>
              </a:path>
              <a:path w="870585" h="80645">
                <a:moveTo>
                  <a:pt x="172034" y="54635"/>
                </a:moveTo>
                <a:lnTo>
                  <a:pt x="167055" y="49339"/>
                </a:lnTo>
                <a:lnTo>
                  <a:pt x="156413" y="46824"/>
                </a:lnTo>
                <a:lnTo>
                  <a:pt x="140677" y="43103"/>
                </a:lnTo>
                <a:lnTo>
                  <a:pt x="137693" y="40690"/>
                </a:lnTo>
                <a:lnTo>
                  <a:pt x="137693" y="31457"/>
                </a:lnTo>
                <a:lnTo>
                  <a:pt x="142938" y="27851"/>
                </a:lnTo>
                <a:lnTo>
                  <a:pt x="157454" y="27851"/>
                </a:lnTo>
                <a:lnTo>
                  <a:pt x="160756" y="31940"/>
                </a:lnTo>
                <a:lnTo>
                  <a:pt x="162382" y="36131"/>
                </a:lnTo>
                <a:lnTo>
                  <a:pt x="170929" y="33921"/>
                </a:lnTo>
                <a:lnTo>
                  <a:pt x="168262" y="25692"/>
                </a:lnTo>
                <a:lnTo>
                  <a:pt x="161912" y="19824"/>
                </a:lnTo>
                <a:lnTo>
                  <a:pt x="149860" y="19824"/>
                </a:lnTo>
                <a:lnTo>
                  <a:pt x="141198" y="21082"/>
                </a:lnTo>
                <a:lnTo>
                  <a:pt x="134315" y="24599"/>
                </a:lnTo>
                <a:lnTo>
                  <a:pt x="129781" y="29997"/>
                </a:lnTo>
                <a:lnTo>
                  <a:pt x="128143" y="36918"/>
                </a:lnTo>
                <a:lnTo>
                  <a:pt x="128143" y="45148"/>
                </a:lnTo>
                <a:lnTo>
                  <a:pt x="133235" y="50393"/>
                </a:lnTo>
                <a:lnTo>
                  <a:pt x="143878" y="52908"/>
                </a:lnTo>
                <a:lnTo>
                  <a:pt x="153631" y="55219"/>
                </a:lnTo>
                <a:lnTo>
                  <a:pt x="159397" y="56578"/>
                </a:lnTo>
                <a:lnTo>
                  <a:pt x="162229" y="59258"/>
                </a:lnTo>
                <a:lnTo>
                  <a:pt x="162229" y="68110"/>
                </a:lnTo>
                <a:lnTo>
                  <a:pt x="156984" y="72148"/>
                </a:lnTo>
                <a:lnTo>
                  <a:pt x="141782" y="72148"/>
                </a:lnTo>
                <a:lnTo>
                  <a:pt x="137007" y="69265"/>
                </a:lnTo>
                <a:lnTo>
                  <a:pt x="135331" y="62814"/>
                </a:lnTo>
                <a:lnTo>
                  <a:pt x="126365" y="64973"/>
                </a:lnTo>
                <a:lnTo>
                  <a:pt x="129070" y="71653"/>
                </a:lnTo>
                <a:lnTo>
                  <a:pt x="133896" y="76492"/>
                </a:lnTo>
                <a:lnTo>
                  <a:pt x="140589" y="79438"/>
                </a:lnTo>
                <a:lnTo>
                  <a:pt x="148907" y="80441"/>
                </a:lnTo>
                <a:lnTo>
                  <a:pt x="158318" y="79108"/>
                </a:lnTo>
                <a:lnTo>
                  <a:pt x="165620" y="75399"/>
                </a:lnTo>
                <a:lnTo>
                  <a:pt x="170357" y="69773"/>
                </a:lnTo>
                <a:lnTo>
                  <a:pt x="172034" y="62661"/>
                </a:lnTo>
                <a:lnTo>
                  <a:pt x="172034" y="54635"/>
                </a:lnTo>
                <a:close/>
              </a:path>
              <a:path w="870585" h="80645">
                <a:moveTo>
                  <a:pt x="210362" y="78867"/>
                </a:moveTo>
                <a:lnTo>
                  <a:pt x="208419" y="70891"/>
                </a:lnTo>
                <a:lnTo>
                  <a:pt x="206844" y="71208"/>
                </a:lnTo>
                <a:lnTo>
                  <a:pt x="204800" y="71526"/>
                </a:lnTo>
                <a:lnTo>
                  <a:pt x="198615" y="71526"/>
                </a:lnTo>
                <a:lnTo>
                  <a:pt x="196672" y="69215"/>
                </a:lnTo>
                <a:lnTo>
                  <a:pt x="196672" y="28625"/>
                </a:lnTo>
                <a:lnTo>
                  <a:pt x="208737" y="28625"/>
                </a:lnTo>
                <a:lnTo>
                  <a:pt x="208737" y="20561"/>
                </a:lnTo>
                <a:lnTo>
                  <a:pt x="196672" y="20561"/>
                </a:lnTo>
                <a:lnTo>
                  <a:pt x="196672" y="6604"/>
                </a:lnTo>
                <a:lnTo>
                  <a:pt x="187236" y="6604"/>
                </a:lnTo>
                <a:lnTo>
                  <a:pt x="187236" y="20561"/>
                </a:lnTo>
                <a:lnTo>
                  <a:pt x="178435" y="20561"/>
                </a:lnTo>
                <a:lnTo>
                  <a:pt x="178435" y="28625"/>
                </a:lnTo>
                <a:lnTo>
                  <a:pt x="187236" y="28625"/>
                </a:lnTo>
                <a:lnTo>
                  <a:pt x="187236" y="74307"/>
                </a:lnTo>
                <a:lnTo>
                  <a:pt x="193217" y="79908"/>
                </a:lnTo>
                <a:lnTo>
                  <a:pt x="205752" y="79908"/>
                </a:lnTo>
                <a:lnTo>
                  <a:pt x="208419" y="79540"/>
                </a:lnTo>
                <a:lnTo>
                  <a:pt x="210362" y="78867"/>
                </a:lnTo>
                <a:close/>
              </a:path>
              <a:path w="870585" h="80645">
                <a:moveTo>
                  <a:pt x="265049" y="40538"/>
                </a:moveTo>
                <a:lnTo>
                  <a:pt x="262724" y="29578"/>
                </a:lnTo>
                <a:lnTo>
                  <a:pt x="261378" y="28105"/>
                </a:lnTo>
                <a:lnTo>
                  <a:pt x="257009" y="23317"/>
                </a:lnTo>
                <a:lnTo>
                  <a:pt x="249834" y="20485"/>
                </a:lnTo>
                <a:lnTo>
                  <a:pt x="243078" y="19824"/>
                </a:lnTo>
                <a:lnTo>
                  <a:pt x="236308" y="20485"/>
                </a:lnTo>
                <a:lnTo>
                  <a:pt x="229552" y="22783"/>
                </a:lnTo>
                <a:lnTo>
                  <a:pt x="223761" y="27051"/>
                </a:lnTo>
                <a:lnTo>
                  <a:pt x="219430" y="33718"/>
                </a:lnTo>
                <a:lnTo>
                  <a:pt x="228498" y="36703"/>
                </a:lnTo>
                <a:lnTo>
                  <a:pt x="230339" y="32613"/>
                </a:lnTo>
                <a:lnTo>
                  <a:pt x="234899" y="28105"/>
                </a:lnTo>
                <a:lnTo>
                  <a:pt x="251472" y="28105"/>
                </a:lnTo>
                <a:lnTo>
                  <a:pt x="255612" y="32296"/>
                </a:lnTo>
                <a:lnTo>
                  <a:pt x="255612" y="44411"/>
                </a:lnTo>
                <a:lnTo>
                  <a:pt x="255612" y="49872"/>
                </a:lnTo>
                <a:lnTo>
                  <a:pt x="255612" y="65176"/>
                </a:lnTo>
                <a:lnTo>
                  <a:pt x="249796" y="72199"/>
                </a:lnTo>
                <a:lnTo>
                  <a:pt x="232333" y="72199"/>
                </a:lnTo>
                <a:lnTo>
                  <a:pt x="227241" y="69062"/>
                </a:lnTo>
                <a:lnTo>
                  <a:pt x="227241" y="56311"/>
                </a:lnTo>
                <a:lnTo>
                  <a:pt x="233273" y="54114"/>
                </a:lnTo>
                <a:lnTo>
                  <a:pt x="243763" y="52755"/>
                </a:lnTo>
                <a:lnTo>
                  <a:pt x="254038" y="51701"/>
                </a:lnTo>
                <a:lnTo>
                  <a:pt x="255612" y="49872"/>
                </a:lnTo>
                <a:lnTo>
                  <a:pt x="255612" y="44411"/>
                </a:lnTo>
                <a:lnTo>
                  <a:pt x="251155" y="43840"/>
                </a:lnTo>
                <a:lnTo>
                  <a:pt x="217754" y="62509"/>
                </a:lnTo>
                <a:lnTo>
                  <a:pt x="219316" y="70192"/>
                </a:lnTo>
                <a:lnTo>
                  <a:pt x="223570" y="75844"/>
                </a:lnTo>
                <a:lnTo>
                  <a:pt x="229920" y="79349"/>
                </a:lnTo>
                <a:lnTo>
                  <a:pt x="237731" y="80543"/>
                </a:lnTo>
                <a:lnTo>
                  <a:pt x="247637" y="80543"/>
                </a:lnTo>
                <a:lnTo>
                  <a:pt x="253149" y="75349"/>
                </a:lnTo>
                <a:lnTo>
                  <a:pt x="254660" y="72199"/>
                </a:lnTo>
                <a:lnTo>
                  <a:pt x="255143" y="71208"/>
                </a:lnTo>
                <a:lnTo>
                  <a:pt x="255765" y="71208"/>
                </a:lnTo>
                <a:lnTo>
                  <a:pt x="255765" y="79171"/>
                </a:lnTo>
                <a:lnTo>
                  <a:pt x="265049" y="79171"/>
                </a:lnTo>
                <a:lnTo>
                  <a:pt x="265049" y="71208"/>
                </a:lnTo>
                <a:lnTo>
                  <a:pt x="265049" y="49872"/>
                </a:lnTo>
                <a:lnTo>
                  <a:pt x="265049" y="44411"/>
                </a:lnTo>
                <a:lnTo>
                  <a:pt x="265049" y="40538"/>
                </a:lnTo>
                <a:close/>
              </a:path>
              <a:path w="870585" h="80645">
                <a:moveTo>
                  <a:pt x="328549" y="20561"/>
                </a:moveTo>
                <a:lnTo>
                  <a:pt x="319062" y="20561"/>
                </a:lnTo>
                <a:lnTo>
                  <a:pt x="319062" y="65697"/>
                </a:lnTo>
                <a:lnTo>
                  <a:pt x="312712" y="71412"/>
                </a:lnTo>
                <a:lnTo>
                  <a:pt x="296138" y="71412"/>
                </a:lnTo>
                <a:lnTo>
                  <a:pt x="291058" y="66014"/>
                </a:lnTo>
                <a:lnTo>
                  <a:pt x="291058" y="20561"/>
                </a:lnTo>
                <a:lnTo>
                  <a:pt x="281622" y="20561"/>
                </a:lnTo>
                <a:lnTo>
                  <a:pt x="281622" y="57785"/>
                </a:lnTo>
                <a:lnTo>
                  <a:pt x="283057" y="67500"/>
                </a:lnTo>
                <a:lnTo>
                  <a:pt x="287108" y="74409"/>
                </a:lnTo>
                <a:lnTo>
                  <a:pt x="293382" y="78536"/>
                </a:lnTo>
                <a:lnTo>
                  <a:pt x="301498" y="79908"/>
                </a:lnTo>
                <a:lnTo>
                  <a:pt x="309194" y="79908"/>
                </a:lnTo>
                <a:lnTo>
                  <a:pt x="315595" y="76771"/>
                </a:lnTo>
                <a:lnTo>
                  <a:pt x="319430" y="68224"/>
                </a:lnTo>
                <a:lnTo>
                  <a:pt x="319430" y="79171"/>
                </a:lnTo>
                <a:lnTo>
                  <a:pt x="328549" y="79171"/>
                </a:lnTo>
                <a:lnTo>
                  <a:pt x="328549" y="20561"/>
                </a:lnTo>
                <a:close/>
              </a:path>
              <a:path w="870585" h="80645">
                <a:moveTo>
                  <a:pt x="374853" y="19875"/>
                </a:moveTo>
                <a:lnTo>
                  <a:pt x="373748" y="19824"/>
                </a:lnTo>
                <a:lnTo>
                  <a:pt x="371436" y="19723"/>
                </a:lnTo>
                <a:lnTo>
                  <a:pt x="363105" y="19723"/>
                </a:lnTo>
                <a:lnTo>
                  <a:pt x="357022" y="23647"/>
                </a:lnTo>
                <a:lnTo>
                  <a:pt x="354876" y="29578"/>
                </a:lnTo>
                <a:lnTo>
                  <a:pt x="354241" y="29578"/>
                </a:lnTo>
                <a:lnTo>
                  <a:pt x="354241" y="20561"/>
                </a:lnTo>
                <a:lnTo>
                  <a:pt x="345122" y="20561"/>
                </a:lnTo>
                <a:lnTo>
                  <a:pt x="345122" y="79171"/>
                </a:lnTo>
                <a:lnTo>
                  <a:pt x="354558" y="79171"/>
                </a:lnTo>
                <a:lnTo>
                  <a:pt x="354558" y="34556"/>
                </a:lnTo>
                <a:lnTo>
                  <a:pt x="360743" y="28841"/>
                </a:lnTo>
                <a:lnTo>
                  <a:pt x="371703" y="28841"/>
                </a:lnTo>
                <a:lnTo>
                  <a:pt x="374269" y="29260"/>
                </a:lnTo>
                <a:lnTo>
                  <a:pt x="374853" y="29362"/>
                </a:lnTo>
                <a:lnTo>
                  <a:pt x="374853" y="19875"/>
                </a:lnTo>
                <a:close/>
              </a:path>
              <a:path w="870585" h="80645">
                <a:moveTo>
                  <a:pt x="429272" y="40538"/>
                </a:moveTo>
                <a:lnTo>
                  <a:pt x="426948" y="29578"/>
                </a:lnTo>
                <a:lnTo>
                  <a:pt x="425602" y="28105"/>
                </a:lnTo>
                <a:lnTo>
                  <a:pt x="421233" y="23317"/>
                </a:lnTo>
                <a:lnTo>
                  <a:pt x="414058" y="20485"/>
                </a:lnTo>
                <a:lnTo>
                  <a:pt x="407301" y="19824"/>
                </a:lnTo>
                <a:lnTo>
                  <a:pt x="400532" y="20485"/>
                </a:lnTo>
                <a:lnTo>
                  <a:pt x="393763" y="22783"/>
                </a:lnTo>
                <a:lnTo>
                  <a:pt x="387972" y="27051"/>
                </a:lnTo>
                <a:lnTo>
                  <a:pt x="383654" y="33718"/>
                </a:lnTo>
                <a:lnTo>
                  <a:pt x="392722" y="36703"/>
                </a:lnTo>
                <a:lnTo>
                  <a:pt x="394563" y="32613"/>
                </a:lnTo>
                <a:lnTo>
                  <a:pt x="399122" y="28105"/>
                </a:lnTo>
                <a:lnTo>
                  <a:pt x="415696" y="28105"/>
                </a:lnTo>
                <a:lnTo>
                  <a:pt x="419836" y="32296"/>
                </a:lnTo>
                <a:lnTo>
                  <a:pt x="419836" y="44411"/>
                </a:lnTo>
                <a:lnTo>
                  <a:pt x="419836" y="49872"/>
                </a:lnTo>
                <a:lnTo>
                  <a:pt x="419836" y="65176"/>
                </a:lnTo>
                <a:lnTo>
                  <a:pt x="414020" y="72199"/>
                </a:lnTo>
                <a:lnTo>
                  <a:pt x="396557" y="72199"/>
                </a:lnTo>
                <a:lnTo>
                  <a:pt x="391464" y="69062"/>
                </a:lnTo>
                <a:lnTo>
                  <a:pt x="391464" y="56311"/>
                </a:lnTo>
                <a:lnTo>
                  <a:pt x="397497" y="54114"/>
                </a:lnTo>
                <a:lnTo>
                  <a:pt x="407987" y="52755"/>
                </a:lnTo>
                <a:lnTo>
                  <a:pt x="418261" y="51701"/>
                </a:lnTo>
                <a:lnTo>
                  <a:pt x="419836" y="49872"/>
                </a:lnTo>
                <a:lnTo>
                  <a:pt x="419836" y="44411"/>
                </a:lnTo>
                <a:lnTo>
                  <a:pt x="415378" y="43840"/>
                </a:lnTo>
                <a:lnTo>
                  <a:pt x="381977" y="62509"/>
                </a:lnTo>
                <a:lnTo>
                  <a:pt x="383540" y="70192"/>
                </a:lnTo>
                <a:lnTo>
                  <a:pt x="387794" y="75844"/>
                </a:lnTo>
                <a:lnTo>
                  <a:pt x="394144" y="79349"/>
                </a:lnTo>
                <a:lnTo>
                  <a:pt x="401955" y="80543"/>
                </a:lnTo>
                <a:lnTo>
                  <a:pt x="411861" y="80543"/>
                </a:lnTo>
                <a:lnTo>
                  <a:pt x="417372" y="75349"/>
                </a:lnTo>
                <a:lnTo>
                  <a:pt x="418884" y="72199"/>
                </a:lnTo>
                <a:lnTo>
                  <a:pt x="419366" y="71208"/>
                </a:lnTo>
                <a:lnTo>
                  <a:pt x="419989" y="71208"/>
                </a:lnTo>
                <a:lnTo>
                  <a:pt x="419989" y="79171"/>
                </a:lnTo>
                <a:lnTo>
                  <a:pt x="429272" y="79171"/>
                </a:lnTo>
                <a:lnTo>
                  <a:pt x="429272" y="71208"/>
                </a:lnTo>
                <a:lnTo>
                  <a:pt x="429272" y="49872"/>
                </a:lnTo>
                <a:lnTo>
                  <a:pt x="429272" y="44411"/>
                </a:lnTo>
                <a:lnTo>
                  <a:pt x="429272" y="40538"/>
                </a:lnTo>
                <a:close/>
              </a:path>
              <a:path w="870585" h="80645">
                <a:moveTo>
                  <a:pt x="492721" y="41948"/>
                </a:moveTo>
                <a:lnTo>
                  <a:pt x="491286" y="32232"/>
                </a:lnTo>
                <a:lnTo>
                  <a:pt x="487248" y="25323"/>
                </a:lnTo>
                <a:lnTo>
                  <a:pt x="480999" y="21196"/>
                </a:lnTo>
                <a:lnTo>
                  <a:pt x="472897" y="19824"/>
                </a:lnTo>
                <a:lnTo>
                  <a:pt x="465035" y="19824"/>
                </a:lnTo>
                <a:lnTo>
                  <a:pt x="458736" y="23126"/>
                </a:lnTo>
                <a:lnTo>
                  <a:pt x="454964" y="31407"/>
                </a:lnTo>
                <a:lnTo>
                  <a:pt x="454914" y="20561"/>
                </a:lnTo>
                <a:lnTo>
                  <a:pt x="445846" y="20561"/>
                </a:lnTo>
                <a:lnTo>
                  <a:pt x="445846" y="79171"/>
                </a:lnTo>
                <a:lnTo>
                  <a:pt x="455282" y="79171"/>
                </a:lnTo>
                <a:lnTo>
                  <a:pt x="455282" y="44043"/>
                </a:lnTo>
                <a:lnTo>
                  <a:pt x="455282" y="34036"/>
                </a:lnTo>
                <a:lnTo>
                  <a:pt x="461619" y="28321"/>
                </a:lnTo>
                <a:lnTo>
                  <a:pt x="478243" y="28321"/>
                </a:lnTo>
                <a:lnTo>
                  <a:pt x="483285" y="33718"/>
                </a:lnTo>
                <a:lnTo>
                  <a:pt x="483285" y="79171"/>
                </a:lnTo>
                <a:lnTo>
                  <a:pt x="492721" y="79171"/>
                </a:lnTo>
                <a:lnTo>
                  <a:pt x="492721" y="41948"/>
                </a:lnTo>
                <a:close/>
              </a:path>
              <a:path w="870585" h="80645">
                <a:moveTo>
                  <a:pt x="533984" y="78867"/>
                </a:moveTo>
                <a:lnTo>
                  <a:pt x="532041" y="70891"/>
                </a:lnTo>
                <a:lnTo>
                  <a:pt x="530466" y="71208"/>
                </a:lnTo>
                <a:lnTo>
                  <a:pt x="528421" y="71526"/>
                </a:lnTo>
                <a:lnTo>
                  <a:pt x="522236" y="71526"/>
                </a:lnTo>
                <a:lnTo>
                  <a:pt x="520293" y="69215"/>
                </a:lnTo>
                <a:lnTo>
                  <a:pt x="520293" y="28625"/>
                </a:lnTo>
                <a:lnTo>
                  <a:pt x="532358" y="28625"/>
                </a:lnTo>
                <a:lnTo>
                  <a:pt x="532358" y="20561"/>
                </a:lnTo>
                <a:lnTo>
                  <a:pt x="520293" y="20561"/>
                </a:lnTo>
                <a:lnTo>
                  <a:pt x="520293" y="6604"/>
                </a:lnTo>
                <a:lnTo>
                  <a:pt x="510857" y="6604"/>
                </a:lnTo>
                <a:lnTo>
                  <a:pt x="510857" y="20561"/>
                </a:lnTo>
                <a:lnTo>
                  <a:pt x="502056" y="20561"/>
                </a:lnTo>
                <a:lnTo>
                  <a:pt x="502056" y="28625"/>
                </a:lnTo>
                <a:lnTo>
                  <a:pt x="510857" y="28625"/>
                </a:lnTo>
                <a:lnTo>
                  <a:pt x="510857" y="74307"/>
                </a:lnTo>
                <a:lnTo>
                  <a:pt x="516839" y="79908"/>
                </a:lnTo>
                <a:lnTo>
                  <a:pt x="529374" y="79908"/>
                </a:lnTo>
                <a:lnTo>
                  <a:pt x="532041" y="79540"/>
                </a:lnTo>
                <a:lnTo>
                  <a:pt x="533984" y="78867"/>
                </a:lnTo>
                <a:close/>
              </a:path>
              <a:path w="870585" h="80645">
                <a:moveTo>
                  <a:pt x="611847" y="40170"/>
                </a:moveTo>
                <a:lnTo>
                  <a:pt x="609257" y="23431"/>
                </a:lnTo>
                <a:lnTo>
                  <a:pt x="602145" y="10947"/>
                </a:lnTo>
                <a:lnTo>
                  <a:pt x="602145" y="40170"/>
                </a:lnTo>
                <a:lnTo>
                  <a:pt x="600214" y="53390"/>
                </a:lnTo>
                <a:lnTo>
                  <a:pt x="594931" y="63055"/>
                </a:lnTo>
                <a:lnTo>
                  <a:pt x="587032" y="68986"/>
                </a:lnTo>
                <a:lnTo>
                  <a:pt x="577240" y="70993"/>
                </a:lnTo>
                <a:lnTo>
                  <a:pt x="567410" y="68986"/>
                </a:lnTo>
                <a:lnTo>
                  <a:pt x="559460" y="63055"/>
                </a:lnTo>
                <a:lnTo>
                  <a:pt x="554164" y="53390"/>
                </a:lnTo>
                <a:lnTo>
                  <a:pt x="552234" y="40170"/>
                </a:lnTo>
                <a:lnTo>
                  <a:pt x="554177" y="26860"/>
                </a:lnTo>
                <a:lnTo>
                  <a:pt x="559498" y="17170"/>
                </a:lnTo>
                <a:lnTo>
                  <a:pt x="567436" y="11239"/>
                </a:lnTo>
                <a:lnTo>
                  <a:pt x="577240" y="9232"/>
                </a:lnTo>
                <a:lnTo>
                  <a:pt x="587019" y="11239"/>
                </a:lnTo>
                <a:lnTo>
                  <a:pt x="594918" y="17170"/>
                </a:lnTo>
                <a:lnTo>
                  <a:pt x="600214" y="26860"/>
                </a:lnTo>
                <a:lnTo>
                  <a:pt x="602145" y="40170"/>
                </a:lnTo>
                <a:lnTo>
                  <a:pt x="602145" y="10947"/>
                </a:lnTo>
                <a:lnTo>
                  <a:pt x="602056" y="10782"/>
                </a:lnTo>
                <a:lnTo>
                  <a:pt x="599922" y="9232"/>
                </a:lnTo>
                <a:lnTo>
                  <a:pt x="591096" y="2794"/>
                </a:lnTo>
                <a:lnTo>
                  <a:pt x="577240" y="0"/>
                </a:lnTo>
                <a:lnTo>
                  <a:pt x="563372" y="2794"/>
                </a:lnTo>
                <a:lnTo>
                  <a:pt x="552373" y="10782"/>
                </a:lnTo>
                <a:lnTo>
                  <a:pt x="545134" y="23431"/>
                </a:lnTo>
                <a:lnTo>
                  <a:pt x="542531" y="40170"/>
                </a:lnTo>
                <a:lnTo>
                  <a:pt x="545134" y="56870"/>
                </a:lnTo>
                <a:lnTo>
                  <a:pt x="552373" y="69481"/>
                </a:lnTo>
                <a:lnTo>
                  <a:pt x="563372" y="77444"/>
                </a:lnTo>
                <a:lnTo>
                  <a:pt x="577240" y="80225"/>
                </a:lnTo>
                <a:lnTo>
                  <a:pt x="591096" y="77444"/>
                </a:lnTo>
                <a:lnTo>
                  <a:pt x="599960" y="70993"/>
                </a:lnTo>
                <a:lnTo>
                  <a:pt x="602056" y="69481"/>
                </a:lnTo>
                <a:lnTo>
                  <a:pt x="609257" y="56870"/>
                </a:lnTo>
                <a:lnTo>
                  <a:pt x="611847" y="40170"/>
                </a:lnTo>
                <a:close/>
              </a:path>
              <a:path w="870585" h="80645">
                <a:moveTo>
                  <a:pt x="702449" y="20561"/>
                </a:moveTo>
                <a:lnTo>
                  <a:pt x="692442" y="20561"/>
                </a:lnTo>
                <a:lnTo>
                  <a:pt x="689076" y="32664"/>
                </a:lnTo>
                <a:lnTo>
                  <a:pt x="685850" y="44145"/>
                </a:lnTo>
                <a:lnTo>
                  <a:pt x="682701" y="55905"/>
                </a:lnTo>
                <a:lnTo>
                  <a:pt x="679640" y="68897"/>
                </a:lnTo>
                <a:lnTo>
                  <a:pt x="676706" y="55829"/>
                </a:lnTo>
                <a:lnTo>
                  <a:pt x="673696" y="44081"/>
                </a:lnTo>
                <a:lnTo>
                  <a:pt x="670585" y="32664"/>
                </a:lnTo>
                <a:lnTo>
                  <a:pt x="667321" y="20561"/>
                </a:lnTo>
                <a:lnTo>
                  <a:pt x="657250" y="20561"/>
                </a:lnTo>
                <a:lnTo>
                  <a:pt x="653935" y="32702"/>
                </a:lnTo>
                <a:lnTo>
                  <a:pt x="650748" y="44234"/>
                </a:lnTo>
                <a:lnTo>
                  <a:pt x="647661" y="56057"/>
                </a:lnTo>
                <a:lnTo>
                  <a:pt x="644677" y="69062"/>
                </a:lnTo>
                <a:lnTo>
                  <a:pt x="641616" y="55829"/>
                </a:lnTo>
                <a:lnTo>
                  <a:pt x="638517" y="44094"/>
                </a:lnTo>
                <a:lnTo>
                  <a:pt x="635317" y="32727"/>
                </a:lnTo>
                <a:lnTo>
                  <a:pt x="631926" y="20561"/>
                </a:lnTo>
                <a:lnTo>
                  <a:pt x="621919" y="20561"/>
                </a:lnTo>
                <a:lnTo>
                  <a:pt x="639686" y="79171"/>
                </a:lnTo>
                <a:lnTo>
                  <a:pt x="649071" y="79171"/>
                </a:lnTo>
                <a:lnTo>
                  <a:pt x="652500" y="67284"/>
                </a:lnTo>
                <a:lnTo>
                  <a:pt x="655866" y="55575"/>
                </a:lnTo>
                <a:lnTo>
                  <a:pt x="659117" y="43700"/>
                </a:lnTo>
                <a:lnTo>
                  <a:pt x="662178" y="31305"/>
                </a:lnTo>
                <a:lnTo>
                  <a:pt x="665238" y="43662"/>
                </a:lnTo>
                <a:lnTo>
                  <a:pt x="668502" y="55562"/>
                </a:lnTo>
                <a:lnTo>
                  <a:pt x="671893" y="67284"/>
                </a:lnTo>
                <a:lnTo>
                  <a:pt x="675297" y="79171"/>
                </a:lnTo>
                <a:lnTo>
                  <a:pt x="684682" y="79171"/>
                </a:lnTo>
                <a:lnTo>
                  <a:pt x="702449" y="20561"/>
                </a:lnTo>
                <a:close/>
              </a:path>
              <a:path w="870585" h="80645">
                <a:moveTo>
                  <a:pt x="761288" y="41948"/>
                </a:moveTo>
                <a:lnTo>
                  <a:pt x="759853" y="32232"/>
                </a:lnTo>
                <a:lnTo>
                  <a:pt x="755815" y="25323"/>
                </a:lnTo>
                <a:lnTo>
                  <a:pt x="749554" y="21196"/>
                </a:lnTo>
                <a:lnTo>
                  <a:pt x="741464" y="19824"/>
                </a:lnTo>
                <a:lnTo>
                  <a:pt x="733602" y="19824"/>
                </a:lnTo>
                <a:lnTo>
                  <a:pt x="727303" y="23126"/>
                </a:lnTo>
                <a:lnTo>
                  <a:pt x="723531" y="31407"/>
                </a:lnTo>
                <a:lnTo>
                  <a:pt x="723480" y="20561"/>
                </a:lnTo>
                <a:lnTo>
                  <a:pt x="714413" y="20561"/>
                </a:lnTo>
                <a:lnTo>
                  <a:pt x="714413" y="79171"/>
                </a:lnTo>
                <a:lnTo>
                  <a:pt x="723849" y="79171"/>
                </a:lnTo>
                <a:lnTo>
                  <a:pt x="723849" y="44043"/>
                </a:lnTo>
                <a:lnTo>
                  <a:pt x="723849" y="34036"/>
                </a:lnTo>
                <a:lnTo>
                  <a:pt x="730186" y="28321"/>
                </a:lnTo>
                <a:lnTo>
                  <a:pt x="746810" y="28321"/>
                </a:lnTo>
                <a:lnTo>
                  <a:pt x="751840" y="33718"/>
                </a:lnTo>
                <a:lnTo>
                  <a:pt x="751840" y="79171"/>
                </a:lnTo>
                <a:lnTo>
                  <a:pt x="761288" y="79171"/>
                </a:lnTo>
                <a:lnTo>
                  <a:pt x="761288" y="41948"/>
                </a:lnTo>
                <a:close/>
              </a:path>
              <a:path w="870585" h="80645">
                <a:moveTo>
                  <a:pt x="826935" y="49136"/>
                </a:moveTo>
                <a:lnTo>
                  <a:pt x="817333" y="25450"/>
                </a:lnTo>
                <a:lnTo>
                  <a:pt x="817333" y="45097"/>
                </a:lnTo>
                <a:lnTo>
                  <a:pt x="784618" y="45097"/>
                </a:lnTo>
                <a:lnTo>
                  <a:pt x="785190" y="36131"/>
                </a:lnTo>
                <a:lnTo>
                  <a:pt x="791324" y="28206"/>
                </a:lnTo>
                <a:lnTo>
                  <a:pt x="811047" y="28206"/>
                </a:lnTo>
                <a:lnTo>
                  <a:pt x="816444" y="35128"/>
                </a:lnTo>
                <a:lnTo>
                  <a:pt x="816533" y="36131"/>
                </a:lnTo>
                <a:lnTo>
                  <a:pt x="817333" y="45097"/>
                </a:lnTo>
                <a:lnTo>
                  <a:pt x="817333" y="25450"/>
                </a:lnTo>
                <a:lnTo>
                  <a:pt x="810628" y="21361"/>
                </a:lnTo>
                <a:lnTo>
                  <a:pt x="801395" y="19824"/>
                </a:lnTo>
                <a:lnTo>
                  <a:pt x="790524" y="22059"/>
                </a:lnTo>
                <a:lnTo>
                  <a:pt x="782370" y="28206"/>
                </a:lnTo>
                <a:lnTo>
                  <a:pt x="778459" y="35128"/>
                </a:lnTo>
                <a:lnTo>
                  <a:pt x="776897" y="37985"/>
                </a:lnTo>
                <a:lnTo>
                  <a:pt x="775017" y="50342"/>
                </a:lnTo>
                <a:lnTo>
                  <a:pt x="776922" y="62649"/>
                </a:lnTo>
                <a:lnTo>
                  <a:pt x="782332" y="72047"/>
                </a:lnTo>
                <a:lnTo>
                  <a:pt x="788276" y="76314"/>
                </a:lnTo>
                <a:lnTo>
                  <a:pt x="791032" y="78270"/>
                </a:lnTo>
                <a:lnTo>
                  <a:pt x="802500" y="80441"/>
                </a:lnTo>
                <a:lnTo>
                  <a:pt x="810844" y="79349"/>
                </a:lnTo>
                <a:lnTo>
                  <a:pt x="817727" y="76314"/>
                </a:lnTo>
                <a:lnTo>
                  <a:pt x="822375" y="72047"/>
                </a:lnTo>
                <a:lnTo>
                  <a:pt x="822858" y="71615"/>
                </a:lnTo>
                <a:lnTo>
                  <a:pt x="825982" y="65544"/>
                </a:lnTo>
                <a:lnTo>
                  <a:pt x="816864" y="63030"/>
                </a:lnTo>
                <a:lnTo>
                  <a:pt x="814666" y="69011"/>
                </a:lnTo>
                <a:lnTo>
                  <a:pt x="809472" y="72047"/>
                </a:lnTo>
                <a:lnTo>
                  <a:pt x="802551" y="72047"/>
                </a:lnTo>
                <a:lnTo>
                  <a:pt x="795426" y="70802"/>
                </a:lnTo>
                <a:lnTo>
                  <a:pt x="789838" y="67157"/>
                </a:lnTo>
                <a:lnTo>
                  <a:pt x="786117" y="61214"/>
                </a:lnTo>
                <a:lnTo>
                  <a:pt x="784567" y="53060"/>
                </a:lnTo>
                <a:lnTo>
                  <a:pt x="826935" y="53060"/>
                </a:lnTo>
                <a:lnTo>
                  <a:pt x="826935" y="49136"/>
                </a:lnTo>
                <a:close/>
              </a:path>
              <a:path w="870585" h="80645">
                <a:moveTo>
                  <a:pt x="870191" y="19875"/>
                </a:moveTo>
                <a:lnTo>
                  <a:pt x="869086" y="19824"/>
                </a:lnTo>
                <a:lnTo>
                  <a:pt x="866775" y="19723"/>
                </a:lnTo>
                <a:lnTo>
                  <a:pt x="858443" y="19723"/>
                </a:lnTo>
                <a:lnTo>
                  <a:pt x="852360" y="23647"/>
                </a:lnTo>
                <a:lnTo>
                  <a:pt x="850214" y="29578"/>
                </a:lnTo>
                <a:lnTo>
                  <a:pt x="849579" y="29578"/>
                </a:lnTo>
                <a:lnTo>
                  <a:pt x="849579" y="20561"/>
                </a:lnTo>
                <a:lnTo>
                  <a:pt x="840460" y="20561"/>
                </a:lnTo>
                <a:lnTo>
                  <a:pt x="840460" y="79171"/>
                </a:lnTo>
                <a:lnTo>
                  <a:pt x="849896" y="79171"/>
                </a:lnTo>
                <a:lnTo>
                  <a:pt x="849896" y="34556"/>
                </a:lnTo>
                <a:lnTo>
                  <a:pt x="856081" y="28841"/>
                </a:lnTo>
                <a:lnTo>
                  <a:pt x="867041" y="28841"/>
                </a:lnTo>
                <a:lnTo>
                  <a:pt x="869607" y="29260"/>
                </a:lnTo>
                <a:lnTo>
                  <a:pt x="870191" y="29362"/>
                </a:lnTo>
                <a:lnTo>
                  <a:pt x="870191" y="198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4182216" y="3517733"/>
            <a:ext cx="1059180" cy="656590"/>
            <a:chOff x="4182216" y="3517733"/>
            <a:chExt cx="1059180" cy="656590"/>
          </a:xfrm>
        </p:grpSpPr>
        <p:sp>
          <p:nvSpPr>
            <p:cNvPr id="7" name="object 7" descr=""/>
            <p:cNvSpPr/>
            <p:nvPr/>
          </p:nvSpPr>
          <p:spPr>
            <a:xfrm>
              <a:off x="4188256" y="3523774"/>
              <a:ext cx="1047115" cy="644525"/>
            </a:xfrm>
            <a:custGeom>
              <a:avLst/>
              <a:gdLst/>
              <a:ahLst/>
              <a:cxnLst/>
              <a:rect l="l" t="t" r="r" b="b"/>
              <a:pathLst>
                <a:path w="1047114" h="644525">
                  <a:moveTo>
                    <a:pt x="0" y="24163"/>
                  </a:moveTo>
                  <a:lnTo>
                    <a:pt x="3775" y="10193"/>
                  </a:lnTo>
                  <a:lnTo>
                    <a:pt x="12081" y="3020"/>
                  </a:lnTo>
                  <a:lnTo>
                    <a:pt x="20387" y="377"/>
                  </a:lnTo>
                  <a:lnTo>
                    <a:pt x="24163" y="0"/>
                  </a:lnTo>
                  <a:lnTo>
                    <a:pt x="1022901" y="0"/>
                  </a:lnTo>
                  <a:lnTo>
                    <a:pt x="1036870" y="3775"/>
                  </a:lnTo>
                  <a:lnTo>
                    <a:pt x="1044043" y="12081"/>
                  </a:lnTo>
                  <a:lnTo>
                    <a:pt x="1046686" y="20387"/>
                  </a:lnTo>
                  <a:lnTo>
                    <a:pt x="1047064" y="24163"/>
                  </a:lnTo>
                  <a:lnTo>
                    <a:pt x="1047064" y="620184"/>
                  </a:lnTo>
                  <a:lnTo>
                    <a:pt x="1043288" y="634153"/>
                  </a:lnTo>
                  <a:lnTo>
                    <a:pt x="1034982" y="641326"/>
                  </a:lnTo>
                  <a:lnTo>
                    <a:pt x="1026676" y="643969"/>
                  </a:lnTo>
                  <a:lnTo>
                    <a:pt x="1022901" y="644347"/>
                  </a:lnTo>
                  <a:lnTo>
                    <a:pt x="24163" y="644347"/>
                  </a:lnTo>
                  <a:lnTo>
                    <a:pt x="10193" y="640571"/>
                  </a:lnTo>
                  <a:lnTo>
                    <a:pt x="3020" y="632265"/>
                  </a:lnTo>
                  <a:lnTo>
                    <a:pt x="377" y="623959"/>
                  </a:lnTo>
                  <a:lnTo>
                    <a:pt x="0" y="620184"/>
                  </a:lnTo>
                  <a:lnTo>
                    <a:pt x="0" y="24163"/>
                  </a:lnTo>
                  <a:close/>
                </a:path>
              </a:pathLst>
            </a:custGeom>
            <a:ln w="120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217352" y="3808869"/>
              <a:ext cx="989965" cy="110489"/>
            </a:xfrm>
            <a:custGeom>
              <a:avLst/>
              <a:gdLst/>
              <a:ahLst/>
              <a:cxnLst/>
              <a:rect l="l" t="t" r="r" b="b"/>
              <a:pathLst>
                <a:path w="989964" h="110489">
                  <a:moveTo>
                    <a:pt x="62052" y="2578"/>
                  </a:moveTo>
                  <a:lnTo>
                    <a:pt x="14808" y="2578"/>
                  </a:lnTo>
                  <a:lnTo>
                    <a:pt x="14808" y="80695"/>
                  </a:lnTo>
                  <a:lnTo>
                    <a:pt x="24765" y="80695"/>
                  </a:lnTo>
                  <a:lnTo>
                    <a:pt x="24765" y="46926"/>
                  </a:lnTo>
                  <a:lnTo>
                    <a:pt x="58483" y="46926"/>
                  </a:lnTo>
                  <a:lnTo>
                    <a:pt x="58483" y="38125"/>
                  </a:lnTo>
                  <a:lnTo>
                    <a:pt x="24765" y="38125"/>
                  </a:lnTo>
                  <a:lnTo>
                    <a:pt x="24765" y="11379"/>
                  </a:lnTo>
                  <a:lnTo>
                    <a:pt x="62052" y="11379"/>
                  </a:lnTo>
                  <a:lnTo>
                    <a:pt x="62052" y="2578"/>
                  </a:lnTo>
                  <a:close/>
                </a:path>
                <a:path w="989964" h="110489">
                  <a:moveTo>
                    <a:pt x="86487" y="22072"/>
                  </a:moveTo>
                  <a:lnTo>
                    <a:pt x="77038" y="22072"/>
                  </a:lnTo>
                  <a:lnTo>
                    <a:pt x="77038" y="80695"/>
                  </a:lnTo>
                  <a:lnTo>
                    <a:pt x="86487" y="80695"/>
                  </a:lnTo>
                  <a:lnTo>
                    <a:pt x="86487" y="22072"/>
                  </a:lnTo>
                  <a:close/>
                </a:path>
                <a:path w="989964" h="110489">
                  <a:moveTo>
                    <a:pt x="88417" y="2781"/>
                  </a:moveTo>
                  <a:lnTo>
                    <a:pt x="85432" y="0"/>
                  </a:lnTo>
                  <a:lnTo>
                    <a:pt x="78244" y="0"/>
                  </a:lnTo>
                  <a:lnTo>
                    <a:pt x="75260" y="2781"/>
                  </a:lnTo>
                  <a:lnTo>
                    <a:pt x="75260" y="9702"/>
                  </a:lnTo>
                  <a:lnTo>
                    <a:pt x="78244" y="12484"/>
                  </a:lnTo>
                  <a:lnTo>
                    <a:pt x="85432" y="12484"/>
                  </a:lnTo>
                  <a:lnTo>
                    <a:pt x="88417" y="9702"/>
                  </a:lnTo>
                  <a:lnTo>
                    <a:pt x="88417" y="2781"/>
                  </a:lnTo>
                  <a:close/>
                </a:path>
                <a:path w="989964" h="110489">
                  <a:moveTo>
                    <a:pt x="149923" y="43472"/>
                  </a:moveTo>
                  <a:lnTo>
                    <a:pt x="148501" y="33756"/>
                  </a:lnTo>
                  <a:lnTo>
                    <a:pt x="144462" y="26847"/>
                  </a:lnTo>
                  <a:lnTo>
                    <a:pt x="138201" y="22707"/>
                  </a:lnTo>
                  <a:lnTo>
                    <a:pt x="130111" y="21348"/>
                  </a:lnTo>
                  <a:lnTo>
                    <a:pt x="122237" y="21348"/>
                  </a:lnTo>
                  <a:lnTo>
                    <a:pt x="115951" y="24650"/>
                  </a:lnTo>
                  <a:lnTo>
                    <a:pt x="112179" y="32931"/>
                  </a:lnTo>
                  <a:lnTo>
                    <a:pt x="112115" y="22072"/>
                  </a:lnTo>
                  <a:lnTo>
                    <a:pt x="103047" y="22072"/>
                  </a:lnTo>
                  <a:lnTo>
                    <a:pt x="103047" y="80695"/>
                  </a:lnTo>
                  <a:lnTo>
                    <a:pt x="112483" y="80695"/>
                  </a:lnTo>
                  <a:lnTo>
                    <a:pt x="112483" y="45567"/>
                  </a:lnTo>
                  <a:lnTo>
                    <a:pt x="112483" y="35547"/>
                  </a:lnTo>
                  <a:lnTo>
                    <a:pt x="118833" y="29832"/>
                  </a:lnTo>
                  <a:lnTo>
                    <a:pt x="135458" y="29832"/>
                  </a:lnTo>
                  <a:lnTo>
                    <a:pt x="140487" y="35242"/>
                  </a:lnTo>
                  <a:lnTo>
                    <a:pt x="140487" y="80695"/>
                  </a:lnTo>
                  <a:lnTo>
                    <a:pt x="149923" y="80695"/>
                  </a:lnTo>
                  <a:lnTo>
                    <a:pt x="149923" y="43472"/>
                  </a:lnTo>
                  <a:close/>
                </a:path>
                <a:path w="989964" h="110489">
                  <a:moveTo>
                    <a:pt x="210223" y="42049"/>
                  </a:moveTo>
                  <a:lnTo>
                    <a:pt x="207899" y="31102"/>
                  </a:lnTo>
                  <a:lnTo>
                    <a:pt x="206552" y="29629"/>
                  </a:lnTo>
                  <a:lnTo>
                    <a:pt x="202184" y="24841"/>
                  </a:lnTo>
                  <a:lnTo>
                    <a:pt x="195008" y="22009"/>
                  </a:lnTo>
                  <a:lnTo>
                    <a:pt x="188252" y="21348"/>
                  </a:lnTo>
                  <a:lnTo>
                    <a:pt x="181483" y="22009"/>
                  </a:lnTo>
                  <a:lnTo>
                    <a:pt x="174726" y="24295"/>
                  </a:lnTo>
                  <a:lnTo>
                    <a:pt x="168935" y="28575"/>
                  </a:lnTo>
                  <a:lnTo>
                    <a:pt x="164604" y="35242"/>
                  </a:lnTo>
                  <a:lnTo>
                    <a:pt x="173672" y="38227"/>
                  </a:lnTo>
                  <a:lnTo>
                    <a:pt x="175514" y="34137"/>
                  </a:lnTo>
                  <a:lnTo>
                    <a:pt x="180073" y="29629"/>
                  </a:lnTo>
                  <a:lnTo>
                    <a:pt x="196646" y="29629"/>
                  </a:lnTo>
                  <a:lnTo>
                    <a:pt x="200787" y="33820"/>
                  </a:lnTo>
                  <a:lnTo>
                    <a:pt x="200787" y="45935"/>
                  </a:lnTo>
                  <a:lnTo>
                    <a:pt x="200787" y="51384"/>
                  </a:lnTo>
                  <a:lnTo>
                    <a:pt x="200787" y="66700"/>
                  </a:lnTo>
                  <a:lnTo>
                    <a:pt x="194970" y="73723"/>
                  </a:lnTo>
                  <a:lnTo>
                    <a:pt x="177507" y="73723"/>
                  </a:lnTo>
                  <a:lnTo>
                    <a:pt x="172415" y="70573"/>
                  </a:lnTo>
                  <a:lnTo>
                    <a:pt x="172415" y="57835"/>
                  </a:lnTo>
                  <a:lnTo>
                    <a:pt x="178447" y="55638"/>
                  </a:lnTo>
                  <a:lnTo>
                    <a:pt x="188937" y="54267"/>
                  </a:lnTo>
                  <a:lnTo>
                    <a:pt x="199212" y="53225"/>
                  </a:lnTo>
                  <a:lnTo>
                    <a:pt x="200787" y="51384"/>
                  </a:lnTo>
                  <a:lnTo>
                    <a:pt x="200787" y="45935"/>
                  </a:lnTo>
                  <a:lnTo>
                    <a:pt x="196329" y="45351"/>
                  </a:lnTo>
                  <a:lnTo>
                    <a:pt x="162928" y="64020"/>
                  </a:lnTo>
                  <a:lnTo>
                    <a:pt x="164490" y="71704"/>
                  </a:lnTo>
                  <a:lnTo>
                    <a:pt x="168744" y="77368"/>
                  </a:lnTo>
                  <a:lnTo>
                    <a:pt x="175094" y="80860"/>
                  </a:lnTo>
                  <a:lnTo>
                    <a:pt x="182905" y="82067"/>
                  </a:lnTo>
                  <a:lnTo>
                    <a:pt x="192811" y="82067"/>
                  </a:lnTo>
                  <a:lnTo>
                    <a:pt x="198323" y="76873"/>
                  </a:lnTo>
                  <a:lnTo>
                    <a:pt x="199834" y="73723"/>
                  </a:lnTo>
                  <a:lnTo>
                    <a:pt x="200317" y="72732"/>
                  </a:lnTo>
                  <a:lnTo>
                    <a:pt x="200939" y="72732"/>
                  </a:lnTo>
                  <a:lnTo>
                    <a:pt x="200939" y="80695"/>
                  </a:lnTo>
                  <a:lnTo>
                    <a:pt x="210223" y="80695"/>
                  </a:lnTo>
                  <a:lnTo>
                    <a:pt x="210223" y="72732"/>
                  </a:lnTo>
                  <a:lnTo>
                    <a:pt x="210223" y="51384"/>
                  </a:lnTo>
                  <a:lnTo>
                    <a:pt x="210223" y="45935"/>
                  </a:lnTo>
                  <a:lnTo>
                    <a:pt x="210223" y="42049"/>
                  </a:lnTo>
                  <a:close/>
                </a:path>
                <a:path w="989964" h="110489">
                  <a:moveTo>
                    <a:pt x="273672" y="43472"/>
                  </a:moveTo>
                  <a:lnTo>
                    <a:pt x="272237" y="33756"/>
                  </a:lnTo>
                  <a:lnTo>
                    <a:pt x="268198" y="26847"/>
                  </a:lnTo>
                  <a:lnTo>
                    <a:pt x="261950" y="22707"/>
                  </a:lnTo>
                  <a:lnTo>
                    <a:pt x="253847" y="21348"/>
                  </a:lnTo>
                  <a:lnTo>
                    <a:pt x="245986" y="21348"/>
                  </a:lnTo>
                  <a:lnTo>
                    <a:pt x="239687" y="24650"/>
                  </a:lnTo>
                  <a:lnTo>
                    <a:pt x="235915" y="32931"/>
                  </a:lnTo>
                  <a:lnTo>
                    <a:pt x="235864" y="22072"/>
                  </a:lnTo>
                  <a:lnTo>
                    <a:pt x="226796" y="22072"/>
                  </a:lnTo>
                  <a:lnTo>
                    <a:pt x="226796" y="80695"/>
                  </a:lnTo>
                  <a:lnTo>
                    <a:pt x="236232" y="80695"/>
                  </a:lnTo>
                  <a:lnTo>
                    <a:pt x="236232" y="45567"/>
                  </a:lnTo>
                  <a:lnTo>
                    <a:pt x="236232" y="35547"/>
                  </a:lnTo>
                  <a:lnTo>
                    <a:pt x="242582" y="29832"/>
                  </a:lnTo>
                  <a:lnTo>
                    <a:pt x="259194" y="29832"/>
                  </a:lnTo>
                  <a:lnTo>
                    <a:pt x="264236" y="35242"/>
                  </a:lnTo>
                  <a:lnTo>
                    <a:pt x="264236" y="80695"/>
                  </a:lnTo>
                  <a:lnTo>
                    <a:pt x="273672" y="80695"/>
                  </a:lnTo>
                  <a:lnTo>
                    <a:pt x="273672" y="43472"/>
                  </a:lnTo>
                  <a:close/>
                </a:path>
                <a:path w="989964" h="110489">
                  <a:moveTo>
                    <a:pt x="338061" y="65278"/>
                  </a:moveTo>
                  <a:lnTo>
                    <a:pt x="329044" y="62712"/>
                  </a:lnTo>
                  <a:lnTo>
                    <a:pt x="327304" y="69062"/>
                  </a:lnTo>
                  <a:lnTo>
                    <a:pt x="321957" y="73520"/>
                  </a:lnTo>
                  <a:lnTo>
                    <a:pt x="314096" y="73520"/>
                  </a:lnTo>
                  <a:lnTo>
                    <a:pt x="306489" y="71742"/>
                  </a:lnTo>
                  <a:lnTo>
                    <a:pt x="301167" y="66954"/>
                  </a:lnTo>
                  <a:lnTo>
                    <a:pt x="298030" y="60020"/>
                  </a:lnTo>
                  <a:lnTo>
                    <a:pt x="297002" y="51752"/>
                  </a:lnTo>
                  <a:lnTo>
                    <a:pt x="298030" y="43383"/>
                  </a:lnTo>
                  <a:lnTo>
                    <a:pt x="301167" y="36385"/>
                  </a:lnTo>
                  <a:lnTo>
                    <a:pt x="306489" y="31572"/>
                  </a:lnTo>
                  <a:lnTo>
                    <a:pt x="314096" y="29781"/>
                  </a:lnTo>
                  <a:lnTo>
                    <a:pt x="321805" y="29781"/>
                  </a:lnTo>
                  <a:lnTo>
                    <a:pt x="327050" y="34086"/>
                  </a:lnTo>
                  <a:lnTo>
                    <a:pt x="328777" y="40119"/>
                  </a:lnTo>
                  <a:lnTo>
                    <a:pt x="337845" y="37541"/>
                  </a:lnTo>
                  <a:lnTo>
                    <a:pt x="334378" y="30695"/>
                  </a:lnTo>
                  <a:lnTo>
                    <a:pt x="329018" y="25615"/>
                  </a:lnTo>
                  <a:lnTo>
                    <a:pt x="322135" y="22440"/>
                  </a:lnTo>
                  <a:lnTo>
                    <a:pt x="314096" y="21348"/>
                  </a:lnTo>
                  <a:lnTo>
                    <a:pt x="303199" y="23520"/>
                  </a:lnTo>
                  <a:lnTo>
                    <a:pt x="294779" y="29667"/>
                  </a:lnTo>
                  <a:lnTo>
                    <a:pt x="289331" y="39255"/>
                  </a:lnTo>
                  <a:lnTo>
                    <a:pt x="287413" y="51752"/>
                  </a:lnTo>
                  <a:lnTo>
                    <a:pt x="289331" y="64109"/>
                  </a:lnTo>
                  <a:lnTo>
                    <a:pt x="294779" y="73634"/>
                  </a:lnTo>
                  <a:lnTo>
                    <a:pt x="303199" y="79781"/>
                  </a:lnTo>
                  <a:lnTo>
                    <a:pt x="314096" y="81953"/>
                  </a:lnTo>
                  <a:lnTo>
                    <a:pt x="322237" y="80822"/>
                  </a:lnTo>
                  <a:lnTo>
                    <a:pt x="329209" y="77533"/>
                  </a:lnTo>
                  <a:lnTo>
                    <a:pt x="334606" y="72288"/>
                  </a:lnTo>
                  <a:lnTo>
                    <a:pt x="338061" y="65278"/>
                  </a:lnTo>
                  <a:close/>
                </a:path>
                <a:path w="989964" h="110489">
                  <a:moveTo>
                    <a:pt x="361022" y="22072"/>
                  </a:moveTo>
                  <a:lnTo>
                    <a:pt x="351586" y="22072"/>
                  </a:lnTo>
                  <a:lnTo>
                    <a:pt x="351586" y="80695"/>
                  </a:lnTo>
                  <a:lnTo>
                    <a:pt x="361022" y="80695"/>
                  </a:lnTo>
                  <a:lnTo>
                    <a:pt x="361022" y="22072"/>
                  </a:lnTo>
                  <a:close/>
                </a:path>
                <a:path w="989964" h="110489">
                  <a:moveTo>
                    <a:pt x="362966" y="2781"/>
                  </a:moveTo>
                  <a:lnTo>
                    <a:pt x="359981" y="0"/>
                  </a:lnTo>
                  <a:lnTo>
                    <a:pt x="352793" y="0"/>
                  </a:lnTo>
                  <a:lnTo>
                    <a:pt x="349808" y="2781"/>
                  </a:lnTo>
                  <a:lnTo>
                    <a:pt x="349808" y="9702"/>
                  </a:lnTo>
                  <a:lnTo>
                    <a:pt x="352793" y="12484"/>
                  </a:lnTo>
                  <a:lnTo>
                    <a:pt x="359981" y="12484"/>
                  </a:lnTo>
                  <a:lnTo>
                    <a:pt x="362966" y="9702"/>
                  </a:lnTo>
                  <a:lnTo>
                    <a:pt x="362966" y="2781"/>
                  </a:lnTo>
                  <a:close/>
                </a:path>
                <a:path w="989964" h="110489">
                  <a:moveTo>
                    <a:pt x="421322" y="42049"/>
                  </a:moveTo>
                  <a:lnTo>
                    <a:pt x="418998" y="31102"/>
                  </a:lnTo>
                  <a:lnTo>
                    <a:pt x="417652" y="29629"/>
                  </a:lnTo>
                  <a:lnTo>
                    <a:pt x="413283" y="24841"/>
                  </a:lnTo>
                  <a:lnTo>
                    <a:pt x="406107" y="22009"/>
                  </a:lnTo>
                  <a:lnTo>
                    <a:pt x="399351" y="21348"/>
                  </a:lnTo>
                  <a:lnTo>
                    <a:pt x="392582" y="22009"/>
                  </a:lnTo>
                  <a:lnTo>
                    <a:pt x="385813" y="24295"/>
                  </a:lnTo>
                  <a:lnTo>
                    <a:pt x="380022" y="28575"/>
                  </a:lnTo>
                  <a:lnTo>
                    <a:pt x="375704" y="35242"/>
                  </a:lnTo>
                  <a:lnTo>
                    <a:pt x="384771" y="38227"/>
                  </a:lnTo>
                  <a:lnTo>
                    <a:pt x="386613" y="34137"/>
                  </a:lnTo>
                  <a:lnTo>
                    <a:pt x="391172" y="29629"/>
                  </a:lnTo>
                  <a:lnTo>
                    <a:pt x="407746" y="29629"/>
                  </a:lnTo>
                  <a:lnTo>
                    <a:pt x="411886" y="33820"/>
                  </a:lnTo>
                  <a:lnTo>
                    <a:pt x="411886" y="45935"/>
                  </a:lnTo>
                  <a:lnTo>
                    <a:pt x="411886" y="51384"/>
                  </a:lnTo>
                  <a:lnTo>
                    <a:pt x="411886" y="66700"/>
                  </a:lnTo>
                  <a:lnTo>
                    <a:pt x="406069" y="73723"/>
                  </a:lnTo>
                  <a:lnTo>
                    <a:pt x="388607" y="73723"/>
                  </a:lnTo>
                  <a:lnTo>
                    <a:pt x="383514" y="70573"/>
                  </a:lnTo>
                  <a:lnTo>
                    <a:pt x="383514" y="57835"/>
                  </a:lnTo>
                  <a:lnTo>
                    <a:pt x="389547" y="55638"/>
                  </a:lnTo>
                  <a:lnTo>
                    <a:pt x="400037" y="54267"/>
                  </a:lnTo>
                  <a:lnTo>
                    <a:pt x="410311" y="53225"/>
                  </a:lnTo>
                  <a:lnTo>
                    <a:pt x="411886" y="51384"/>
                  </a:lnTo>
                  <a:lnTo>
                    <a:pt x="411886" y="45935"/>
                  </a:lnTo>
                  <a:lnTo>
                    <a:pt x="407428" y="45351"/>
                  </a:lnTo>
                  <a:lnTo>
                    <a:pt x="374027" y="64020"/>
                  </a:lnTo>
                  <a:lnTo>
                    <a:pt x="375589" y="71704"/>
                  </a:lnTo>
                  <a:lnTo>
                    <a:pt x="379844" y="77368"/>
                  </a:lnTo>
                  <a:lnTo>
                    <a:pt x="386194" y="80860"/>
                  </a:lnTo>
                  <a:lnTo>
                    <a:pt x="394004" y="82067"/>
                  </a:lnTo>
                  <a:lnTo>
                    <a:pt x="403910" y="82067"/>
                  </a:lnTo>
                  <a:lnTo>
                    <a:pt x="409422" y="76873"/>
                  </a:lnTo>
                  <a:lnTo>
                    <a:pt x="410933" y="73723"/>
                  </a:lnTo>
                  <a:lnTo>
                    <a:pt x="411416" y="72732"/>
                  </a:lnTo>
                  <a:lnTo>
                    <a:pt x="412038" y="72732"/>
                  </a:lnTo>
                  <a:lnTo>
                    <a:pt x="412038" y="80695"/>
                  </a:lnTo>
                  <a:lnTo>
                    <a:pt x="421322" y="80695"/>
                  </a:lnTo>
                  <a:lnTo>
                    <a:pt x="421322" y="72732"/>
                  </a:lnTo>
                  <a:lnTo>
                    <a:pt x="421322" y="51384"/>
                  </a:lnTo>
                  <a:lnTo>
                    <a:pt x="421322" y="45935"/>
                  </a:lnTo>
                  <a:lnTo>
                    <a:pt x="421322" y="42049"/>
                  </a:lnTo>
                  <a:close/>
                </a:path>
                <a:path w="989964" h="110489">
                  <a:moveTo>
                    <a:pt x="447332" y="2578"/>
                  </a:moveTo>
                  <a:lnTo>
                    <a:pt x="437896" y="2578"/>
                  </a:lnTo>
                  <a:lnTo>
                    <a:pt x="437896" y="80695"/>
                  </a:lnTo>
                  <a:lnTo>
                    <a:pt x="447332" y="80695"/>
                  </a:lnTo>
                  <a:lnTo>
                    <a:pt x="447332" y="2578"/>
                  </a:lnTo>
                  <a:close/>
                </a:path>
                <a:path w="989964" h="110489">
                  <a:moveTo>
                    <a:pt x="504583" y="80695"/>
                  </a:moveTo>
                  <a:lnTo>
                    <a:pt x="455612" y="80695"/>
                  </a:lnTo>
                  <a:lnTo>
                    <a:pt x="455612" y="89408"/>
                  </a:lnTo>
                  <a:lnTo>
                    <a:pt x="504583" y="89408"/>
                  </a:lnTo>
                  <a:lnTo>
                    <a:pt x="504583" y="80695"/>
                  </a:lnTo>
                  <a:close/>
                </a:path>
                <a:path w="989964" h="110489">
                  <a:moveTo>
                    <a:pt x="575945" y="80695"/>
                  </a:moveTo>
                  <a:lnTo>
                    <a:pt x="567931" y="58889"/>
                  </a:lnTo>
                  <a:lnTo>
                    <a:pt x="564730" y="50177"/>
                  </a:lnTo>
                  <a:lnTo>
                    <a:pt x="554558" y="22529"/>
                  </a:lnTo>
                  <a:lnTo>
                    <a:pt x="554558" y="50177"/>
                  </a:lnTo>
                  <a:lnTo>
                    <a:pt x="528497" y="50177"/>
                  </a:lnTo>
                  <a:lnTo>
                    <a:pt x="534847" y="31851"/>
                  </a:lnTo>
                  <a:lnTo>
                    <a:pt x="537794" y="22694"/>
                  </a:lnTo>
                  <a:lnTo>
                    <a:pt x="541401" y="10541"/>
                  </a:lnTo>
                  <a:lnTo>
                    <a:pt x="545109" y="22898"/>
                  </a:lnTo>
                  <a:lnTo>
                    <a:pt x="548030" y="31851"/>
                  </a:lnTo>
                  <a:lnTo>
                    <a:pt x="551002" y="40271"/>
                  </a:lnTo>
                  <a:lnTo>
                    <a:pt x="554558" y="50177"/>
                  </a:lnTo>
                  <a:lnTo>
                    <a:pt x="554558" y="22529"/>
                  </a:lnTo>
                  <a:lnTo>
                    <a:pt x="550151" y="10541"/>
                  </a:lnTo>
                  <a:lnTo>
                    <a:pt x="547217" y="2578"/>
                  </a:lnTo>
                  <a:lnTo>
                    <a:pt x="535686" y="2578"/>
                  </a:lnTo>
                  <a:lnTo>
                    <a:pt x="507314" y="80695"/>
                  </a:lnTo>
                  <a:lnTo>
                    <a:pt x="517906" y="80695"/>
                  </a:lnTo>
                  <a:lnTo>
                    <a:pt x="525462" y="58889"/>
                  </a:lnTo>
                  <a:lnTo>
                    <a:pt x="557657" y="58889"/>
                  </a:lnTo>
                  <a:lnTo>
                    <a:pt x="565467" y="80695"/>
                  </a:lnTo>
                  <a:lnTo>
                    <a:pt x="575945" y="80695"/>
                  </a:lnTo>
                  <a:close/>
                </a:path>
                <a:path w="989964" h="110489">
                  <a:moveTo>
                    <a:pt x="634784" y="65278"/>
                  </a:moveTo>
                  <a:lnTo>
                    <a:pt x="625767" y="62712"/>
                  </a:lnTo>
                  <a:lnTo>
                    <a:pt x="624027" y="69062"/>
                  </a:lnTo>
                  <a:lnTo>
                    <a:pt x="618680" y="73520"/>
                  </a:lnTo>
                  <a:lnTo>
                    <a:pt x="610819" y="73520"/>
                  </a:lnTo>
                  <a:lnTo>
                    <a:pt x="603211" y="71742"/>
                  </a:lnTo>
                  <a:lnTo>
                    <a:pt x="597890" y="66954"/>
                  </a:lnTo>
                  <a:lnTo>
                    <a:pt x="594753" y="60020"/>
                  </a:lnTo>
                  <a:lnTo>
                    <a:pt x="593725" y="51752"/>
                  </a:lnTo>
                  <a:lnTo>
                    <a:pt x="594753" y="43383"/>
                  </a:lnTo>
                  <a:lnTo>
                    <a:pt x="597890" y="36385"/>
                  </a:lnTo>
                  <a:lnTo>
                    <a:pt x="603211" y="31572"/>
                  </a:lnTo>
                  <a:lnTo>
                    <a:pt x="610819" y="29781"/>
                  </a:lnTo>
                  <a:lnTo>
                    <a:pt x="618528" y="29781"/>
                  </a:lnTo>
                  <a:lnTo>
                    <a:pt x="623773" y="34086"/>
                  </a:lnTo>
                  <a:lnTo>
                    <a:pt x="625500" y="40119"/>
                  </a:lnTo>
                  <a:lnTo>
                    <a:pt x="634568" y="37541"/>
                  </a:lnTo>
                  <a:lnTo>
                    <a:pt x="631101" y="30695"/>
                  </a:lnTo>
                  <a:lnTo>
                    <a:pt x="625741" y="25615"/>
                  </a:lnTo>
                  <a:lnTo>
                    <a:pt x="618858" y="22440"/>
                  </a:lnTo>
                  <a:lnTo>
                    <a:pt x="610819" y="21348"/>
                  </a:lnTo>
                  <a:lnTo>
                    <a:pt x="599922" y="23520"/>
                  </a:lnTo>
                  <a:lnTo>
                    <a:pt x="591502" y="29667"/>
                  </a:lnTo>
                  <a:lnTo>
                    <a:pt x="586054" y="39255"/>
                  </a:lnTo>
                  <a:lnTo>
                    <a:pt x="584136" y="51752"/>
                  </a:lnTo>
                  <a:lnTo>
                    <a:pt x="586054" y="64109"/>
                  </a:lnTo>
                  <a:lnTo>
                    <a:pt x="591502" y="73634"/>
                  </a:lnTo>
                  <a:lnTo>
                    <a:pt x="599922" y="79781"/>
                  </a:lnTo>
                  <a:lnTo>
                    <a:pt x="610819" y="81953"/>
                  </a:lnTo>
                  <a:lnTo>
                    <a:pt x="618959" y="80822"/>
                  </a:lnTo>
                  <a:lnTo>
                    <a:pt x="625932" y="77533"/>
                  </a:lnTo>
                  <a:lnTo>
                    <a:pt x="631329" y="72288"/>
                  </a:lnTo>
                  <a:lnTo>
                    <a:pt x="634784" y="65278"/>
                  </a:lnTo>
                  <a:close/>
                </a:path>
                <a:path w="989964" h="110489">
                  <a:moveTo>
                    <a:pt x="696125" y="65278"/>
                  </a:moveTo>
                  <a:lnTo>
                    <a:pt x="687108" y="62712"/>
                  </a:lnTo>
                  <a:lnTo>
                    <a:pt x="685380" y="69062"/>
                  </a:lnTo>
                  <a:lnTo>
                    <a:pt x="680034" y="73520"/>
                  </a:lnTo>
                  <a:lnTo>
                    <a:pt x="672160" y="73520"/>
                  </a:lnTo>
                  <a:lnTo>
                    <a:pt x="664565" y="71742"/>
                  </a:lnTo>
                  <a:lnTo>
                    <a:pt x="659231" y="66954"/>
                  </a:lnTo>
                  <a:lnTo>
                    <a:pt x="656094" y="60020"/>
                  </a:lnTo>
                  <a:lnTo>
                    <a:pt x="655078" y="51752"/>
                  </a:lnTo>
                  <a:lnTo>
                    <a:pt x="656094" y="43383"/>
                  </a:lnTo>
                  <a:lnTo>
                    <a:pt x="659231" y="36385"/>
                  </a:lnTo>
                  <a:lnTo>
                    <a:pt x="664565" y="31572"/>
                  </a:lnTo>
                  <a:lnTo>
                    <a:pt x="672160" y="29781"/>
                  </a:lnTo>
                  <a:lnTo>
                    <a:pt x="679869" y="29781"/>
                  </a:lnTo>
                  <a:lnTo>
                    <a:pt x="685114" y="34086"/>
                  </a:lnTo>
                  <a:lnTo>
                    <a:pt x="686854" y="40119"/>
                  </a:lnTo>
                  <a:lnTo>
                    <a:pt x="695921" y="37541"/>
                  </a:lnTo>
                  <a:lnTo>
                    <a:pt x="692454" y="30695"/>
                  </a:lnTo>
                  <a:lnTo>
                    <a:pt x="687095" y="25615"/>
                  </a:lnTo>
                  <a:lnTo>
                    <a:pt x="680212" y="22440"/>
                  </a:lnTo>
                  <a:lnTo>
                    <a:pt x="672160" y="21348"/>
                  </a:lnTo>
                  <a:lnTo>
                    <a:pt x="661276" y="23520"/>
                  </a:lnTo>
                  <a:lnTo>
                    <a:pt x="652843" y="29667"/>
                  </a:lnTo>
                  <a:lnTo>
                    <a:pt x="647407" y="39255"/>
                  </a:lnTo>
                  <a:lnTo>
                    <a:pt x="645477" y="51752"/>
                  </a:lnTo>
                  <a:lnTo>
                    <a:pt x="647407" y="64109"/>
                  </a:lnTo>
                  <a:lnTo>
                    <a:pt x="652843" y="73634"/>
                  </a:lnTo>
                  <a:lnTo>
                    <a:pt x="661276" y="79781"/>
                  </a:lnTo>
                  <a:lnTo>
                    <a:pt x="672160" y="81953"/>
                  </a:lnTo>
                  <a:lnTo>
                    <a:pt x="680313" y="80822"/>
                  </a:lnTo>
                  <a:lnTo>
                    <a:pt x="687273" y="77533"/>
                  </a:lnTo>
                  <a:lnTo>
                    <a:pt x="692670" y="72288"/>
                  </a:lnTo>
                  <a:lnTo>
                    <a:pt x="696125" y="65278"/>
                  </a:lnTo>
                  <a:close/>
                </a:path>
                <a:path w="989964" h="110489">
                  <a:moveTo>
                    <a:pt x="760310" y="51752"/>
                  </a:moveTo>
                  <a:lnTo>
                    <a:pt x="758367" y="39255"/>
                  </a:lnTo>
                  <a:lnTo>
                    <a:pt x="752906" y="29667"/>
                  </a:lnTo>
                  <a:lnTo>
                    <a:pt x="750760" y="28117"/>
                  </a:lnTo>
                  <a:lnTo>
                    <a:pt x="750760" y="51752"/>
                  </a:lnTo>
                  <a:lnTo>
                    <a:pt x="749731" y="60020"/>
                  </a:lnTo>
                  <a:lnTo>
                    <a:pt x="746582" y="66954"/>
                  </a:lnTo>
                  <a:lnTo>
                    <a:pt x="741210" y="71742"/>
                  </a:lnTo>
                  <a:lnTo>
                    <a:pt x="733513" y="73520"/>
                  </a:lnTo>
                  <a:lnTo>
                    <a:pt x="725906" y="71742"/>
                  </a:lnTo>
                  <a:lnTo>
                    <a:pt x="720585" y="66954"/>
                  </a:lnTo>
                  <a:lnTo>
                    <a:pt x="717448" y="60020"/>
                  </a:lnTo>
                  <a:lnTo>
                    <a:pt x="716419" y="51752"/>
                  </a:lnTo>
                  <a:lnTo>
                    <a:pt x="717448" y="43383"/>
                  </a:lnTo>
                  <a:lnTo>
                    <a:pt x="720585" y="36385"/>
                  </a:lnTo>
                  <a:lnTo>
                    <a:pt x="725906" y="31572"/>
                  </a:lnTo>
                  <a:lnTo>
                    <a:pt x="733513" y="29794"/>
                  </a:lnTo>
                  <a:lnTo>
                    <a:pt x="741172" y="31572"/>
                  </a:lnTo>
                  <a:lnTo>
                    <a:pt x="746556" y="36385"/>
                  </a:lnTo>
                  <a:lnTo>
                    <a:pt x="749731" y="43383"/>
                  </a:lnTo>
                  <a:lnTo>
                    <a:pt x="750760" y="51752"/>
                  </a:lnTo>
                  <a:lnTo>
                    <a:pt x="750760" y="28117"/>
                  </a:lnTo>
                  <a:lnTo>
                    <a:pt x="744448" y="23520"/>
                  </a:lnTo>
                  <a:lnTo>
                    <a:pt x="733513" y="21348"/>
                  </a:lnTo>
                  <a:lnTo>
                    <a:pt x="722617" y="23520"/>
                  </a:lnTo>
                  <a:lnTo>
                    <a:pt x="714197" y="29667"/>
                  </a:lnTo>
                  <a:lnTo>
                    <a:pt x="708748" y="39255"/>
                  </a:lnTo>
                  <a:lnTo>
                    <a:pt x="706831" y="51752"/>
                  </a:lnTo>
                  <a:lnTo>
                    <a:pt x="708748" y="64109"/>
                  </a:lnTo>
                  <a:lnTo>
                    <a:pt x="714121" y="73520"/>
                  </a:lnTo>
                  <a:lnTo>
                    <a:pt x="722617" y="79781"/>
                  </a:lnTo>
                  <a:lnTo>
                    <a:pt x="733513" y="81953"/>
                  </a:lnTo>
                  <a:lnTo>
                    <a:pt x="744448" y="79781"/>
                  </a:lnTo>
                  <a:lnTo>
                    <a:pt x="753084" y="73520"/>
                  </a:lnTo>
                  <a:lnTo>
                    <a:pt x="758367" y="64109"/>
                  </a:lnTo>
                  <a:lnTo>
                    <a:pt x="760310" y="51752"/>
                  </a:lnTo>
                  <a:close/>
                </a:path>
                <a:path w="989964" h="110489">
                  <a:moveTo>
                    <a:pt x="820978" y="22072"/>
                  </a:moveTo>
                  <a:lnTo>
                    <a:pt x="811479" y="22072"/>
                  </a:lnTo>
                  <a:lnTo>
                    <a:pt x="811479" y="67221"/>
                  </a:lnTo>
                  <a:lnTo>
                    <a:pt x="805141" y="72936"/>
                  </a:lnTo>
                  <a:lnTo>
                    <a:pt x="788568" y="72936"/>
                  </a:lnTo>
                  <a:lnTo>
                    <a:pt x="783488" y="67538"/>
                  </a:lnTo>
                  <a:lnTo>
                    <a:pt x="783488" y="22072"/>
                  </a:lnTo>
                  <a:lnTo>
                    <a:pt x="774039" y="22072"/>
                  </a:lnTo>
                  <a:lnTo>
                    <a:pt x="774039" y="59309"/>
                  </a:lnTo>
                  <a:lnTo>
                    <a:pt x="775487" y="69024"/>
                  </a:lnTo>
                  <a:lnTo>
                    <a:pt x="779538" y="75933"/>
                  </a:lnTo>
                  <a:lnTo>
                    <a:pt x="785812" y="80060"/>
                  </a:lnTo>
                  <a:lnTo>
                    <a:pt x="793915" y="81432"/>
                  </a:lnTo>
                  <a:lnTo>
                    <a:pt x="801624" y="81432"/>
                  </a:lnTo>
                  <a:lnTo>
                    <a:pt x="808024" y="78282"/>
                  </a:lnTo>
                  <a:lnTo>
                    <a:pt x="811847" y="69735"/>
                  </a:lnTo>
                  <a:lnTo>
                    <a:pt x="811847" y="80695"/>
                  </a:lnTo>
                  <a:lnTo>
                    <a:pt x="820978" y="80695"/>
                  </a:lnTo>
                  <a:lnTo>
                    <a:pt x="820978" y="22072"/>
                  </a:lnTo>
                  <a:close/>
                </a:path>
                <a:path w="989964" h="110489">
                  <a:moveTo>
                    <a:pt x="884415" y="43472"/>
                  </a:moveTo>
                  <a:lnTo>
                    <a:pt x="882992" y="33756"/>
                  </a:lnTo>
                  <a:lnTo>
                    <a:pt x="878954" y="26847"/>
                  </a:lnTo>
                  <a:lnTo>
                    <a:pt x="872693" y="22707"/>
                  </a:lnTo>
                  <a:lnTo>
                    <a:pt x="864603" y="21348"/>
                  </a:lnTo>
                  <a:lnTo>
                    <a:pt x="856729" y="21348"/>
                  </a:lnTo>
                  <a:lnTo>
                    <a:pt x="850442" y="24650"/>
                  </a:lnTo>
                  <a:lnTo>
                    <a:pt x="846670" y="32931"/>
                  </a:lnTo>
                  <a:lnTo>
                    <a:pt x="846607" y="22072"/>
                  </a:lnTo>
                  <a:lnTo>
                    <a:pt x="837539" y="22072"/>
                  </a:lnTo>
                  <a:lnTo>
                    <a:pt x="837539" y="80695"/>
                  </a:lnTo>
                  <a:lnTo>
                    <a:pt x="846975" y="80695"/>
                  </a:lnTo>
                  <a:lnTo>
                    <a:pt x="846975" y="45567"/>
                  </a:lnTo>
                  <a:lnTo>
                    <a:pt x="846975" y="35547"/>
                  </a:lnTo>
                  <a:lnTo>
                    <a:pt x="853325" y="29832"/>
                  </a:lnTo>
                  <a:lnTo>
                    <a:pt x="869950" y="29832"/>
                  </a:lnTo>
                  <a:lnTo>
                    <a:pt x="874979" y="35242"/>
                  </a:lnTo>
                  <a:lnTo>
                    <a:pt x="874979" y="80695"/>
                  </a:lnTo>
                  <a:lnTo>
                    <a:pt x="884415" y="80695"/>
                  </a:lnTo>
                  <a:lnTo>
                    <a:pt x="884415" y="43472"/>
                  </a:lnTo>
                  <a:close/>
                </a:path>
                <a:path w="989964" h="110489">
                  <a:moveTo>
                    <a:pt x="925677" y="80378"/>
                  </a:moveTo>
                  <a:lnTo>
                    <a:pt x="923747" y="72415"/>
                  </a:lnTo>
                  <a:lnTo>
                    <a:pt x="922172" y="72732"/>
                  </a:lnTo>
                  <a:lnTo>
                    <a:pt x="920127" y="73037"/>
                  </a:lnTo>
                  <a:lnTo>
                    <a:pt x="913942" y="73037"/>
                  </a:lnTo>
                  <a:lnTo>
                    <a:pt x="911999" y="70739"/>
                  </a:lnTo>
                  <a:lnTo>
                    <a:pt x="911999" y="30149"/>
                  </a:lnTo>
                  <a:lnTo>
                    <a:pt x="924052" y="30149"/>
                  </a:lnTo>
                  <a:lnTo>
                    <a:pt x="924052" y="22072"/>
                  </a:lnTo>
                  <a:lnTo>
                    <a:pt x="911999" y="22072"/>
                  </a:lnTo>
                  <a:lnTo>
                    <a:pt x="911999" y="8128"/>
                  </a:lnTo>
                  <a:lnTo>
                    <a:pt x="902563" y="8128"/>
                  </a:lnTo>
                  <a:lnTo>
                    <a:pt x="902563" y="22072"/>
                  </a:lnTo>
                  <a:lnTo>
                    <a:pt x="893749" y="22072"/>
                  </a:lnTo>
                  <a:lnTo>
                    <a:pt x="893749" y="30149"/>
                  </a:lnTo>
                  <a:lnTo>
                    <a:pt x="902563" y="30149"/>
                  </a:lnTo>
                  <a:lnTo>
                    <a:pt x="902563" y="75819"/>
                  </a:lnTo>
                  <a:lnTo>
                    <a:pt x="908532" y="81432"/>
                  </a:lnTo>
                  <a:lnTo>
                    <a:pt x="921067" y="81432"/>
                  </a:lnTo>
                  <a:lnTo>
                    <a:pt x="923747" y="81064"/>
                  </a:lnTo>
                  <a:lnTo>
                    <a:pt x="925677" y="80378"/>
                  </a:lnTo>
                  <a:close/>
                </a:path>
                <a:path w="989964" h="110489">
                  <a:moveTo>
                    <a:pt x="978115" y="56159"/>
                  </a:moveTo>
                  <a:lnTo>
                    <a:pt x="973137" y="50863"/>
                  </a:lnTo>
                  <a:lnTo>
                    <a:pt x="962494" y="48348"/>
                  </a:lnTo>
                  <a:lnTo>
                    <a:pt x="946759" y="44627"/>
                  </a:lnTo>
                  <a:lnTo>
                    <a:pt x="943775" y="42214"/>
                  </a:lnTo>
                  <a:lnTo>
                    <a:pt x="943775" y="32981"/>
                  </a:lnTo>
                  <a:lnTo>
                    <a:pt x="949020" y="29362"/>
                  </a:lnTo>
                  <a:lnTo>
                    <a:pt x="963536" y="29362"/>
                  </a:lnTo>
                  <a:lnTo>
                    <a:pt x="966838" y="33451"/>
                  </a:lnTo>
                  <a:lnTo>
                    <a:pt x="968463" y="37655"/>
                  </a:lnTo>
                  <a:lnTo>
                    <a:pt x="977011" y="35445"/>
                  </a:lnTo>
                  <a:lnTo>
                    <a:pt x="974344" y="27216"/>
                  </a:lnTo>
                  <a:lnTo>
                    <a:pt x="967994" y="21348"/>
                  </a:lnTo>
                  <a:lnTo>
                    <a:pt x="955941" y="21348"/>
                  </a:lnTo>
                  <a:lnTo>
                    <a:pt x="947280" y="22593"/>
                  </a:lnTo>
                  <a:lnTo>
                    <a:pt x="940409" y="26111"/>
                  </a:lnTo>
                  <a:lnTo>
                    <a:pt x="935863" y="31521"/>
                  </a:lnTo>
                  <a:lnTo>
                    <a:pt x="934224" y="38442"/>
                  </a:lnTo>
                  <a:lnTo>
                    <a:pt x="934224" y="46672"/>
                  </a:lnTo>
                  <a:lnTo>
                    <a:pt x="939317" y="51917"/>
                  </a:lnTo>
                  <a:lnTo>
                    <a:pt x="949960" y="54432"/>
                  </a:lnTo>
                  <a:lnTo>
                    <a:pt x="959713" y="56730"/>
                  </a:lnTo>
                  <a:lnTo>
                    <a:pt x="965479" y="58102"/>
                  </a:lnTo>
                  <a:lnTo>
                    <a:pt x="968311" y="60769"/>
                  </a:lnTo>
                  <a:lnTo>
                    <a:pt x="968311" y="69634"/>
                  </a:lnTo>
                  <a:lnTo>
                    <a:pt x="963066" y="73672"/>
                  </a:lnTo>
                  <a:lnTo>
                    <a:pt x="947864" y="73672"/>
                  </a:lnTo>
                  <a:lnTo>
                    <a:pt x="943089" y="70789"/>
                  </a:lnTo>
                  <a:lnTo>
                    <a:pt x="941412" y="64338"/>
                  </a:lnTo>
                  <a:lnTo>
                    <a:pt x="932446" y="66484"/>
                  </a:lnTo>
                  <a:lnTo>
                    <a:pt x="935164" y="73177"/>
                  </a:lnTo>
                  <a:lnTo>
                    <a:pt x="939990" y="78016"/>
                  </a:lnTo>
                  <a:lnTo>
                    <a:pt x="946683" y="80962"/>
                  </a:lnTo>
                  <a:lnTo>
                    <a:pt x="954989" y="81953"/>
                  </a:lnTo>
                  <a:lnTo>
                    <a:pt x="964399" y="80619"/>
                  </a:lnTo>
                  <a:lnTo>
                    <a:pt x="971702" y="76923"/>
                  </a:lnTo>
                  <a:lnTo>
                    <a:pt x="976439" y="71297"/>
                  </a:lnTo>
                  <a:lnTo>
                    <a:pt x="978115" y="64185"/>
                  </a:lnTo>
                  <a:lnTo>
                    <a:pt x="978115" y="56159"/>
                  </a:lnTo>
                  <a:close/>
                </a:path>
                <a:path w="989964" h="110489">
                  <a:moveTo>
                    <a:pt x="989863" y="102590"/>
                  </a:moveTo>
                  <a:lnTo>
                    <a:pt x="0" y="102590"/>
                  </a:lnTo>
                  <a:lnTo>
                    <a:pt x="0" y="109931"/>
                  </a:lnTo>
                  <a:lnTo>
                    <a:pt x="989863" y="109931"/>
                  </a:lnTo>
                  <a:lnTo>
                    <a:pt x="989863" y="1025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1516229" y="3799635"/>
            <a:ext cx="20320" cy="3027045"/>
            <a:chOff x="1516229" y="3799635"/>
            <a:chExt cx="20320" cy="3027045"/>
          </a:xfrm>
        </p:grpSpPr>
        <p:sp>
          <p:nvSpPr>
            <p:cNvPr id="10" name="object 10" descr=""/>
            <p:cNvSpPr/>
            <p:nvPr/>
          </p:nvSpPr>
          <p:spPr>
            <a:xfrm>
              <a:off x="1516229" y="3803662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0" y="6040"/>
                  </a:moveTo>
                  <a:lnTo>
                    <a:pt x="1769" y="10312"/>
                  </a:lnTo>
                  <a:lnTo>
                    <a:pt x="6040" y="12081"/>
                  </a:lnTo>
                  <a:lnTo>
                    <a:pt x="10312" y="10312"/>
                  </a:lnTo>
                  <a:lnTo>
                    <a:pt x="12081" y="6040"/>
                  </a:lnTo>
                  <a:lnTo>
                    <a:pt x="10312" y="1769"/>
                  </a:lnTo>
                  <a:lnTo>
                    <a:pt x="6040" y="0"/>
                  </a:lnTo>
                  <a:lnTo>
                    <a:pt x="1769" y="1769"/>
                  </a:lnTo>
                  <a:lnTo>
                    <a:pt x="0" y="6040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22270" y="380970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</a:path>
              </a:pathLst>
            </a:custGeom>
            <a:ln w="12081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522270" y="3809703"/>
              <a:ext cx="0" cy="3010535"/>
            </a:xfrm>
            <a:custGeom>
              <a:avLst/>
              <a:gdLst/>
              <a:ahLst/>
              <a:cxnLst/>
              <a:rect l="l" t="t" r="r" b="b"/>
              <a:pathLst>
                <a:path w="0" h="3010534">
                  <a:moveTo>
                    <a:pt x="0" y="0"/>
                  </a:moveTo>
                  <a:lnTo>
                    <a:pt x="0" y="3010309"/>
                  </a:lnTo>
                </a:path>
              </a:pathLst>
            </a:custGeom>
            <a:ln w="12081">
              <a:solidFill>
                <a:srgbClr val="39404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518243" y="3805675"/>
              <a:ext cx="18415" cy="3020695"/>
            </a:xfrm>
            <a:custGeom>
              <a:avLst/>
              <a:gdLst/>
              <a:ahLst/>
              <a:cxnLst/>
              <a:rect l="l" t="t" r="r" b="b"/>
              <a:pathLst>
                <a:path w="18415" h="3020695">
                  <a:moveTo>
                    <a:pt x="0" y="0"/>
                  </a:moveTo>
                  <a:lnTo>
                    <a:pt x="18122" y="0"/>
                  </a:lnTo>
                </a:path>
                <a:path w="18415" h="3020695">
                  <a:moveTo>
                    <a:pt x="4027" y="3014336"/>
                  </a:moveTo>
                  <a:lnTo>
                    <a:pt x="4027" y="3020377"/>
                  </a:lnTo>
                </a:path>
              </a:pathLst>
            </a:custGeom>
            <a:ln w="12081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4703633" y="4174061"/>
            <a:ext cx="14604" cy="2652395"/>
            <a:chOff x="4703633" y="4174061"/>
            <a:chExt cx="14604" cy="2652395"/>
          </a:xfrm>
        </p:grpSpPr>
        <p:sp>
          <p:nvSpPr>
            <p:cNvPr id="15" name="object 15" descr=""/>
            <p:cNvSpPr/>
            <p:nvPr/>
          </p:nvSpPr>
          <p:spPr>
            <a:xfrm>
              <a:off x="4711788" y="4180202"/>
              <a:ext cx="0" cy="2640330"/>
            </a:xfrm>
            <a:custGeom>
              <a:avLst/>
              <a:gdLst/>
              <a:ahLst/>
              <a:cxnLst/>
              <a:rect l="l" t="t" r="r" b="b"/>
              <a:pathLst>
                <a:path w="0" h="2640329">
                  <a:moveTo>
                    <a:pt x="0" y="0"/>
                  </a:moveTo>
                  <a:lnTo>
                    <a:pt x="0" y="2639809"/>
                  </a:lnTo>
                </a:path>
              </a:pathLst>
            </a:custGeom>
            <a:ln w="12081">
              <a:solidFill>
                <a:srgbClr val="39404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703734" y="4174162"/>
              <a:ext cx="12700" cy="6350"/>
            </a:xfrm>
            <a:custGeom>
              <a:avLst/>
              <a:gdLst/>
              <a:ahLst/>
              <a:cxnLst/>
              <a:rect l="l" t="t" r="r" b="b"/>
              <a:pathLst>
                <a:path w="12700" h="6350">
                  <a:moveTo>
                    <a:pt x="12081" y="6040"/>
                  </a:moveTo>
                  <a:lnTo>
                    <a:pt x="0" y="6040"/>
                  </a:lnTo>
                  <a:lnTo>
                    <a:pt x="0" y="0"/>
                  </a:lnTo>
                  <a:lnTo>
                    <a:pt x="12081" y="0"/>
                  </a:lnTo>
                  <a:lnTo>
                    <a:pt x="12081" y="6040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703734" y="4174162"/>
              <a:ext cx="12700" cy="6350"/>
            </a:xfrm>
            <a:custGeom>
              <a:avLst/>
              <a:gdLst/>
              <a:ahLst/>
              <a:cxnLst/>
              <a:rect l="l" t="t" r="r" b="b"/>
              <a:pathLst>
                <a:path w="12700" h="6350">
                  <a:moveTo>
                    <a:pt x="12081" y="6040"/>
                  </a:moveTo>
                  <a:lnTo>
                    <a:pt x="0" y="6040"/>
                  </a:lnTo>
                  <a:lnTo>
                    <a:pt x="0" y="0"/>
                  </a:lnTo>
                  <a:lnTo>
                    <a:pt x="12081" y="0"/>
                  </a:lnTo>
                  <a:lnTo>
                    <a:pt x="12081" y="6040"/>
                  </a:lnTo>
                  <a:close/>
                </a:path>
              </a:pathLst>
            </a:custGeom>
            <a:ln w="317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711788" y="6820012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0"/>
                  </a:moveTo>
                  <a:lnTo>
                    <a:pt x="0" y="6040"/>
                  </a:lnTo>
                </a:path>
              </a:pathLst>
            </a:custGeom>
            <a:ln w="12081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1522270" y="4695312"/>
            <a:ext cx="3183890" cy="156845"/>
            <a:chOff x="1522270" y="4695312"/>
            <a:chExt cx="3183890" cy="156845"/>
          </a:xfrm>
        </p:grpSpPr>
        <p:sp>
          <p:nvSpPr>
            <p:cNvPr id="20" name="object 20" descr=""/>
            <p:cNvSpPr/>
            <p:nvPr/>
          </p:nvSpPr>
          <p:spPr>
            <a:xfrm>
              <a:off x="1522270" y="4811139"/>
              <a:ext cx="3117215" cy="5080"/>
            </a:xfrm>
            <a:custGeom>
              <a:avLst/>
              <a:gdLst/>
              <a:ahLst/>
              <a:cxnLst/>
              <a:rect l="l" t="t" r="r" b="b"/>
              <a:pathLst>
                <a:path w="3117215" h="5079">
                  <a:moveTo>
                    <a:pt x="6040" y="120"/>
                  </a:moveTo>
                  <a:lnTo>
                    <a:pt x="1592745" y="120"/>
                  </a:lnTo>
                  <a:lnTo>
                    <a:pt x="1594759" y="0"/>
                  </a:lnTo>
                  <a:lnTo>
                    <a:pt x="1594759" y="2214"/>
                  </a:lnTo>
                  <a:lnTo>
                    <a:pt x="1594759" y="4389"/>
                  </a:lnTo>
                  <a:lnTo>
                    <a:pt x="1596772" y="4389"/>
                  </a:lnTo>
                  <a:lnTo>
                    <a:pt x="3117029" y="4550"/>
                  </a:lnTo>
                </a:path>
                <a:path w="3117215" h="5079">
                  <a:moveTo>
                    <a:pt x="6443" y="120"/>
                  </a:moveTo>
                  <a:lnTo>
                    <a:pt x="0" y="120"/>
                  </a:lnTo>
                </a:path>
              </a:pathLst>
            </a:custGeom>
            <a:ln w="12081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1313" y="4779445"/>
              <a:ext cx="64434" cy="7248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9451" y="4695312"/>
              <a:ext cx="1247177" cy="97193"/>
            </a:xfrm>
            <a:prstGeom prst="rect">
              <a:avLst/>
            </a:prstGeom>
          </p:spPr>
        </p:pic>
      </p:grpSp>
      <p:grpSp>
        <p:nvGrpSpPr>
          <p:cNvPr id="23" name="object 23" descr=""/>
          <p:cNvGrpSpPr/>
          <p:nvPr/>
        </p:nvGrpSpPr>
        <p:grpSpPr>
          <a:xfrm>
            <a:off x="2693348" y="1810742"/>
            <a:ext cx="1332230" cy="262255"/>
            <a:chOff x="2693348" y="1810742"/>
            <a:chExt cx="1332230" cy="262255"/>
          </a:xfrm>
        </p:grpSpPr>
        <p:pic>
          <p:nvPicPr>
            <p:cNvPr id="24" name="object 2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93348" y="1821491"/>
              <a:ext cx="149567" cy="195315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68083" y="1810742"/>
              <a:ext cx="303460" cy="208948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99333" y="1821491"/>
              <a:ext cx="149567" cy="195315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6035" y="1870254"/>
              <a:ext cx="133706" cy="148387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37007" y="1821491"/>
              <a:ext cx="141833" cy="197806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06237" y="1821491"/>
              <a:ext cx="141833" cy="197806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71665" y="1870254"/>
              <a:ext cx="153368" cy="202394"/>
            </a:xfrm>
            <a:prstGeom prst="rect">
              <a:avLst/>
            </a:prstGeom>
          </p:spPr>
        </p:pic>
      </p:grpSp>
      <p:grpSp>
        <p:nvGrpSpPr>
          <p:cNvPr id="31" name="object 31" descr=""/>
          <p:cNvGrpSpPr/>
          <p:nvPr/>
        </p:nvGrpSpPr>
        <p:grpSpPr>
          <a:xfrm>
            <a:off x="4110509" y="1821491"/>
            <a:ext cx="480059" cy="198120"/>
            <a:chOff x="4110509" y="1821491"/>
            <a:chExt cx="480059" cy="198120"/>
          </a:xfrm>
        </p:grpSpPr>
        <p:pic>
          <p:nvPicPr>
            <p:cNvPr id="32" name="object 3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10509" y="1821491"/>
              <a:ext cx="161233" cy="198068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06087" y="1868026"/>
              <a:ext cx="211439" cy="148780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4551083" y="1821491"/>
              <a:ext cx="39370" cy="195580"/>
            </a:xfrm>
            <a:custGeom>
              <a:avLst/>
              <a:gdLst/>
              <a:ahLst/>
              <a:cxnLst/>
              <a:rect l="l" t="t" r="r" b="b"/>
              <a:pathLst>
                <a:path w="39370" h="195580">
                  <a:moveTo>
                    <a:pt x="39325" y="195315"/>
                  </a:moveTo>
                  <a:lnTo>
                    <a:pt x="0" y="195315"/>
                  </a:lnTo>
                  <a:lnTo>
                    <a:pt x="0" y="0"/>
                  </a:lnTo>
                  <a:lnTo>
                    <a:pt x="39325" y="0"/>
                  </a:lnTo>
                  <a:lnTo>
                    <a:pt x="39325" y="1953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 descr=""/>
          <p:cNvGrpSpPr/>
          <p:nvPr/>
        </p:nvGrpSpPr>
        <p:grpSpPr>
          <a:xfrm>
            <a:off x="4681853" y="1818869"/>
            <a:ext cx="1296035" cy="252729"/>
            <a:chOff x="4681853" y="1818869"/>
            <a:chExt cx="1296035" cy="252729"/>
          </a:xfrm>
        </p:grpSpPr>
        <p:pic>
          <p:nvPicPr>
            <p:cNvPr id="36" name="object 3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81853" y="1818869"/>
              <a:ext cx="153499" cy="200821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57113" y="1868419"/>
              <a:ext cx="139211" cy="151271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17036" y="1868419"/>
              <a:ext cx="141833" cy="203180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92427" y="1870254"/>
              <a:ext cx="133706" cy="148387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53399" y="1868419"/>
              <a:ext cx="139211" cy="151271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19482" y="1868419"/>
              <a:ext cx="133574" cy="148387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80454" y="1868419"/>
              <a:ext cx="137114" cy="151271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38411" y="1868419"/>
              <a:ext cx="139211" cy="151271"/>
            </a:xfrm>
            <a:prstGeom prst="rect">
              <a:avLst/>
            </a:prstGeom>
          </p:spPr>
        </p:pic>
      </p:grpSp>
      <p:grpSp>
        <p:nvGrpSpPr>
          <p:cNvPr id="44" name="object 44" descr=""/>
          <p:cNvGrpSpPr/>
          <p:nvPr/>
        </p:nvGrpSpPr>
        <p:grpSpPr>
          <a:xfrm>
            <a:off x="6066505" y="1810742"/>
            <a:ext cx="1064260" cy="264160"/>
            <a:chOff x="6066505" y="1810742"/>
            <a:chExt cx="1064260" cy="264160"/>
          </a:xfrm>
        </p:grpSpPr>
        <p:pic>
          <p:nvPicPr>
            <p:cNvPr id="45" name="object 45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066505" y="1821491"/>
              <a:ext cx="163855" cy="195315"/>
            </a:xfrm>
            <a:prstGeom prst="rect">
              <a:avLst/>
            </a:prstGeom>
          </p:spPr>
        </p:pic>
        <p:sp>
          <p:nvSpPr>
            <p:cNvPr id="46" name="object 46" descr=""/>
            <p:cNvSpPr/>
            <p:nvPr/>
          </p:nvSpPr>
          <p:spPr>
            <a:xfrm>
              <a:off x="6257495" y="1810742"/>
              <a:ext cx="43815" cy="206375"/>
            </a:xfrm>
            <a:custGeom>
              <a:avLst/>
              <a:gdLst/>
              <a:ahLst/>
              <a:cxnLst/>
              <a:rect l="l" t="t" r="r" b="b"/>
              <a:pathLst>
                <a:path w="43814" h="206375">
                  <a:moveTo>
                    <a:pt x="41291" y="206064"/>
                  </a:moveTo>
                  <a:lnTo>
                    <a:pt x="1966" y="206064"/>
                  </a:lnTo>
                  <a:lnTo>
                    <a:pt x="1966" y="59512"/>
                  </a:lnTo>
                  <a:lnTo>
                    <a:pt x="41291" y="59512"/>
                  </a:lnTo>
                  <a:lnTo>
                    <a:pt x="41291" y="206064"/>
                  </a:lnTo>
                  <a:close/>
                </a:path>
                <a:path w="43814" h="206375">
                  <a:moveTo>
                    <a:pt x="21628" y="40373"/>
                  </a:moveTo>
                  <a:lnTo>
                    <a:pt x="13216" y="38805"/>
                  </a:lnTo>
                  <a:lnTo>
                    <a:pt x="6341" y="34507"/>
                  </a:lnTo>
                  <a:lnTo>
                    <a:pt x="1702" y="28097"/>
                  </a:lnTo>
                  <a:lnTo>
                    <a:pt x="0" y="20186"/>
                  </a:lnTo>
                  <a:lnTo>
                    <a:pt x="1702" y="12332"/>
                  </a:lnTo>
                  <a:lnTo>
                    <a:pt x="6341" y="5915"/>
                  </a:lnTo>
                  <a:lnTo>
                    <a:pt x="13216" y="1587"/>
                  </a:lnTo>
                  <a:lnTo>
                    <a:pt x="21628" y="0"/>
                  </a:lnTo>
                  <a:lnTo>
                    <a:pt x="29985" y="1587"/>
                  </a:lnTo>
                  <a:lnTo>
                    <a:pt x="36867" y="5915"/>
                  </a:lnTo>
                  <a:lnTo>
                    <a:pt x="41537" y="12332"/>
                  </a:lnTo>
                  <a:lnTo>
                    <a:pt x="43257" y="20186"/>
                  </a:lnTo>
                  <a:lnTo>
                    <a:pt x="41537" y="28097"/>
                  </a:lnTo>
                  <a:lnTo>
                    <a:pt x="36867" y="34507"/>
                  </a:lnTo>
                  <a:lnTo>
                    <a:pt x="29985" y="38805"/>
                  </a:lnTo>
                  <a:lnTo>
                    <a:pt x="21628" y="403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324348" y="1868419"/>
              <a:ext cx="130166" cy="151271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81912" y="1868419"/>
              <a:ext cx="142226" cy="206326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657696" y="1868419"/>
              <a:ext cx="227955" cy="151271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919209" y="1868026"/>
              <a:ext cx="211439" cy="148780"/>
            </a:xfrm>
            <a:prstGeom prst="rect">
              <a:avLst/>
            </a:prstGeom>
          </p:spPr>
        </p:pic>
      </p:grpSp>
      <p:pic>
        <p:nvPicPr>
          <p:cNvPr id="51" name="object 51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528310" y="4886971"/>
            <a:ext cx="3270062" cy="1169490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056008" y="2211321"/>
            <a:ext cx="161233" cy="198068"/>
          </a:xfrm>
          <a:prstGeom prst="rect">
            <a:avLst/>
          </a:prstGeom>
        </p:spPr>
      </p:pic>
      <p:grpSp>
        <p:nvGrpSpPr>
          <p:cNvPr id="53" name="object 53" descr=""/>
          <p:cNvGrpSpPr/>
          <p:nvPr/>
        </p:nvGrpSpPr>
        <p:grpSpPr>
          <a:xfrm>
            <a:off x="2245031" y="2258249"/>
            <a:ext cx="290195" cy="151765"/>
            <a:chOff x="2245031" y="2258249"/>
            <a:chExt cx="290195" cy="151765"/>
          </a:xfrm>
        </p:grpSpPr>
        <p:pic>
          <p:nvPicPr>
            <p:cNvPr id="54" name="object 54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245031" y="2258249"/>
              <a:ext cx="130297" cy="151271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95778" y="2258249"/>
              <a:ext cx="139211" cy="151271"/>
            </a:xfrm>
            <a:prstGeom prst="rect">
              <a:avLst/>
            </a:prstGeom>
          </p:spPr>
        </p:pic>
      </p:grpSp>
      <p:grpSp>
        <p:nvGrpSpPr>
          <p:cNvPr id="56" name="object 56" descr=""/>
          <p:cNvGrpSpPr/>
          <p:nvPr/>
        </p:nvGrpSpPr>
        <p:grpSpPr>
          <a:xfrm>
            <a:off x="2620719" y="2208699"/>
            <a:ext cx="642620" cy="201295"/>
            <a:chOff x="2620719" y="2208699"/>
            <a:chExt cx="642620" cy="201295"/>
          </a:xfrm>
        </p:grpSpPr>
        <p:pic>
          <p:nvPicPr>
            <p:cNvPr id="57" name="object 57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620719" y="2208699"/>
              <a:ext cx="174866" cy="200559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815904" y="2258249"/>
              <a:ext cx="130166" cy="151271"/>
            </a:xfrm>
            <a:prstGeom prst="rect">
              <a:avLst/>
            </a:prstGeom>
          </p:spPr>
        </p:pic>
        <p:pic>
          <p:nvPicPr>
            <p:cNvPr id="59" name="object 59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73074" y="2258249"/>
              <a:ext cx="130297" cy="151271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23821" y="2258249"/>
              <a:ext cx="139211" cy="151271"/>
            </a:xfrm>
            <a:prstGeom prst="rect">
              <a:avLst/>
            </a:prstGeom>
          </p:spPr>
        </p:pic>
      </p:grpSp>
      <p:sp>
        <p:nvSpPr>
          <p:cNvPr id="61" name="object 61" descr=""/>
          <p:cNvSpPr/>
          <p:nvPr/>
        </p:nvSpPr>
        <p:spPr>
          <a:xfrm>
            <a:off x="3355264" y="2310552"/>
            <a:ext cx="88900" cy="31750"/>
          </a:xfrm>
          <a:custGeom>
            <a:avLst/>
            <a:gdLst/>
            <a:ahLst/>
            <a:cxnLst/>
            <a:rect l="l" t="t" r="r" b="b"/>
            <a:pathLst>
              <a:path w="88900" h="31750">
                <a:moveTo>
                  <a:pt x="88875" y="31460"/>
                </a:moveTo>
                <a:lnTo>
                  <a:pt x="0" y="31460"/>
                </a:lnTo>
                <a:lnTo>
                  <a:pt x="0" y="0"/>
                </a:lnTo>
                <a:lnTo>
                  <a:pt x="88875" y="0"/>
                </a:lnTo>
                <a:lnTo>
                  <a:pt x="88875" y="31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2" name="object 62" descr=""/>
          <p:cNvGrpSpPr/>
          <p:nvPr/>
        </p:nvGrpSpPr>
        <p:grpSpPr>
          <a:xfrm>
            <a:off x="3538511" y="2208699"/>
            <a:ext cx="695325" cy="200660"/>
            <a:chOff x="3538511" y="2208699"/>
            <a:chExt cx="695325" cy="200660"/>
          </a:xfrm>
        </p:grpSpPr>
        <p:pic>
          <p:nvPicPr>
            <p:cNvPr id="63" name="object 63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538511" y="2208699"/>
              <a:ext cx="156383" cy="200559"/>
            </a:xfrm>
            <a:prstGeom prst="rect">
              <a:avLst/>
            </a:prstGeom>
          </p:spPr>
        </p:pic>
        <p:pic>
          <p:nvPicPr>
            <p:cNvPr id="64" name="object 64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724127" y="2211321"/>
              <a:ext cx="142357" cy="197937"/>
            </a:xfrm>
            <a:prstGeom prst="rect">
              <a:avLst/>
            </a:prstGeom>
          </p:spPr>
        </p:pic>
        <p:sp>
          <p:nvSpPr>
            <p:cNvPr id="65" name="object 65" descr=""/>
            <p:cNvSpPr/>
            <p:nvPr/>
          </p:nvSpPr>
          <p:spPr>
            <a:xfrm>
              <a:off x="3894799" y="2364034"/>
              <a:ext cx="45720" cy="45720"/>
            </a:xfrm>
            <a:custGeom>
              <a:avLst/>
              <a:gdLst/>
              <a:ahLst/>
              <a:cxnLst/>
              <a:rect l="l" t="t" r="r" b="b"/>
              <a:pathLst>
                <a:path w="45720" h="45719">
                  <a:moveTo>
                    <a:pt x="22677" y="45093"/>
                  </a:moveTo>
                  <a:lnTo>
                    <a:pt x="13714" y="43358"/>
                  </a:lnTo>
                  <a:lnTo>
                    <a:pt x="6521" y="38587"/>
                  </a:lnTo>
                  <a:lnTo>
                    <a:pt x="1736" y="31433"/>
                  </a:lnTo>
                  <a:lnTo>
                    <a:pt x="0" y="22546"/>
                  </a:lnTo>
                  <a:lnTo>
                    <a:pt x="1736" y="13659"/>
                  </a:lnTo>
                  <a:lnTo>
                    <a:pt x="6521" y="6505"/>
                  </a:lnTo>
                  <a:lnTo>
                    <a:pt x="13714" y="1734"/>
                  </a:lnTo>
                  <a:lnTo>
                    <a:pt x="22677" y="0"/>
                  </a:lnTo>
                  <a:lnTo>
                    <a:pt x="31640" y="1734"/>
                  </a:lnTo>
                  <a:lnTo>
                    <a:pt x="38833" y="6505"/>
                  </a:lnTo>
                  <a:lnTo>
                    <a:pt x="43618" y="13659"/>
                  </a:lnTo>
                  <a:lnTo>
                    <a:pt x="45355" y="22546"/>
                  </a:lnTo>
                  <a:lnTo>
                    <a:pt x="43618" y="31433"/>
                  </a:lnTo>
                  <a:lnTo>
                    <a:pt x="38833" y="38587"/>
                  </a:lnTo>
                  <a:lnTo>
                    <a:pt x="31640" y="43358"/>
                  </a:lnTo>
                  <a:lnTo>
                    <a:pt x="22677" y="450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966764" y="2208699"/>
              <a:ext cx="156383" cy="200559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147661" y="2211321"/>
              <a:ext cx="85991" cy="195315"/>
            </a:xfrm>
            <a:prstGeom prst="rect">
              <a:avLst/>
            </a:prstGeom>
          </p:spPr>
        </p:pic>
      </p:grpSp>
      <p:grpSp>
        <p:nvGrpSpPr>
          <p:cNvPr id="68" name="object 68" descr=""/>
          <p:cNvGrpSpPr/>
          <p:nvPr/>
        </p:nvGrpSpPr>
        <p:grpSpPr>
          <a:xfrm>
            <a:off x="4332406" y="2211321"/>
            <a:ext cx="1031240" cy="253365"/>
            <a:chOff x="4332406" y="2211321"/>
            <a:chExt cx="1031240" cy="253365"/>
          </a:xfrm>
        </p:grpSpPr>
        <p:pic>
          <p:nvPicPr>
            <p:cNvPr id="69" name="object 69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332406" y="2211321"/>
              <a:ext cx="214847" cy="195315"/>
            </a:xfrm>
            <a:prstGeom prst="rect">
              <a:avLst/>
            </a:prstGeom>
          </p:spPr>
        </p:pic>
        <p:pic>
          <p:nvPicPr>
            <p:cNvPr id="70" name="object 70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573732" y="2258249"/>
              <a:ext cx="130166" cy="151271"/>
            </a:xfrm>
            <a:prstGeom prst="rect">
              <a:avLst/>
            </a:prstGeom>
          </p:spPr>
        </p:pic>
        <p:pic>
          <p:nvPicPr>
            <p:cNvPr id="71" name="object 71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37457" y="2258249"/>
              <a:ext cx="133574" cy="148387"/>
            </a:xfrm>
            <a:prstGeom prst="rect">
              <a:avLst/>
            </a:prstGeom>
          </p:spPr>
        </p:pic>
        <p:pic>
          <p:nvPicPr>
            <p:cNvPr id="72" name="object 72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896724" y="2258249"/>
              <a:ext cx="130166" cy="151271"/>
            </a:xfrm>
            <a:prstGeom prst="rect">
              <a:avLst/>
            </a:prstGeom>
          </p:spPr>
        </p:pic>
        <p:pic>
          <p:nvPicPr>
            <p:cNvPr id="73" name="object 73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054288" y="2258249"/>
              <a:ext cx="142226" cy="206326"/>
            </a:xfrm>
            <a:prstGeom prst="rect">
              <a:avLst/>
            </a:prstGeom>
          </p:spPr>
        </p:pic>
        <p:pic>
          <p:nvPicPr>
            <p:cNvPr id="74" name="object 74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23911" y="2258249"/>
              <a:ext cx="139211" cy="151271"/>
            </a:xfrm>
            <a:prstGeom prst="rect">
              <a:avLst/>
            </a:prstGeom>
          </p:spPr>
        </p:pic>
      </p:grpSp>
      <p:grpSp>
        <p:nvGrpSpPr>
          <p:cNvPr id="75" name="object 75" descr=""/>
          <p:cNvGrpSpPr/>
          <p:nvPr/>
        </p:nvGrpSpPr>
        <p:grpSpPr>
          <a:xfrm>
            <a:off x="5454375" y="2200572"/>
            <a:ext cx="1145540" cy="209550"/>
            <a:chOff x="5454375" y="2200572"/>
            <a:chExt cx="1145540" cy="209550"/>
          </a:xfrm>
        </p:grpSpPr>
        <p:sp>
          <p:nvSpPr>
            <p:cNvPr id="76" name="object 76" descr=""/>
            <p:cNvSpPr/>
            <p:nvPr/>
          </p:nvSpPr>
          <p:spPr>
            <a:xfrm>
              <a:off x="5454370" y="2200579"/>
              <a:ext cx="198120" cy="206375"/>
            </a:xfrm>
            <a:custGeom>
              <a:avLst/>
              <a:gdLst/>
              <a:ahLst/>
              <a:cxnLst/>
              <a:rect l="l" t="t" r="r" b="b"/>
              <a:pathLst>
                <a:path w="198120" h="206375">
                  <a:moveTo>
                    <a:pt x="128460" y="10477"/>
                  </a:moveTo>
                  <a:lnTo>
                    <a:pt x="0" y="10477"/>
                  </a:lnTo>
                  <a:lnTo>
                    <a:pt x="0" y="43497"/>
                  </a:lnTo>
                  <a:lnTo>
                    <a:pt x="0" y="98107"/>
                  </a:lnTo>
                  <a:lnTo>
                    <a:pt x="0" y="131127"/>
                  </a:lnTo>
                  <a:lnTo>
                    <a:pt x="0" y="206057"/>
                  </a:lnTo>
                  <a:lnTo>
                    <a:pt x="39979" y="206057"/>
                  </a:lnTo>
                  <a:lnTo>
                    <a:pt x="39979" y="131127"/>
                  </a:lnTo>
                  <a:lnTo>
                    <a:pt x="119811" y="131127"/>
                  </a:lnTo>
                  <a:lnTo>
                    <a:pt x="119811" y="98107"/>
                  </a:lnTo>
                  <a:lnTo>
                    <a:pt x="39979" y="98107"/>
                  </a:lnTo>
                  <a:lnTo>
                    <a:pt x="39979" y="43497"/>
                  </a:lnTo>
                  <a:lnTo>
                    <a:pt x="128460" y="43497"/>
                  </a:lnTo>
                  <a:lnTo>
                    <a:pt x="128460" y="10477"/>
                  </a:lnTo>
                  <a:close/>
                </a:path>
                <a:path w="198120" h="206375">
                  <a:moveTo>
                    <a:pt x="195973" y="59512"/>
                  </a:moveTo>
                  <a:lnTo>
                    <a:pt x="156641" y="59512"/>
                  </a:lnTo>
                  <a:lnTo>
                    <a:pt x="156641" y="206057"/>
                  </a:lnTo>
                  <a:lnTo>
                    <a:pt x="195973" y="206057"/>
                  </a:lnTo>
                  <a:lnTo>
                    <a:pt x="195973" y="59512"/>
                  </a:lnTo>
                  <a:close/>
                </a:path>
                <a:path w="198120" h="206375">
                  <a:moveTo>
                    <a:pt x="197942" y="20180"/>
                  </a:moveTo>
                  <a:lnTo>
                    <a:pt x="196215" y="12331"/>
                  </a:lnTo>
                  <a:lnTo>
                    <a:pt x="191541" y="5918"/>
                  </a:lnTo>
                  <a:lnTo>
                    <a:pt x="184658" y="1587"/>
                  </a:lnTo>
                  <a:lnTo>
                    <a:pt x="176301" y="0"/>
                  </a:lnTo>
                  <a:lnTo>
                    <a:pt x="167894" y="1587"/>
                  </a:lnTo>
                  <a:lnTo>
                    <a:pt x="161023" y="5918"/>
                  </a:lnTo>
                  <a:lnTo>
                    <a:pt x="156375" y="12331"/>
                  </a:lnTo>
                  <a:lnTo>
                    <a:pt x="154673" y="20180"/>
                  </a:lnTo>
                  <a:lnTo>
                    <a:pt x="156375" y="28092"/>
                  </a:lnTo>
                  <a:lnTo>
                    <a:pt x="161023" y="34505"/>
                  </a:lnTo>
                  <a:lnTo>
                    <a:pt x="167894" y="38798"/>
                  </a:lnTo>
                  <a:lnTo>
                    <a:pt x="176301" y="40373"/>
                  </a:lnTo>
                  <a:lnTo>
                    <a:pt x="184658" y="38798"/>
                  </a:lnTo>
                  <a:lnTo>
                    <a:pt x="191541" y="34505"/>
                  </a:lnTo>
                  <a:lnTo>
                    <a:pt x="196215" y="28092"/>
                  </a:lnTo>
                  <a:lnTo>
                    <a:pt x="197942" y="201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683773" y="2258249"/>
              <a:ext cx="133574" cy="148387"/>
            </a:xfrm>
            <a:prstGeom prst="rect">
              <a:avLst/>
            </a:prstGeom>
          </p:spPr>
        </p:pic>
        <p:pic>
          <p:nvPicPr>
            <p:cNvPr id="78" name="object 78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843041" y="2258249"/>
              <a:ext cx="130166" cy="151271"/>
            </a:xfrm>
            <a:prstGeom prst="rect">
              <a:avLst/>
            </a:prstGeom>
          </p:spPr>
        </p:pic>
        <p:pic>
          <p:nvPicPr>
            <p:cNvPr id="79" name="object 79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06765" y="2258249"/>
              <a:ext cx="133574" cy="148387"/>
            </a:xfrm>
            <a:prstGeom prst="rect">
              <a:avLst/>
            </a:prstGeom>
          </p:spPr>
        </p:pic>
        <p:pic>
          <p:nvPicPr>
            <p:cNvPr id="80" name="object 80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67737" y="2258249"/>
              <a:ext cx="137114" cy="151271"/>
            </a:xfrm>
            <a:prstGeom prst="rect">
              <a:avLst/>
            </a:prstGeom>
          </p:spPr>
        </p:pic>
        <p:sp>
          <p:nvSpPr>
            <p:cNvPr id="81" name="object 81" descr=""/>
            <p:cNvSpPr/>
            <p:nvPr/>
          </p:nvSpPr>
          <p:spPr>
            <a:xfrm>
              <a:off x="6329888" y="2200572"/>
              <a:ext cx="43815" cy="206375"/>
            </a:xfrm>
            <a:custGeom>
              <a:avLst/>
              <a:gdLst/>
              <a:ahLst/>
              <a:cxnLst/>
              <a:rect l="l" t="t" r="r" b="b"/>
              <a:pathLst>
                <a:path w="43814" h="206375">
                  <a:moveTo>
                    <a:pt x="41291" y="206064"/>
                  </a:moveTo>
                  <a:lnTo>
                    <a:pt x="1966" y="206064"/>
                  </a:lnTo>
                  <a:lnTo>
                    <a:pt x="1966" y="59512"/>
                  </a:lnTo>
                  <a:lnTo>
                    <a:pt x="41291" y="59512"/>
                  </a:lnTo>
                  <a:lnTo>
                    <a:pt x="41291" y="206064"/>
                  </a:lnTo>
                  <a:close/>
                </a:path>
                <a:path w="43814" h="206375">
                  <a:moveTo>
                    <a:pt x="21628" y="40373"/>
                  </a:moveTo>
                  <a:lnTo>
                    <a:pt x="13216" y="38805"/>
                  </a:lnTo>
                  <a:lnTo>
                    <a:pt x="6341" y="34507"/>
                  </a:lnTo>
                  <a:lnTo>
                    <a:pt x="1702" y="28097"/>
                  </a:lnTo>
                  <a:lnTo>
                    <a:pt x="0" y="20186"/>
                  </a:lnTo>
                  <a:lnTo>
                    <a:pt x="1702" y="12332"/>
                  </a:lnTo>
                  <a:lnTo>
                    <a:pt x="6341" y="5915"/>
                  </a:lnTo>
                  <a:lnTo>
                    <a:pt x="13216" y="1587"/>
                  </a:lnTo>
                  <a:lnTo>
                    <a:pt x="21628" y="0"/>
                  </a:lnTo>
                  <a:lnTo>
                    <a:pt x="29985" y="1587"/>
                  </a:lnTo>
                  <a:lnTo>
                    <a:pt x="36867" y="5915"/>
                  </a:lnTo>
                  <a:lnTo>
                    <a:pt x="41537" y="12332"/>
                  </a:lnTo>
                  <a:lnTo>
                    <a:pt x="43257" y="20186"/>
                  </a:lnTo>
                  <a:lnTo>
                    <a:pt x="41537" y="28097"/>
                  </a:lnTo>
                  <a:lnTo>
                    <a:pt x="36867" y="34507"/>
                  </a:lnTo>
                  <a:lnTo>
                    <a:pt x="29985" y="38805"/>
                  </a:lnTo>
                  <a:lnTo>
                    <a:pt x="21628" y="403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2" name="object 82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396741" y="2258249"/>
              <a:ext cx="130166" cy="151271"/>
            </a:xfrm>
            <a:prstGeom prst="rect">
              <a:avLst/>
            </a:prstGeom>
          </p:spPr>
        </p:pic>
        <p:sp>
          <p:nvSpPr>
            <p:cNvPr id="83" name="object 83" descr=""/>
            <p:cNvSpPr/>
            <p:nvPr/>
          </p:nvSpPr>
          <p:spPr>
            <a:xfrm>
              <a:off x="6560466" y="2211321"/>
              <a:ext cx="39370" cy="195580"/>
            </a:xfrm>
            <a:custGeom>
              <a:avLst/>
              <a:gdLst/>
              <a:ahLst/>
              <a:cxnLst/>
              <a:rect l="l" t="t" r="r" b="b"/>
              <a:pathLst>
                <a:path w="39370" h="195580">
                  <a:moveTo>
                    <a:pt x="39325" y="195315"/>
                  </a:moveTo>
                  <a:lnTo>
                    <a:pt x="0" y="195315"/>
                  </a:lnTo>
                  <a:lnTo>
                    <a:pt x="0" y="0"/>
                  </a:lnTo>
                  <a:lnTo>
                    <a:pt x="39325" y="0"/>
                  </a:lnTo>
                  <a:lnTo>
                    <a:pt x="39325" y="1953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4" name="object 84" descr=""/>
          <p:cNvGrpSpPr/>
          <p:nvPr/>
        </p:nvGrpSpPr>
        <p:grpSpPr>
          <a:xfrm>
            <a:off x="6683471" y="2211321"/>
            <a:ext cx="1096645" cy="198755"/>
            <a:chOff x="6683471" y="2211321"/>
            <a:chExt cx="1096645" cy="198755"/>
          </a:xfrm>
        </p:grpSpPr>
        <p:pic>
          <p:nvPicPr>
            <p:cNvPr id="85" name="object 85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683471" y="2211321"/>
              <a:ext cx="335576" cy="198199"/>
            </a:xfrm>
            <a:prstGeom prst="rect">
              <a:avLst/>
            </a:prstGeom>
          </p:spPr>
        </p:pic>
        <p:pic>
          <p:nvPicPr>
            <p:cNvPr id="86" name="object 86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39889" y="2258249"/>
              <a:ext cx="137114" cy="151271"/>
            </a:xfrm>
            <a:prstGeom prst="rect">
              <a:avLst/>
            </a:prstGeom>
          </p:spPr>
        </p:pic>
        <p:pic>
          <p:nvPicPr>
            <p:cNvPr id="87" name="object 87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197846" y="2258249"/>
              <a:ext cx="143406" cy="151271"/>
            </a:xfrm>
            <a:prstGeom prst="rect">
              <a:avLst/>
            </a:prstGeom>
          </p:spPr>
        </p:pic>
        <p:pic>
          <p:nvPicPr>
            <p:cNvPr id="88" name="object 88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368649" y="2260084"/>
              <a:ext cx="133706" cy="148387"/>
            </a:xfrm>
            <a:prstGeom prst="rect">
              <a:avLst/>
            </a:prstGeom>
          </p:spPr>
        </p:pic>
        <p:pic>
          <p:nvPicPr>
            <p:cNvPr id="89" name="object 89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35781" y="2258249"/>
              <a:ext cx="133574" cy="148387"/>
            </a:xfrm>
            <a:prstGeom prst="rect">
              <a:avLst/>
            </a:prstGeom>
          </p:spPr>
        </p:pic>
        <p:pic>
          <p:nvPicPr>
            <p:cNvPr id="90" name="object 90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688757" y="2225216"/>
              <a:ext cx="90972" cy="183518"/>
            </a:xfrm>
            <a:prstGeom prst="rect">
              <a:avLst/>
            </a:prstGeom>
          </p:spPr>
        </p:pic>
      </p:grpSp>
      <p:grpSp>
        <p:nvGrpSpPr>
          <p:cNvPr id="91" name="object 91" descr=""/>
          <p:cNvGrpSpPr/>
          <p:nvPr/>
        </p:nvGrpSpPr>
        <p:grpSpPr>
          <a:xfrm>
            <a:off x="6439444" y="3922464"/>
            <a:ext cx="2505075" cy="2747010"/>
            <a:chOff x="6439444" y="3922464"/>
            <a:chExt cx="2505075" cy="2747010"/>
          </a:xfrm>
        </p:grpSpPr>
        <p:sp>
          <p:nvSpPr>
            <p:cNvPr id="92" name="object 92" descr=""/>
            <p:cNvSpPr/>
            <p:nvPr/>
          </p:nvSpPr>
          <p:spPr>
            <a:xfrm>
              <a:off x="6443472" y="3926491"/>
              <a:ext cx="2497455" cy="2738755"/>
            </a:xfrm>
            <a:custGeom>
              <a:avLst/>
              <a:gdLst/>
              <a:ahLst/>
              <a:cxnLst/>
              <a:rect l="l" t="t" r="r" b="b"/>
              <a:pathLst>
                <a:path w="2497454" h="2738754">
                  <a:moveTo>
                    <a:pt x="0" y="0"/>
                  </a:moveTo>
                  <a:lnTo>
                    <a:pt x="1997476" y="0"/>
                  </a:lnTo>
                  <a:lnTo>
                    <a:pt x="2496845" y="499369"/>
                  </a:lnTo>
                  <a:lnTo>
                    <a:pt x="2496845" y="2738475"/>
                  </a:lnTo>
                  <a:lnTo>
                    <a:pt x="0" y="2738475"/>
                  </a:lnTo>
                  <a:lnTo>
                    <a:pt x="0" y="0"/>
                  </a:lnTo>
                  <a:close/>
                </a:path>
              </a:pathLst>
            </a:custGeom>
            <a:ln w="8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8440948" y="3930518"/>
              <a:ext cx="495934" cy="495934"/>
            </a:xfrm>
            <a:custGeom>
              <a:avLst/>
              <a:gdLst/>
              <a:ahLst/>
              <a:cxnLst/>
              <a:rect l="l" t="t" r="r" b="b"/>
              <a:pathLst>
                <a:path w="495934" h="495935">
                  <a:moveTo>
                    <a:pt x="495341" y="495341"/>
                  </a:moveTo>
                  <a:lnTo>
                    <a:pt x="0" y="495341"/>
                  </a:lnTo>
                  <a:lnTo>
                    <a:pt x="0" y="0"/>
                  </a:lnTo>
                  <a:lnTo>
                    <a:pt x="495341" y="4953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8440948" y="3930518"/>
              <a:ext cx="495934" cy="495934"/>
            </a:xfrm>
            <a:custGeom>
              <a:avLst/>
              <a:gdLst/>
              <a:ahLst/>
              <a:cxnLst/>
              <a:rect l="l" t="t" r="r" b="b"/>
              <a:pathLst>
                <a:path w="495934" h="495935">
                  <a:moveTo>
                    <a:pt x="0" y="0"/>
                  </a:moveTo>
                  <a:lnTo>
                    <a:pt x="0" y="495341"/>
                  </a:lnTo>
                  <a:lnTo>
                    <a:pt x="495341" y="495341"/>
                  </a:lnTo>
                </a:path>
              </a:pathLst>
            </a:custGeom>
            <a:ln w="8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5" name="object 95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470686" y="4473914"/>
              <a:ext cx="1005163" cy="83579"/>
            </a:xfrm>
            <a:prstGeom prst="rect">
              <a:avLst/>
            </a:prstGeom>
          </p:spPr>
        </p:pic>
        <p:pic>
          <p:nvPicPr>
            <p:cNvPr id="96" name="object 96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468641" y="4761574"/>
              <a:ext cx="2402245" cy="14017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38306" y="3276103"/>
            <a:ext cx="334645" cy="748030"/>
            <a:chOff x="638306" y="3276103"/>
            <a:chExt cx="334645" cy="74803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0057" y="3276103"/>
              <a:ext cx="171154" cy="17115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644347" y="3441217"/>
              <a:ext cx="322580" cy="477520"/>
            </a:xfrm>
            <a:custGeom>
              <a:avLst/>
              <a:gdLst/>
              <a:ahLst/>
              <a:cxnLst/>
              <a:rect l="l" t="t" r="r" b="b"/>
              <a:pathLst>
                <a:path w="322580" h="477520">
                  <a:moveTo>
                    <a:pt x="161086" y="0"/>
                  </a:moveTo>
                  <a:lnTo>
                    <a:pt x="161086" y="198539"/>
                  </a:lnTo>
                  <a:lnTo>
                    <a:pt x="163100" y="215692"/>
                  </a:lnTo>
                  <a:lnTo>
                    <a:pt x="167530" y="229870"/>
                  </a:lnTo>
                  <a:lnTo>
                    <a:pt x="171960" y="239518"/>
                  </a:lnTo>
                  <a:lnTo>
                    <a:pt x="173973" y="243079"/>
                  </a:lnTo>
                  <a:lnTo>
                    <a:pt x="322173" y="477219"/>
                  </a:lnTo>
                </a:path>
                <a:path w="322580" h="477520">
                  <a:moveTo>
                    <a:pt x="161086" y="222702"/>
                  </a:moveTo>
                  <a:lnTo>
                    <a:pt x="0" y="477219"/>
                  </a:lnTo>
                </a:path>
                <a:path w="322580" h="477520">
                  <a:moveTo>
                    <a:pt x="0" y="79737"/>
                  </a:moveTo>
                  <a:lnTo>
                    <a:pt x="322173" y="79737"/>
                  </a:lnTo>
                </a:path>
              </a:pathLst>
            </a:custGeom>
            <a:ln w="120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5023" y="3944332"/>
              <a:ext cx="227772" cy="79384"/>
            </a:xfrm>
            <a:prstGeom prst="rect">
              <a:avLst/>
            </a:prstGeom>
          </p:spPr>
        </p:pic>
      </p:grpSp>
      <p:grpSp>
        <p:nvGrpSpPr>
          <p:cNvPr id="6" name="object 6" descr=""/>
          <p:cNvGrpSpPr/>
          <p:nvPr/>
        </p:nvGrpSpPr>
        <p:grpSpPr>
          <a:xfrm>
            <a:off x="3376781" y="3356646"/>
            <a:ext cx="979169" cy="495934"/>
            <a:chOff x="3376781" y="3356646"/>
            <a:chExt cx="979169" cy="495934"/>
          </a:xfrm>
        </p:grpSpPr>
        <p:sp>
          <p:nvSpPr>
            <p:cNvPr id="7" name="object 7" descr=""/>
            <p:cNvSpPr/>
            <p:nvPr/>
          </p:nvSpPr>
          <p:spPr>
            <a:xfrm>
              <a:off x="3382822" y="3362687"/>
              <a:ext cx="967105" cy="483870"/>
            </a:xfrm>
            <a:custGeom>
              <a:avLst/>
              <a:gdLst/>
              <a:ahLst/>
              <a:cxnLst/>
              <a:rect l="l" t="t" r="r" b="b"/>
              <a:pathLst>
                <a:path w="967104" h="483870">
                  <a:moveTo>
                    <a:pt x="0" y="24163"/>
                  </a:moveTo>
                  <a:lnTo>
                    <a:pt x="3775" y="10193"/>
                  </a:lnTo>
                  <a:lnTo>
                    <a:pt x="12081" y="3020"/>
                  </a:lnTo>
                  <a:lnTo>
                    <a:pt x="20387" y="377"/>
                  </a:lnTo>
                  <a:lnTo>
                    <a:pt x="24163" y="0"/>
                  </a:lnTo>
                  <a:lnTo>
                    <a:pt x="942357" y="0"/>
                  </a:lnTo>
                  <a:lnTo>
                    <a:pt x="956326" y="3775"/>
                  </a:lnTo>
                  <a:lnTo>
                    <a:pt x="963500" y="12081"/>
                  </a:lnTo>
                  <a:lnTo>
                    <a:pt x="966143" y="20387"/>
                  </a:lnTo>
                  <a:lnTo>
                    <a:pt x="966520" y="24163"/>
                  </a:lnTo>
                  <a:lnTo>
                    <a:pt x="966520" y="459097"/>
                  </a:lnTo>
                  <a:lnTo>
                    <a:pt x="962745" y="473066"/>
                  </a:lnTo>
                  <a:lnTo>
                    <a:pt x="954439" y="480240"/>
                  </a:lnTo>
                  <a:lnTo>
                    <a:pt x="946133" y="482882"/>
                  </a:lnTo>
                  <a:lnTo>
                    <a:pt x="942357" y="483260"/>
                  </a:lnTo>
                  <a:lnTo>
                    <a:pt x="24163" y="483260"/>
                  </a:lnTo>
                  <a:lnTo>
                    <a:pt x="10193" y="479484"/>
                  </a:lnTo>
                  <a:lnTo>
                    <a:pt x="3020" y="471178"/>
                  </a:lnTo>
                  <a:lnTo>
                    <a:pt x="377" y="462872"/>
                  </a:lnTo>
                  <a:lnTo>
                    <a:pt x="0" y="459097"/>
                  </a:lnTo>
                  <a:lnTo>
                    <a:pt x="0" y="24163"/>
                  </a:lnTo>
                  <a:close/>
                </a:path>
              </a:pathLst>
            </a:custGeom>
            <a:ln w="120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476434" y="3567239"/>
              <a:ext cx="784860" cy="110489"/>
            </a:xfrm>
            <a:custGeom>
              <a:avLst/>
              <a:gdLst/>
              <a:ahLst/>
              <a:cxnLst/>
              <a:rect l="l" t="t" r="r" b="b"/>
              <a:pathLst>
                <a:path w="784860" h="110489">
                  <a:moveTo>
                    <a:pt x="68186" y="59410"/>
                  </a:moveTo>
                  <a:lnTo>
                    <a:pt x="32524" y="34086"/>
                  </a:lnTo>
                  <a:lnTo>
                    <a:pt x="23355" y="31203"/>
                  </a:lnTo>
                  <a:lnTo>
                    <a:pt x="23355" y="15684"/>
                  </a:lnTo>
                  <a:lnTo>
                    <a:pt x="30060" y="10337"/>
                  </a:lnTo>
                  <a:lnTo>
                    <a:pt x="49466" y="10337"/>
                  </a:lnTo>
                  <a:lnTo>
                    <a:pt x="56489" y="14681"/>
                  </a:lnTo>
                  <a:lnTo>
                    <a:pt x="57378" y="22288"/>
                  </a:lnTo>
                  <a:lnTo>
                    <a:pt x="67132" y="22288"/>
                  </a:lnTo>
                  <a:lnTo>
                    <a:pt x="64947" y="14071"/>
                  </a:lnTo>
                  <a:lnTo>
                    <a:pt x="59423" y="7480"/>
                  </a:lnTo>
                  <a:lnTo>
                    <a:pt x="51104" y="3111"/>
                  </a:lnTo>
                  <a:lnTo>
                    <a:pt x="40500" y="1524"/>
                  </a:lnTo>
                  <a:lnTo>
                    <a:pt x="29933" y="3098"/>
                  </a:lnTo>
                  <a:lnTo>
                    <a:pt x="21412" y="7556"/>
                  </a:lnTo>
                  <a:lnTo>
                    <a:pt x="15722" y="14490"/>
                  </a:lnTo>
                  <a:lnTo>
                    <a:pt x="13652" y="23495"/>
                  </a:lnTo>
                  <a:lnTo>
                    <a:pt x="15011" y="30518"/>
                  </a:lnTo>
                  <a:lnTo>
                    <a:pt x="18923" y="36144"/>
                  </a:lnTo>
                  <a:lnTo>
                    <a:pt x="25184" y="40551"/>
                  </a:lnTo>
                  <a:lnTo>
                    <a:pt x="33578" y="43891"/>
                  </a:lnTo>
                  <a:lnTo>
                    <a:pt x="41516" y="46012"/>
                  </a:lnTo>
                  <a:lnTo>
                    <a:pt x="49695" y="48666"/>
                  </a:lnTo>
                  <a:lnTo>
                    <a:pt x="56045" y="52768"/>
                  </a:lnTo>
                  <a:lnTo>
                    <a:pt x="58483" y="59258"/>
                  </a:lnTo>
                  <a:lnTo>
                    <a:pt x="58483" y="67589"/>
                  </a:lnTo>
                  <a:lnTo>
                    <a:pt x="50406" y="73152"/>
                  </a:lnTo>
                  <a:lnTo>
                    <a:pt x="30645" y="73152"/>
                  </a:lnTo>
                  <a:lnTo>
                    <a:pt x="22466" y="69113"/>
                  </a:lnTo>
                  <a:lnTo>
                    <a:pt x="21678" y="60248"/>
                  </a:lnTo>
                  <a:lnTo>
                    <a:pt x="11455" y="60248"/>
                  </a:lnTo>
                  <a:lnTo>
                    <a:pt x="13881" y="69189"/>
                  </a:lnTo>
                  <a:lnTo>
                    <a:pt x="19621" y="76073"/>
                  </a:lnTo>
                  <a:lnTo>
                    <a:pt x="28371" y="80492"/>
                  </a:lnTo>
                  <a:lnTo>
                    <a:pt x="39814" y="82067"/>
                  </a:lnTo>
                  <a:lnTo>
                    <a:pt x="51866" y="80327"/>
                  </a:lnTo>
                  <a:lnTo>
                    <a:pt x="60769" y="75539"/>
                  </a:lnTo>
                  <a:lnTo>
                    <a:pt x="66294" y="68351"/>
                  </a:lnTo>
                  <a:lnTo>
                    <a:pt x="68186" y="59410"/>
                  </a:lnTo>
                  <a:close/>
                </a:path>
                <a:path w="784860" h="110489">
                  <a:moveTo>
                    <a:pt x="129476" y="22072"/>
                  </a:moveTo>
                  <a:lnTo>
                    <a:pt x="119989" y="22072"/>
                  </a:lnTo>
                  <a:lnTo>
                    <a:pt x="119989" y="67221"/>
                  </a:lnTo>
                  <a:lnTo>
                    <a:pt x="113639" y="72936"/>
                  </a:lnTo>
                  <a:lnTo>
                    <a:pt x="97078" y="72936"/>
                  </a:lnTo>
                  <a:lnTo>
                    <a:pt x="91986" y="67538"/>
                  </a:lnTo>
                  <a:lnTo>
                    <a:pt x="91986" y="22072"/>
                  </a:lnTo>
                  <a:lnTo>
                    <a:pt x="82550" y="22072"/>
                  </a:lnTo>
                  <a:lnTo>
                    <a:pt x="82550" y="59309"/>
                  </a:lnTo>
                  <a:lnTo>
                    <a:pt x="83985" y="69024"/>
                  </a:lnTo>
                  <a:lnTo>
                    <a:pt x="88049" y="75933"/>
                  </a:lnTo>
                  <a:lnTo>
                    <a:pt x="94322" y="80060"/>
                  </a:lnTo>
                  <a:lnTo>
                    <a:pt x="102425" y="81432"/>
                  </a:lnTo>
                  <a:lnTo>
                    <a:pt x="110134" y="81432"/>
                  </a:lnTo>
                  <a:lnTo>
                    <a:pt x="116535" y="78282"/>
                  </a:lnTo>
                  <a:lnTo>
                    <a:pt x="120357" y="69735"/>
                  </a:lnTo>
                  <a:lnTo>
                    <a:pt x="120357" y="80695"/>
                  </a:lnTo>
                  <a:lnTo>
                    <a:pt x="129476" y="80695"/>
                  </a:lnTo>
                  <a:lnTo>
                    <a:pt x="129476" y="22072"/>
                  </a:lnTo>
                  <a:close/>
                </a:path>
                <a:path w="784860" h="110489">
                  <a:moveTo>
                    <a:pt x="328206" y="51752"/>
                  </a:moveTo>
                  <a:lnTo>
                    <a:pt x="326263" y="39255"/>
                  </a:lnTo>
                  <a:lnTo>
                    <a:pt x="320802" y="29667"/>
                  </a:lnTo>
                  <a:lnTo>
                    <a:pt x="318655" y="28117"/>
                  </a:lnTo>
                  <a:lnTo>
                    <a:pt x="318655" y="51752"/>
                  </a:lnTo>
                  <a:lnTo>
                    <a:pt x="317627" y="60020"/>
                  </a:lnTo>
                  <a:lnTo>
                    <a:pt x="314477" y="66954"/>
                  </a:lnTo>
                  <a:lnTo>
                    <a:pt x="309105" y="71742"/>
                  </a:lnTo>
                  <a:lnTo>
                    <a:pt x="301409" y="73520"/>
                  </a:lnTo>
                  <a:lnTo>
                    <a:pt x="293801" y="71742"/>
                  </a:lnTo>
                  <a:lnTo>
                    <a:pt x="288480" y="66954"/>
                  </a:lnTo>
                  <a:lnTo>
                    <a:pt x="285343" y="60020"/>
                  </a:lnTo>
                  <a:lnTo>
                    <a:pt x="284314" y="51752"/>
                  </a:lnTo>
                  <a:lnTo>
                    <a:pt x="285343" y="43383"/>
                  </a:lnTo>
                  <a:lnTo>
                    <a:pt x="288480" y="36385"/>
                  </a:lnTo>
                  <a:lnTo>
                    <a:pt x="293801" y="31572"/>
                  </a:lnTo>
                  <a:lnTo>
                    <a:pt x="301409" y="29794"/>
                  </a:lnTo>
                  <a:lnTo>
                    <a:pt x="309079" y="31572"/>
                  </a:lnTo>
                  <a:lnTo>
                    <a:pt x="314452" y="36385"/>
                  </a:lnTo>
                  <a:lnTo>
                    <a:pt x="317627" y="43383"/>
                  </a:lnTo>
                  <a:lnTo>
                    <a:pt x="318655" y="51752"/>
                  </a:lnTo>
                  <a:lnTo>
                    <a:pt x="318655" y="28117"/>
                  </a:lnTo>
                  <a:lnTo>
                    <a:pt x="312343" y="23520"/>
                  </a:lnTo>
                  <a:lnTo>
                    <a:pt x="301409" y="21348"/>
                  </a:lnTo>
                  <a:lnTo>
                    <a:pt x="290512" y="23520"/>
                  </a:lnTo>
                  <a:lnTo>
                    <a:pt x="282092" y="29667"/>
                  </a:lnTo>
                  <a:lnTo>
                    <a:pt x="276656" y="39255"/>
                  </a:lnTo>
                  <a:lnTo>
                    <a:pt x="274726" y="51752"/>
                  </a:lnTo>
                  <a:lnTo>
                    <a:pt x="276656" y="64109"/>
                  </a:lnTo>
                  <a:lnTo>
                    <a:pt x="282016" y="73520"/>
                  </a:lnTo>
                  <a:lnTo>
                    <a:pt x="290512" y="79781"/>
                  </a:lnTo>
                  <a:lnTo>
                    <a:pt x="301409" y="81953"/>
                  </a:lnTo>
                  <a:lnTo>
                    <a:pt x="312343" y="79781"/>
                  </a:lnTo>
                  <a:lnTo>
                    <a:pt x="320979" y="73520"/>
                  </a:lnTo>
                  <a:lnTo>
                    <a:pt x="326263" y="64109"/>
                  </a:lnTo>
                  <a:lnTo>
                    <a:pt x="328206" y="51752"/>
                  </a:lnTo>
                  <a:close/>
                </a:path>
                <a:path w="784860" h="110489">
                  <a:moveTo>
                    <a:pt x="371678" y="21399"/>
                  </a:moveTo>
                  <a:lnTo>
                    <a:pt x="370573" y="21348"/>
                  </a:lnTo>
                  <a:lnTo>
                    <a:pt x="368261" y="21234"/>
                  </a:lnTo>
                  <a:lnTo>
                    <a:pt x="359930" y="21234"/>
                  </a:lnTo>
                  <a:lnTo>
                    <a:pt x="353847" y="25171"/>
                  </a:lnTo>
                  <a:lnTo>
                    <a:pt x="351688" y="31089"/>
                  </a:lnTo>
                  <a:lnTo>
                    <a:pt x="351066" y="31089"/>
                  </a:lnTo>
                  <a:lnTo>
                    <a:pt x="351066" y="22072"/>
                  </a:lnTo>
                  <a:lnTo>
                    <a:pt x="341947" y="22072"/>
                  </a:lnTo>
                  <a:lnTo>
                    <a:pt x="341947" y="80695"/>
                  </a:lnTo>
                  <a:lnTo>
                    <a:pt x="351383" y="80695"/>
                  </a:lnTo>
                  <a:lnTo>
                    <a:pt x="351383" y="36080"/>
                  </a:lnTo>
                  <a:lnTo>
                    <a:pt x="357568" y="30365"/>
                  </a:lnTo>
                  <a:lnTo>
                    <a:pt x="368528" y="30365"/>
                  </a:lnTo>
                  <a:lnTo>
                    <a:pt x="371094" y="30784"/>
                  </a:lnTo>
                  <a:lnTo>
                    <a:pt x="371678" y="30886"/>
                  </a:lnTo>
                  <a:lnTo>
                    <a:pt x="371678" y="21399"/>
                  </a:lnTo>
                  <a:close/>
                </a:path>
                <a:path w="784860" h="110489">
                  <a:moveTo>
                    <a:pt x="408736" y="80378"/>
                  </a:moveTo>
                  <a:lnTo>
                    <a:pt x="406806" y="72415"/>
                  </a:lnTo>
                  <a:lnTo>
                    <a:pt x="405231" y="72732"/>
                  </a:lnTo>
                  <a:lnTo>
                    <a:pt x="403186" y="73037"/>
                  </a:lnTo>
                  <a:lnTo>
                    <a:pt x="397002" y="73037"/>
                  </a:lnTo>
                  <a:lnTo>
                    <a:pt x="395058" y="70739"/>
                  </a:lnTo>
                  <a:lnTo>
                    <a:pt x="395058" y="30149"/>
                  </a:lnTo>
                  <a:lnTo>
                    <a:pt x="407111" y="30149"/>
                  </a:lnTo>
                  <a:lnTo>
                    <a:pt x="407111" y="22072"/>
                  </a:lnTo>
                  <a:lnTo>
                    <a:pt x="395058" y="22072"/>
                  </a:lnTo>
                  <a:lnTo>
                    <a:pt x="395058" y="8128"/>
                  </a:lnTo>
                  <a:lnTo>
                    <a:pt x="385622" y="8128"/>
                  </a:lnTo>
                  <a:lnTo>
                    <a:pt x="385622" y="22072"/>
                  </a:lnTo>
                  <a:lnTo>
                    <a:pt x="376809" y="22072"/>
                  </a:lnTo>
                  <a:lnTo>
                    <a:pt x="376809" y="30149"/>
                  </a:lnTo>
                  <a:lnTo>
                    <a:pt x="385622" y="30149"/>
                  </a:lnTo>
                  <a:lnTo>
                    <a:pt x="385622" y="75819"/>
                  </a:lnTo>
                  <a:lnTo>
                    <a:pt x="391591" y="81432"/>
                  </a:lnTo>
                  <a:lnTo>
                    <a:pt x="404126" y="81432"/>
                  </a:lnTo>
                  <a:lnTo>
                    <a:pt x="406806" y="81064"/>
                  </a:lnTo>
                  <a:lnTo>
                    <a:pt x="408736" y="80378"/>
                  </a:lnTo>
                  <a:close/>
                </a:path>
                <a:path w="784860" h="110489">
                  <a:moveTo>
                    <a:pt x="471449" y="2578"/>
                  </a:moveTo>
                  <a:lnTo>
                    <a:pt x="412407" y="2578"/>
                  </a:lnTo>
                  <a:lnTo>
                    <a:pt x="412407" y="11379"/>
                  </a:lnTo>
                  <a:lnTo>
                    <a:pt x="437007" y="11379"/>
                  </a:lnTo>
                  <a:lnTo>
                    <a:pt x="437007" y="80695"/>
                  </a:lnTo>
                  <a:lnTo>
                    <a:pt x="446963" y="80695"/>
                  </a:lnTo>
                  <a:lnTo>
                    <a:pt x="446963" y="11379"/>
                  </a:lnTo>
                  <a:lnTo>
                    <a:pt x="471449" y="11379"/>
                  </a:lnTo>
                  <a:lnTo>
                    <a:pt x="471449" y="2578"/>
                  </a:lnTo>
                  <a:close/>
                </a:path>
                <a:path w="784860" h="110489">
                  <a:moveTo>
                    <a:pt x="494309" y="22072"/>
                  </a:moveTo>
                  <a:lnTo>
                    <a:pt x="484873" y="22072"/>
                  </a:lnTo>
                  <a:lnTo>
                    <a:pt x="484873" y="80695"/>
                  </a:lnTo>
                  <a:lnTo>
                    <a:pt x="494309" y="80695"/>
                  </a:lnTo>
                  <a:lnTo>
                    <a:pt x="494309" y="22072"/>
                  </a:lnTo>
                  <a:close/>
                </a:path>
                <a:path w="784860" h="110489">
                  <a:moveTo>
                    <a:pt x="496252" y="2781"/>
                  </a:moveTo>
                  <a:lnTo>
                    <a:pt x="493268" y="0"/>
                  </a:lnTo>
                  <a:lnTo>
                    <a:pt x="486079" y="0"/>
                  </a:lnTo>
                  <a:lnTo>
                    <a:pt x="483095" y="2781"/>
                  </a:lnTo>
                  <a:lnTo>
                    <a:pt x="483095" y="9702"/>
                  </a:lnTo>
                  <a:lnTo>
                    <a:pt x="486079" y="12484"/>
                  </a:lnTo>
                  <a:lnTo>
                    <a:pt x="493268" y="12484"/>
                  </a:lnTo>
                  <a:lnTo>
                    <a:pt x="496252" y="9702"/>
                  </a:lnTo>
                  <a:lnTo>
                    <a:pt x="496252" y="2781"/>
                  </a:lnTo>
                  <a:close/>
                </a:path>
                <a:path w="784860" h="110489">
                  <a:moveTo>
                    <a:pt x="558698" y="65278"/>
                  </a:moveTo>
                  <a:lnTo>
                    <a:pt x="549681" y="62712"/>
                  </a:lnTo>
                  <a:lnTo>
                    <a:pt x="547954" y="69062"/>
                  </a:lnTo>
                  <a:lnTo>
                    <a:pt x="542607" y="73520"/>
                  </a:lnTo>
                  <a:lnTo>
                    <a:pt x="534746" y="73520"/>
                  </a:lnTo>
                  <a:lnTo>
                    <a:pt x="527138" y="71742"/>
                  </a:lnTo>
                  <a:lnTo>
                    <a:pt x="521804" y="66954"/>
                  </a:lnTo>
                  <a:lnTo>
                    <a:pt x="518668" y="60020"/>
                  </a:lnTo>
                  <a:lnTo>
                    <a:pt x="517652" y="51752"/>
                  </a:lnTo>
                  <a:lnTo>
                    <a:pt x="518668" y="43383"/>
                  </a:lnTo>
                  <a:lnTo>
                    <a:pt x="521804" y="36385"/>
                  </a:lnTo>
                  <a:lnTo>
                    <a:pt x="527138" y="31572"/>
                  </a:lnTo>
                  <a:lnTo>
                    <a:pt x="534746" y="29781"/>
                  </a:lnTo>
                  <a:lnTo>
                    <a:pt x="542442" y="29781"/>
                  </a:lnTo>
                  <a:lnTo>
                    <a:pt x="547687" y="34086"/>
                  </a:lnTo>
                  <a:lnTo>
                    <a:pt x="549427" y="40119"/>
                  </a:lnTo>
                  <a:lnTo>
                    <a:pt x="558495" y="37541"/>
                  </a:lnTo>
                  <a:lnTo>
                    <a:pt x="555028" y="30695"/>
                  </a:lnTo>
                  <a:lnTo>
                    <a:pt x="549668" y="25615"/>
                  </a:lnTo>
                  <a:lnTo>
                    <a:pt x="542785" y="22440"/>
                  </a:lnTo>
                  <a:lnTo>
                    <a:pt x="534746" y="21348"/>
                  </a:lnTo>
                  <a:lnTo>
                    <a:pt x="523849" y="23520"/>
                  </a:lnTo>
                  <a:lnTo>
                    <a:pt x="515416" y="29667"/>
                  </a:lnTo>
                  <a:lnTo>
                    <a:pt x="509981" y="39255"/>
                  </a:lnTo>
                  <a:lnTo>
                    <a:pt x="508050" y="51752"/>
                  </a:lnTo>
                  <a:lnTo>
                    <a:pt x="509981" y="64109"/>
                  </a:lnTo>
                  <a:lnTo>
                    <a:pt x="515416" y="73634"/>
                  </a:lnTo>
                  <a:lnTo>
                    <a:pt x="523849" y="79781"/>
                  </a:lnTo>
                  <a:lnTo>
                    <a:pt x="534746" y="81953"/>
                  </a:lnTo>
                  <a:lnTo>
                    <a:pt x="542886" y="80822"/>
                  </a:lnTo>
                  <a:lnTo>
                    <a:pt x="549846" y="77533"/>
                  </a:lnTo>
                  <a:lnTo>
                    <a:pt x="555244" y="72288"/>
                  </a:lnTo>
                  <a:lnTo>
                    <a:pt x="558698" y="65278"/>
                  </a:lnTo>
                  <a:close/>
                </a:path>
                <a:path w="784860" h="110489">
                  <a:moveTo>
                    <a:pt x="621411" y="80695"/>
                  </a:moveTo>
                  <a:lnTo>
                    <a:pt x="595045" y="47244"/>
                  </a:lnTo>
                  <a:lnTo>
                    <a:pt x="619582" y="22072"/>
                  </a:lnTo>
                  <a:lnTo>
                    <a:pt x="607885" y="22072"/>
                  </a:lnTo>
                  <a:lnTo>
                    <a:pt x="582828" y="47929"/>
                  </a:lnTo>
                  <a:lnTo>
                    <a:pt x="581672" y="47929"/>
                  </a:lnTo>
                  <a:lnTo>
                    <a:pt x="581672" y="2578"/>
                  </a:lnTo>
                  <a:lnTo>
                    <a:pt x="572236" y="2578"/>
                  </a:lnTo>
                  <a:lnTo>
                    <a:pt x="572236" y="80695"/>
                  </a:lnTo>
                  <a:lnTo>
                    <a:pt x="581672" y="80695"/>
                  </a:lnTo>
                  <a:lnTo>
                    <a:pt x="581672" y="59093"/>
                  </a:lnTo>
                  <a:lnTo>
                    <a:pt x="587857" y="53276"/>
                  </a:lnTo>
                  <a:lnTo>
                    <a:pt x="609307" y="80695"/>
                  </a:lnTo>
                  <a:lnTo>
                    <a:pt x="621411" y="80695"/>
                  </a:lnTo>
                  <a:close/>
                </a:path>
                <a:path w="784860" h="110489">
                  <a:moveTo>
                    <a:pt x="677837" y="50647"/>
                  </a:moveTo>
                  <a:lnTo>
                    <a:pt x="668235" y="26974"/>
                  </a:lnTo>
                  <a:lnTo>
                    <a:pt x="668235" y="46621"/>
                  </a:lnTo>
                  <a:lnTo>
                    <a:pt x="635520" y="46621"/>
                  </a:lnTo>
                  <a:lnTo>
                    <a:pt x="636092" y="37655"/>
                  </a:lnTo>
                  <a:lnTo>
                    <a:pt x="642226" y="29730"/>
                  </a:lnTo>
                  <a:lnTo>
                    <a:pt x="661949" y="29730"/>
                  </a:lnTo>
                  <a:lnTo>
                    <a:pt x="667346" y="36652"/>
                  </a:lnTo>
                  <a:lnTo>
                    <a:pt x="667435" y="37655"/>
                  </a:lnTo>
                  <a:lnTo>
                    <a:pt x="668235" y="46621"/>
                  </a:lnTo>
                  <a:lnTo>
                    <a:pt x="668235" y="26974"/>
                  </a:lnTo>
                  <a:lnTo>
                    <a:pt x="661530" y="22872"/>
                  </a:lnTo>
                  <a:lnTo>
                    <a:pt x="652297" y="21348"/>
                  </a:lnTo>
                  <a:lnTo>
                    <a:pt x="641426" y="23583"/>
                  </a:lnTo>
                  <a:lnTo>
                    <a:pt x="633272" y="29730"/>
                  </a:lnTo>
                  <a:lnTo>
                    <a:pt x="629361" y="36652"/>
                  </a:lnTo>
                  <a:lnTo>
                    <a:pt x="627799" y="39509"/>
                  </a:lnTo>
                  <a:lnTo>
                    <a:pt x="625919" y="51854"/>
                  </a:lnTo>
                  <a:lnTo>
                    <a:pt x="627824" y="64173"/>
                  </a:lnTo>
                  <a:lnTo>
                    <a:pt x="633234" y="73571"/>
                  </a:lnTo>
                  <a:lnTo>
                    <a:pt x="639178" y="77838"/>
                  </a:lnTo>
                  <a:lnTo>
                    <a:pt x="641934" y="79794"/>
                  </a:lnTo>
                  <a:lnTo>
                    <a:pt x="653402" y="81953"/>
                  </a:lnTo>
                  <a:lnTo>
                    <a:pt x="661746" y="80873"/>
                  </a:lnTo>
                  <a:lnTo>
                    <a:pt x="668629" y="77838"/>
                  </a:lnTo>
                  <a:lnTo>
                    <a:pt x="673277" y="73571"/>
                  </a:lnTo>
                  <a:lnTo>
                    <a:pt x="673760" y="73126"/>
                  </a:lnTo>
                  <a:lnTo>
                    <a:pt x="676884" y="67068"/>
                  </a:lnTo>
                  <a:lnTo>
                    <a:pt x="667766" y="64554"/>
                  </a:lnTo>
                  <a:lnTo>
                    <a:pt x="665568" y="70523"/>
                  </a:lnTo>
                  <a:lnTo>
                    <a:pt x="660374" y="73571"/>
                  </a:lnTo>
                  <a:lnTo>
                    <a:pt x="653453" y="73571"/>
                  </a:lnTo>
                  <a:lnTo>
                    <a:pt x="646328" y="72326"/>
                  </a:lnTo>
                  <a:lnTo>
                    <a:pt x="640740" y="68681"/>
                  </a:lnTo>
                  <a:lnTo>
                    <a:pt x="637019" y="62725"/>
                  </a:lnTo>
                  <a:lnTo>
                    <a:pt x="635469" y="54584"/>
                  </a:lnTo>
                  <a:lnTo>
                    <a:pt x="677837" y="54584"/>
                  </a:lnTo>
                  <a:lnTo>
                    <a:pt x="677837" y="50647"/>
                  </a:lnTo>
                  <a:close/>
                </a:path>
                <a:path w="784860" h="110489">
                  <a:moveTo>
                    <a:pt x="716051" y="80378"/>
                  </a:moveTo>
                  <a:lnTo>
                    <a:pt x="714121" y="72415"/>
                  </a:lnTo>
                  <a:lnTo>
                    <a:pt x="712546" y="72732"/>
                  </a:lnTo>
                  <a:lnTo>
                    <a:pt x="710501" y="73037"/>
                  </a:lnTo>
                  <a:lnTo>
                    <a:pt x="704316" y="73037"/>
                  </a:lnTo>
                  <a:lnTo>
                    <a:pt x="702373" y="70739"/>
                  </a:lnTo>
                  <a:lnTo>
                    <a:pt x="702373" y="30149"/>
                  </a:lnTo>
                  <a:lnTo>
                    <a:pt x="714425" y="30149"/>
                  </a:lnTo>
                  <a:lnTo>
                    <a:pt x="714425" y="22072"/>
                  </a:lnTo>
                  <a:lnTo>
                    <a:pt x="702373" y="22072"/>
                  </a:lnTo>
                  <a:lnTo>
                    <a:pt x="702373" y="8128"/>
                  </a:lnTo>
                  <a:lnTo>
                    <a:pt x="692937" y="8128"/>
                  </a:lnTo>
                  <a:lnTo>
                    <a:pt x="692937" y="22072"/>
                  </a:lnTo>
                  <a:lnTo>
                    <a:pt x="684123" y="22072"/>
                  </a:lnTo>
                  <a:lnTo>
                    <a:pt x="684123" y="30149"/>
                  </a:lnTo>
                  <a:lnTo>
                    <a:pt x="692937" y="30149"/>
                  </a:lnTo>
                  <a:lnTo>
                    <a:pt x="692937" y="75819"/>
                  </a:lnTo>
                  <a:lnTo>
                    <a:pt x="698906" y="81432"/>
                  </a:lnTo>
                  <a:lnTo>
                    <a:pt x="711441" y="81432"/>
                  </a:lnTo>
                  <a:lnTo>
                    <a:pt x="714121" y="81064"/>
                  </a:lnTo>
                  <a:lnTo>
                    <a:pt x="716051" y="80378"/>
                  </a:lnTo>
                  <a:close/>
                </a:path>
                <a:path w="784860" h="110489">
                  <a:moveTo>
                    <a:pt x="768489" y="56159"/>
                  </a:moveTo>
                  <a:lnTo>
                    <a:pt x="763511" y="50863"/>
                  </a:lnTo>
                  <a:lnTo>
                    <a:pt x="752868" y="48348"/>
                  </a:lnTo>
                  <a:lnTo>
                    <a:pt x="737133" y="44627"/>
                  </a:lnTo>
                  <a:lnTo>
                    <a:pt x="734148" y="42214"/>
                  </a:lnTo>
                  <a:lnTo>
                    <a:pt x="734148" y="32981"/>
                  </a:lnTo>
                  <a:lnTo>
                    <a:pt x="739394" y="29362"/>
                  </a:lnTo>
                  <a:lnTo>
                    <a:pt x="753910" y="29362"/>
                  </a:lnTo>
                  <a:lnTo>
                    <a:pt x="757212" y="33451"/>
                  </a:lnTo>
                  <a:lnTo>
                    <a:pt x="758837" y="37655"/>
                  </a:lnTo>
                  <a:lnTo>
                    <a:pt x="767384" y="35445"/>
                  </a:lnTo>
                  <a:lnTo>
                    <a:pt x="764717" y="27216"/>
                  </a:lnTo>
                  <a:lnTo>
                    <a:pt x="758367" y="21348"/>
                  </a:lnTo>
                  <a:lnTo>
                    <a:pt x="746315" y="21348"/>
                  </a:lnTo>
                  <a:lnTo>
                    <a:pt x="737654" y="22593"/>
                  </a:lnTo>
                  <a:lnTo>
                    <a:pt x="730783" y="26111"/>
                  </a:lnTo>
                  <a:lnTo>
                    <a:pt x="726236" y="31521"/>
                  </a:lnTo>
                  <a:lnTo>
                    <a:pt x="724598" y="38442"/>
                  </a:lnTo>
                  <a:lnTo>
                    <a:pt x="724598" y="46672"/>
                  </a:lnTo>
                  <a:lnTo>
                    <a:pt x="729691" y="51917"/>
                  </a:lnTo>
                  <a:lnTo>
                    <a:pt x="740333" y="54432"/>
                  </a:lnTo>
                  <a:lnTo>
                    <a:pt x="750087" y="56730"/>
                  </a:lnTo>
                  <a:lnTo>
                    <a:pt x="755853" y="58102"/>
                  </a:lnTo>
                  <a:lnTo>
                    <a:pt x="758685" y="60769"/>
                  </a:lnTo>
                  <a:lnTo>
                    <a:pt x="758685" y="69634"/>
                  </a:lnTo>
                  <a:lnTo>
                    <a:pt x="753440" y="73672"/>
                  </a:lnTo>
                  <a:lnTo>
                    <a:pt x="738238" y="73672"/>
                  </a:lnTo>
                  <a:lnTo>
                    <a:pt x="733463" y="70789"/>
                  </a:lnTo>
                  <a:lnTo>
                    <a:pt x="731786" y="64338"/>
                  </a:lnTo>
                  <a:lnTo>
                    <a:pt x="722820" y="66484"/>
                  </a:lnTo>
                  <a:lnTo>
                    <a:pt x="725538" y="73177"/>
                  </a:lnTo>
                  <a:lnTo>
                    <a:pt x="730364" y="78016"/>
                  </a:lnTo>
                  <a:lnTo>
                    <a:pt x="737057" y="80962"/>
                  </a:lnTo>
                  <a:lnTo>
                    <a:pt x="745363" y="81953"/>
                  </a:lnTo>
                  <a:lnTo>
                    <a:pt x="754773" y="80619"/>
                  </a:lnTo>
                  <a:lnTo>
                    <a:pt x="762076" y="76923"/>
                  </a:lnTo>
                  <a:lnTo>
                    <a:pt x="766813" y="71297"/>
                  </a:lnTo>
                  <a:lnTo>
                    <a:pt x="768489" y="64185"/>
                  </a:lnTo>
                  <a:lnTo>
                    <a:pt x="768489" y="56159"/>
                  </a:lnTo>
                  <a:close/>
                </a:path>
                <a:path w="784860" h="110489">
                  <a:moveTo>
                    <a:pt x="784593" y="102590"/>
                  </a:moveTo>
                  <a:lnTo>
                    <a:pt x="221234" y="102590"/>
                  </a:lnTo>
                  <a:lnTo>
                    <a:pt x="221234" y="71628"/>
                  </a:lnTo>
                  <a:lnTo>
                    <a:pt x="221970" y="71628"/>
                  </a:lnTo>
                  <a:lnTo>
                    <a:pt x="222072" y="71793"/>
                  </a:lnTo>
                  <a:lnTo>
                    <a:pt x="223913" y="74879"/>
                  </a:lnTo>
                  <a:lnTo>
                    <a:pt x="227850" y="81953"/>
                  </a:lnTo>
                  <a:lnTo>
                    <a:pt x="239014" y="81953"/>
                  </a:lnTo>
                  <a:lnTo>
                    <a:pt x="263804" y="51435"/>
                  </a:lnTo>
                  <a:lnTo>
                    <a:pt x="261988" y="39001"/>
                  </a:lnTo>
                  <a:lnTo>
                    <a:pt x="257035" y="29781"/>
                  </a:lnTo>
                  <a:lnTo>
                    <a:pt x="256870" y="29489"/>
                  </a:lnTo>
                  <a:lnTo>
                    <a:pt x="254215" y="27457"/>
                  </a:lnTo>
                  <a:lnTo>
                    <a:pt x="254215" y="51435"/>
                  </a:lnTo>
                  <a:lnTo>
                    <a:pt x="253161" y="60083"/>
                  </a:lnTo>
                  <a:lnTo>
                    <a:pt x="250024" y="67094"/>
                  </a:lnTo>
                  <a:lnTo>
                    <a:pt x="244817" y="71793"/>
                  </a:lnTo>
                  <a:lnTo>
                    <a:pt x="237604" y="73520"/>
                  </a:lnTo>
                  <a:lnTo>
                    <a:pt x="230085" y="71793"/>
                  </a:lnTo>
                  <a:lnTo>
                    <a:pt x="230416" y="71793"/>
                  </a:lnTo>
                  <a:lnTo>
                    <a:pt x="230225" y="71628"/>
                  </a:lnTo>
                  <a:lnTo>
                    <a:pt x="225374" y="67373"/>
                  </a:lnTo>
                  <a:lnTo>
                    <a:pt x="225247" y="67094"/>
                  </a:lnTo>
                  <a:lnTo>
                    <a:pt x="222211" y="60401"/>
                  </a:lnTo>
                  <a:lnTo>
                    <a:pt x="222173" y="60083"/>
                  </a:lnTo>
                  <a:lnTo>
                    <a:pt x="221132" y="51435"/>
                  </a:lnTo>
                  <a:lnTo>
                    <a:pt x="222186" y="42595"/>
                  </a:lnTo>
                  <a:lnTo>
                    <a:pt x="225310" y="35750"/>
                  </a:lnTo>
                  <a:lnTo>
                    <a:pt x="230466" y="31343"/>
                  </a:lnTo>
                  <a:lnTo>
                    <a:pt x="237604" y="29781"/>
                  </a:lnTo>
                  <a:lnTo>
                    <a:pt x="244398" y="31343"/>
                  </a:lnTo>
                  <a:lnTo>
                    <a:pt x="244754" y="31343"/>
                  </a:lnTo>
                  <a:lnTo>
                    <a:pt x="250075" y="36055"/>
                  </a:lnTo>
                  <a:lnTo>
                    <a:pt x="253187" y="42926"/>
                  </a:lnTo>
                  <a:lnTo>
                    <a:pt x="254215" y="51435"/>
                  </a:lnTo>
                  <a:lnTo>
                    <a:pt x="254215" y="27457"/>
                  </a:lnTo>
                  <a:lnTo>
                    <a:pt x="249021" y="23456"/>
                  </a:lnTo>
                  <a:lnTo>
                    <a:pt x="238963" y="21348"/>
                  </a:lnTo>
                  <a:lnTo>
                    <a:pt x="227533" y="21348"/>
                  </a:lnTo>
                  <a:lnTo>
                    <a:pt x="223913" y="28371"/>
                  </a:lnTo>
                  <a:lnTo>
                    <a:pt x="222046" y="31343"/>
                  </a:lnTo>
                  <a:lnTo>
                    <a:pt x="220929" y="31343"/>
                  </a:lnTo>
                  <a:lnTo>
                    <a:pt x="220929" y="22072"/>
                  </a:lnTo>
                  <a:lnTo>
                    <a:pt x="211797" y="22072"/>
                  </a:lnTo>
                  <a:lnTo>
                    <a:pt x="211797" y="102590"/>
                  </a:lnTo>
                  <a:lnTo>
                    <a:pt x="155486" y="102590"/>
                  </a:lnTo>
                  <a:lnTo>
                    <a:pt x="155486" y="71628"/>
                  </a:lnTo>
                  <a:lnTo>
                    <a:pt x="156222" y="71628"/>
                  </a:lnTo>
                  <a:lnTo>
                    <a:pt x="156324" y="71793"/>
                  </a:lnTo>
                  <a:lnTo>
                    <a:pt x="158165" y="74879"/>
                  </a:lnTo>
                  <a:lnTo>
                    <a:pt x="162090" y="81953"/>
                  </a:lnTo>
                  <a:lnTo>
                    <a:pt x="173266" y="81953"/>
                  </a:lnTo>
                  <a:lnTo>
                    <a:pt x="198043" y="51435"/>
                  </a:lnTo>
                  <a:lnTo>
                    <a:pt x="196240" y="39001"/>
                  </a:lnTo>
                  <a:lnTo>
                    <a:pt x="191287" y="29781"/>
                  </a:lnTo>
                  <a:lnTo>
                    <a:pt x="191122" y="29489"/>
                  </a:lnTo>
                  <a:lnTo>
                    <a:pt x="188468" y="27457"/>
                  </a:lnTo>
                  <a:lnTo>
                    <a:pt x="188468" y="51435"/>
                  </a:lnTo>
                  <a:lnTo>
                    <a:pt x="187413" y="60083"/>
                  </a:lnTo>
                  <a:lnTo>
                    <a:pt x="184264" y="67094"/>
                  </a:lnTo>
                  <a:lnTo>
                    <a:pt x="179070" y="71793"/>
                  </a:lnTo>
                  <a:lnTo>
                    <a:pt x="171843" y="73520"/>
                  </a:lnTo>
                  <a:lnTo>
                    <a:pt x="164338" y="71793"/>
                  </a:lnTo>
                  <a:lnTo>
                    <a:pt x="164668" y="71793"/>
                  </a:lnTo>
                  <a:lnTo>
                    <a:pt x="164465" y="71628"/>
                  </a:lnTo>
                  <a:lnTo>
                    <a:pt x="159626" y="67373"/>
                  </a:lnTo>
                  <a:lnTo>
                    <a:pt x="159499" y="67094"/>
                  </a:lnTo>
                  <a:lnTo>
                    <a:pt x="156464" y="60401"/>
                  </a:lnTo>
                  <a:lnTo>
                    <a:pt x="156425" y="60083"/>
                  </a:lnTo>
                  <a:lnTo>
                    <a:pt x="155384" y="51435"/>
                  </a:lnTo>
                  <a:lnTo>
                    <a:pt x="156438" y="42595"/>
                  </a:lnTo>
                  <a:lnTo>
                    <a:pt x="159562" y="35750"/>
                  </a:lnTo>
                  <a:lnTo>
                    <a:pt x="164719" y="31343"/>
                  </a:lnTo>
                  <a:lnTo>
                    <a:pt x="171843" y="29781"/>
                  </a:lnTo>
                  <a:lnTo>
                    <a:pt x="178650" y="31343"/>
                  </a:lnTo>
                  <a:lnTo>
                    <a:pt x="179006" y="31343"/>
                  </a:lnTo>
                  <a:lnTo>
                    <a:pt x="184327" y="36055"/>
                  </a:lnTo>
                  <a:lnTo>
                    <a:pt x="187439" y="42926"/>
                  </a:lnTo>
                  <a:lnTo>
                    <a:pt x="188468" y="51435"/>
                  </a:lnTo>
                  <a:lnTo>
                    <a:pt x="188468" y="27457"/>
                  </a:lnTo>
                  <a:lnTo>
                    <a:pt x="183261" y="23456"/>
                  </a:lnTo>
                  <a:lnTo>
                    <a:pt x="173215" y="21348"/>
                  </a:lnTo>
                  <a:lnTo>
                    <a:pt x="161785" y="21348"/>
                  </a:lnTo>
                  <a:lnTo>
                    <a:pt x="158165" y="28371"/>
                  </a:lnTo>
                  <a:lnTo>
                    <a:pt x="156298" y="31343"/>
                  </a:lnTo>
                  <a:lnTo>
                    <a:pt x="155168" y="31343"/>
                  </a:lnTo>
                  <a:lnTo>
                    <a:pt x="155168" y="22072"/>
                  </a:lnTo>
                  <a:lnTo>
                    <a:pt x="146050" y="22072"/>
                  </a:lnTo>
                  <a:lnTo>
                    <a:pt x="146050" y="102590"/>
                  </a:lnTo>
                  <a:lnTo>
                    <a:pt x="0" y="102590"/>
                  </a:lnTo>
                  <a:lnTo>
                    <a:pt x="0" y="109931"/>
                  </a:lnTo>
                  <a:lnTo>
                    <a:pt x="784593" y="109931"/>
                  </a:lnTo>
                  <a:lnTo>
                    <a:pt x="784593" y="1025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793352" y="3638548"/>
            <a:ext cx="12700" cy="3027045"/>
            <a:chOff x="793352" y="3638548"/>
            <a:chExt cx="12700" cy="3027045"/>
          </a:xfrm>
        </p:grpSpPr>
        <p:sp>
          <p:nvSpPr>
            <p:cNvPr id="10" name="object 10" descr=""/>
            <p:cNvSpPr/>
            <p:nvPr/>
          </p:nvSpPr>
          <p:spPr>
            <a:xfrm>
              <a:off x="793352" y="3644589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0" y="6040"/>
                  </a:moveTo>
                  <a:lnTo>
                    <a:pt x="1769" y="10312"/>
                  </a:lnTo>
                  <a:lnTo>
                    <a:pt x="6040" y="12081"/>
                  </a:lnTo>
                  <a:lnTo>
                    <a:pt x="10312" y="10312"/>
                  </a:lnTo>
                  <a:lnTo>
                    <a:pt x="12081" y="6040"/>
                  </a:lnTo>
                  <a:lnTo>
                    <a:pt x="10312" y="1769"/>
                  </a:lnTo>
                  <a:lnTo>
                    <a:pt x="6040" y="0"/>
                  </a:lnTo>
                  <a:lnTo>
                    <a:pt x="1769" y="1769"/>
                  </a:lnTo>
                  <a:lnTo>
                    <a:pt x="0" y="6040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99393" y="365062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</a:path>
              </a:pathLst>
            </a:custGeom>
            <a:ln w="12081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99393" y="3650629"/>
              <a:ext cx="0" cy="3008630"/>
            </a:xfrm>
            <a:custGeom>
              <a:avLst/>
              <a:gdLst/>
              <a:ahLst/>
              <a:cxnLst/>
              <a:rect l="l" t="t" r="r" b="b"/>
              <a:pathLst>
                <a:path w="0" h="3008629">
                  <a:moveTo>
                    <a:pt x="0" y="0"/>
                  </a:moveTo>
                  <a:lnTo>
                    <a:pt x="0" y="3008295"/>
                  </a:lnTo>
                </a:path>
              </a:pathLst>
            </a:custGeom>
            <a:ln w="12081">
              <a:solidFill>
                <a:srgbClr val="39404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93352" y="3638548"/>
              <a:ext cx="12700" cy="12700"/>
            </a:xfrm>
            <a:custGeom>
              <a:avLst/>
              <a:gdLst/>
              <a:ahLst/>
              <a:cxnLst/>
              <a:rect l="l" t="t" r="r" b="b"/>
              <a:pathLst>
                <a:path w="12700" h="12700">
                  <a:moveTo>
                    <a:pt x="0" y="6040"/>
                  </a:moveTo>
                  <a:lnTo>
                    <a:pt x="1769" y="10312"/>
                  </a:lnTo>
                  <a:lnTo>
                    <a:pt x="6040" y="12081"/>
                  </a:lnTo>
                  <a:lnTo>
                    <a:pt x="10312" y="10312"/>
                  </a:lnTo>
                  <a:lnTo>
                    <a:pt x="12081" y="6040"/>
                  </a:lnTo>
                  <a:lnTo>
                    <a:pt x="10312" y="1769"/>
                  </a:lnTo>
                  <a:lnTo>
                    <a:pt x="6040" y="0"/>
                  </a:lnTo>
                  <a:lnTo>
                    <a:pt x="1769" y="1769"/>
                  </a:lnTo>
                  <a:lnTo>
                    <a:pt x="0" y="6040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99393" y="6658925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0"/>
                  </a:moveTo>
                  <a:lnTo>
                    <a:pt x="0" y="6040"/>
                  </a:lnTo>
                </a:path>
              </a:pathLst>
            </a:custGeom>
            <a:ln w="12081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3859941" y="3851887"/>
            <a:ext cx="12700" cy="2733040"/>
            <a:chOff x="3859941" y="3851887"/>
            <a:chExt cx="12700" cy="2733040"/>
          </a:xfrm>
        </p:grpSpPr>
        <p:sp>
          <p:nvSpPr>
            <p:cNvPr id="16" name="object 16" descr=""/>
            <p:cNvSpPr/>
            <p:nvPr/>
          </p:nvSpPr>
          <p:spPr>
            <a:xfrm>
              <a:off x="3866082" y="3858029"/>
              <a:ext cx="0" cy="2720975"/>
            </a:xfrm>
            <a:custGeom>
              <a:avLst/>
              <a:gdLst/>
              <a:ahLst/>
              <a:cxnLst/>
              <a:rect l="l" t="t" r="r" b="b"/>
              <a:pathLst>
                <a:path w="0" h="2720975">
                  <a:moveTo>
                    <a:pt x="0" y="0"/>
                  </a:moveTo>
                  <a:lnTo>
                    <a:pt x="0" y="2720353"/>
                  </a:lnTo>
                </a:path>
              </a:pathLst>
            </a:custGeom>
            <a:ln w="12081">
              <a:solidFill>
                <a:srgbClr val="394049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860042" y="3851988"/>
              <a:ext cx="12700" cy="6350"/>
            </a:xfrm>
            <a:custGeom>
              <a:avLst/>
              <a:gdLst/>
              <a:ahLst/>
              <a:cxnLst/>
              <a:rect l="l" t="t" r="r" b="b"/>
              <a:pathLst>
                <a:path w="12700" h="6350">
                  <a:moveTo>
                    <a:pt x="12081" y="6040"/>
                  </a:moveTo>
                  <a:lnTo>
                    <a:pt x="0" y="6040"/>
                  </a:lnTo>
                  <a:lnTo>
                    <a:pt x="0" y="0"/>
                  </a:lnTo>
                  <a:lnTo>
                    <a:pt x="12081" y="0"/>
                  </a:lnTo>
                  <a:lnTo>
                    <a:pt x="12081" y="6040"/>
                  </a:lnTo>
                  <a:close/>
                </a:path>
              </a:pathLst>
            </a:custGeom>
            <a:solidFill>
              <a:srgbClr val="39404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860042" y="3851988"/>
              <a:ext cx="12700" cy="6350"/>
            </a:xfrm>
            <a:custGeom>
              <a:avLst/>
              <a:gdLst/>
              <a:ahLst/>
              <a:cxnLst/>
              <a:rect l="l" t="t" r="r" b="b"/>
              <a:pathLst>
                <a:path w="12700" h="6350">
                  <a:moveTo>
                    <a:pt x="12081" y="6040"/>
                  </a:moveTo>
                  <a:lnTo>
                    <a:pt x="0" y="6040"/>
                  </a:lnTo>
                  <a:lnTo>
                    <a:pt x="0" y="0"/>
                  </a:lnTo>
                  <a:lnTo>
                    <a:pt x="12081" y="0"/>
                  </a:lnTo>
                  <a:lnTo>
                    <a:pt x="12081" y="6040"/>
                  </a:lnTo>
                  <a:close/>
                </a:path>
              </a:pathLst>
            </a:custGeom>
            <a:ln w="3175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866082" y="6578382"/>
              <a:ext cx="0" cy="6350"/>
            </a:xfrm>
            <a:custGeom>
              <a:avLst/>
              <a:gdLst/>
              <a:ahLst/>
              <a:cxnLst/>
              <a:rect l="l" t="t" r="r" b="b"/>
              <a:pathLst>
                <a:path w="0" h="6350">
                  <a:moveTo>
                    <a:pt x="0" y="0"/>
                  </a:moveTo>
                  <a:lnTo>
                    <a:pt x="0" y="6040"/>
                  </a:lnTo>
                </a:path>
              </a:pathLst>
            </a:custGeom>
            <a:ln w="12081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799393" y="4374387"/>
            <a:ext cx="3060700" cy="154305"/>
            <a:chOff x="799393" y="4374387"/>
            <a:chExt cx="3060700" cy="154305"/>
          </a:xfrm>
        </p:grpSpPr>
        <p:sp>
          <p:nvSpPr>
            <p:cNvPr id="21" name="object 21" descr=""/>
            <p:cNvSpPr/>
            <p:nvPr/>
          </p:nvSpPr>
          <p:spPr>
            <a:xfrm>
              <a:off x="799393" y="4489892"/>
              <a:ext cx="2996565" cy="2540"/>
            </a:xfrm>
            <a:custGeom>
              <a:avLst/>
              <a:gdLst/>
              <a:ahLst/>
              <a:cxnLst/>
              <a:rect l="l" t="t" r="r" b="b"/>
              <a:pathLst>
                <a:path w="2996565" h="2539">
                  <a:moveTo>
                    <a:pt x="6040" y="402"/>
                  </a:moveTo>
                  <a:lnTo>
                    <a:pt x="1532740" y="402"/>
                  </a:lnTo>
                  <a:lnTo>
                    <a:pt x="1533143" y="0"/>
                  </a:lnTo>
                  <a:lnTo>
                    <a:pt x="1533143" y="805"/>
                  </a:lnTo>
                  <a:lnTo>
                    <a:pt x="1533546" y="1208"/>
                  </a:lnTo>
                  <a:lnTo>
                    <a:pt x="1533143" y="1610"/>
                  </a:lnTo>
                  <a:lnTo>
                    <a:pt x="1533948" y="1610"/>
                  </a:lnTo>
                  <a:lnTo>
                    <a:pt x="2996214" y="2013"/>
                  </a:lnTo>
                </a:path>
                <a:path w="2996565" h="2539">
                  <a:moveTo>
                    <a:pt x="6443" y="402"/>
                  </a:moveTo>
                  <a:lnTo>
                    <a:pt x="0" y="402"/>
                  </a:lnTo>
                </a:path>
              </a:pathLst>
            </a:custGeom>
            <a:ln w="12081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95607" y="4455661"/>
              <a:ext cx="64434" cy="72489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65573" y="4374387"/>
              <a:ext cx="1729540" cy="96424"/>
            </a:xfrm>
            <a:prstGeom prst="rect">
              <a:avLst/>
            </a:prstGeom>
          </p:spPr>
        </p:pic>
      </p:grpSp>
      <p:pic>
        <p:nvPicPr>
          <p:cNvPr id="24" name="object 2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5433" y="5985255"/>
            <a:ext cx="3060649" cy="152151"/>
          </a:xfrm>
          <a:prstGeom prst="rect">
            <a:avLst/>
          </a:prstGeom>
        </p:spPr>
      </p:pic>
      <p:grpSp>
        <p:nvGrpSpPr>
          <p:cNvPr id="25" name="object 25" descr=""/>
          <p:cNvGrpSpPr/>
          <p:nvPr/>
        </p:nvGrpSpPr>
        <p:grpSpPr>
          <a:xfrm>
            <a:off x="3612371" y="4807635"/>
            <a:ext cx="254000" cy="921385"/>
            <a:chOff x="3612371" y="4807635"/>
            <a:chExt cx="254000" cy="921385"/>
          </a:xfrm>
        </p:grpSpPr>
        <p:sp>
          <p:nvSpPr>
            <p:cNvPr id="26" name="object 26" descr=""/>
            <p:cNvSpPr/>
            <p:nvPr/>
          </p:nvSpPr>
          <p:spPr>
            <a:xfrm>
              <a:off x="3618412" y="4813676"/>
              <a:ext cx="248285" cy="878840"/>
            </a:xfrm>
            <a:custGeom>
              <a:avLst/>
              <a:gdLst/>
              <a:ahLst/>
              <a:cxnLst/>
              <a:rect l="l" t="t" r="r" b="b"/>
              <a:pathLst>
                <a:path w="248285" h="878839">
                  <a:moveTo>
                    <a:pt x="241630" y="0"/>
                  </a:moveTo>
                  <a:lnTo>
                    <a:pt x="24163" y="0"/>
                  </a:lnTo>
                  <a:lnTo>
                    <a:pt x="10193" y="3775"/>
                  </a:lnTo>
                  <a:lnTo>
                    <a:pt x="3020" y="12081"/>
                  </a:lnTo>
                  <a:lnTo>
                    <a:pt x="377" y="20387"/>
                  </a:lnTo>
                  <a:lnTo>
                    <a:pt x="0" y="24163"/>
                  </a:lnTo>
                  <a:lnTo>
                    <a:pt x="0" y="854565"/>
                  </a:lnTo>
                  <a:lnTo>
                    <a:pt x="3775" y="868301"/>
                  </a:lnTo>
                  <a:lnTo>
                    <a:pt x="12081" y="875355"/>
                  </a:lnTo>
                  <a:lnTo>
                    <a:pt x="20387" y="877954"/>
                  </a:lnTo>
                  <a:lnTo>
                    <a:pt x="24163" y="878325"/>
                  </a:lnTo>
                  <a:lnTo>
                    <a:pt x="90611" y="878728"/>
                  </a:lnTo>
                </a:path>
                <a:path w="248285" h="878839">
                  <a:moveTo>
                    <a:pt x="241630" y="0"/>
                  </a:moveTo>
                  <a:lnTo>
                    <a:pt x="247670" y="0"/>
                  </a:lnTo>
                </a:path>
              </a:pathLst>
            </a:custGeom>
            <a:ln w="12081">
              <a:solidFill>
                <a:srgbClr val="39404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09023" y="5656160"/>
              <a:ext cx="64434" cy="72489"/>
            </a:xfrm>
            <a:prstGeom prst="rect">
              <a:avLst/>
            </a:prstGeom>
          </p:spPr>
        </p:pic>
      </p:grpSp>
      <p:sp>
        <p:nvSpPr>
          <p:cNvPr id="28" name="object 28" descr=""/>
          <p:cNvSpPr/>
          <p:nvPr/>
        </p:nvSpPr>
        <p:spPr>
          <a:xfrm>
            <a:off x="2655570" y="5169357"/>
            <a:ext cx="922019" cy="89535"/>
          </a:xfrm>
          <a:custGeom>
            <a:avLst/>
            <a:gdLst/>
            <a:ahLst/>
            <a:cxnLst/>
            <a:rect l="l" t="t" r="r" b="b"/>
            <a:pathLst>
              <a:path w="922020" h="89535">
                <a:moveTo>
                  <a:pt x="56261" y="55587"/>
                </a:moveTo>
                <a:lnTo>
                  <a:pt x="16814" y="31521"/>
                </a:lnTo>
                <a:lnTo>
                  <a:pt x="16954" y="24015"/>
                </a:lnTo>
                <a:lnTo>
                  <a:pt x="16954" y="19215"/>
                </a:lnTo>
                <a:lnTo>
                  <a:pt x="21183" y="15760"/>
                </a:lnTo>
                <a:lnTo>
                  <a:pt x="36029" y="15760"/>
                </a:lnTo>
                <a:lnTo>
                  <a:pt x="40589" y="19075"/>
                </a:lnTo>
                <a:lnTo>
                  <a:pt x="41122" y="24790"/>
                </a:lnTo>
                <a:lnTo>
                  <a:pt x="55295" y="24790"/>
                </a:lnTo>
                <a:lnTo>
                  <a:pt x="53289" y="16141"/>
                </a:lnTo>
                <a:lnTo>
                  <a:pt x="47917" y="9385"/>
                </a:lnTo>
                <a:lnTo>
                  <a:pt x="39611" y="4978"/>
                </a:lnTo>
                <a:lnTo>
                  <a:pt x="28816" y="3416"/>
                </a:lnTo>
                <a:lnTo>
                  <a:pt x="18046" y="4965"/>
                </a:lnTo>
                <a:lnTo>
                  <a:pt x="9537" y="9347"/>
                </a:lnTo>
                <a:lnTo>
                  <a:pt x="3937" y="16154"/>
                </a:lnTo>
                <a:lnTo>
                  <a:pt x="1917" y="24980"/>
                </a:lnTo>
                <a:lnTo>
                  <a:pt x="3238" y="32004"/>
                </a:lnTo>
                <a:lnTo>
                  <a:pt x="36944" y="48336"/>
                </a:lnTo>
                <a:lnTo>
                  <a:pt x="41503" y="50584"/>
                </a:lnTo>
                <a:lnTo>
                  <a:pt x="41503" y="60921"/>
                </a:lnTo>
                <a:lnTo>
                  <a:pt x="36322" y="64617"/>
                </a:lnTo>
                <a:lnTo>
                  <a:pt x="20561" y="64617"/>
                </a:lnTo>
                <a:lnTo>
                  <a:pt x="14744" y="61010"/>
                </a:lnTo>
                <a:lnTo>
                  <a:pt x="14262" y="53759"/>
                </a:lnTo>
                <a:lnTo>
                  <a:pt x="0" y="53759"/>
                </a:lnTo>
                <a:lnTo>
                  <a:pt x="2235" y="63817"/>
                </a:lnTo>
                <a:lnTo>
                  <a:pt x="8026" y="71094"/>
                </a:lnTo>
                <a:lnTo>
                  <a:pt x="16967" y="75526"/>
                </a:lnTo>
                <a:lnTo>
                  <a:pt x="28625" y="77012"/>
                </a:lnTo>
                <a:lnTo>
                  <a:pt x="40284" y="75501"/>
                </a:lnTo>
                <a:lnTo>
                  <a:pt x="48971" y="71183"/>
                </a:lnTo>
                <a:lnTo>
                  <a:pt x="54381" y="64427"/>
                </a:lnTo>
                <a:lnTo>
                  <a:pt x="56261" y="55587"/>
                </a:lnTo>
                <a:close/>
              </a:path>
              <a:path w="922020" h="89535">
                <a:moveTo>
                  <a:pt x="111315" y="39776"/>
                </a:moveTo>
                <a:lnTo>
                  <a:pt x="109562" y="32232"/>
                </a:lnTo>
                <a:lnTo>
                  <a:pt x="109372" y="31445"/>
                </a:lnTo>
                <a:lnTo>
                  <a:pt x="104254" y="25793"/>
                </a:lnTo>
                <a:lnTo>
                  <a:pt x="97002" y="22606"/>
                </a:lnTo>
                <a:lnTo>
                  <a:pt x="97002" y="50927"/>
                </a:lnTo>
                <a:lnTo>
                  <a:pt x="97002" y="62407"/>
                </a:lnTo>
                <a:lnTo>
                  <a:pt x="92290" y="66878"/>
                </a:lnTo>
                <a:lnTo>
                  <a:pt x="80810" y="66878"/>
                </a:lnTo>
                <a:lnTo>
                  <a:pt x="77444" y="64719"/>
                </a:lnTo>
                <a:lnTo>
                  <a:pt x="77444" y="56210"/>
                </a:lnTo>
                <a:lnTo>
                  <a:pt x="81000" y="54140"/>
                </a:lnTo>
                <a:lnTo>
                  <a:pt x="95224" y="52171"/>
                </a:lnTo>
                <a:lnTo>
                  <a:pt x="97002" y="50927"/>
                </a:lnTo>
                <a:lnTo>
                  <a:pt x="97002" y="22606"/>
                </a:lnTo>
                <a:lnTo>
                  <a:pt x="96672" y="22555"/>
                </a:lnTo>
                <a:lnTo>
                  <a:pt x="88544" y="21577"/>
                </a:lnTo>
                <a:lnTo>
                  <a:pt x="80200" y="22555"/>
                </a:lnTo>
                <a:lnTo>
                  <a:pt x="73367" y="25400"/>
                </a:lnTo>
                <a:lnTo>
                  <a:pt x="68262" y="29997"/>
                </a:lnTo>
                <a:lnTo>
                  <a:pt x="65138" y="36220"/>
                </a:lnTo>
                <a:lnTo>
                  <a:pt x="78359" y="38430"/>
                </a:lnTo>
                <a:lnTo>
                  <a:pt x="79514" y="34975"/>
                </a:lnTo>
                <a:lnTo>
                  <a:pt x="82918" y="32232"/>
                </a:lnTo>
                <a:lnTo>
                  <a:pt x="93878" y="32232"/>
                </a:lnTo>
                <a:lnTo>
                  <a:pt x="96901" y="34836"/>
                </a:lnTo>
                <a:lnTo>
                  <a:pt x="96901" y="43281"/>
                </a:lnTo>
                <a:lnTo>
                  <a:pt x="93256" y="43434"/>
                </a:lnTo>
                <a:lnTo>
                  <a:pt x="83883" y="44437"/>
                </a:lnTo>
                <a:lnTo>
                  <a:pt x="63601" y="60921"/>
                </a:lnTo>
                <a:lnTo>
                  <a:pt x="63601" y="71539"/>
                </a:lnTo>
                <a:lnTo>
                  <a:pt x="71247" y="77012"/>
                </a:lnTo>
                <a:lnTo>
                  <a:pt x="89408" y="77012"/>
                </a:lnTo>
                <a:lnTo>
                  <a:pt x="94589" y="73507"/>
                </a:lnTo>
                <a:lnTo>
                  <a:pt x="97193" y="68516"/>
                </a:lnTo>
                <a:lnTo>
                  <a:pt x="97675" y="68516"/>
                </a:lnTo>
                <a:lnTo>
                  <a:pt x="97675" y="75958"/>
                </a:lnTo>
                <a:lnTo>
                  <a:pt x="111315" y="75958"/>
                </a:lnTo>
                <a:lnTo>
                  <a:pt x="111315" y="68516"/>
                </a:lnTo>
                <a:lnTo>
                  <a:pt x="111315" y="66878"/>
                </a:lnTo>
                <a:lnTo>
                  <a:pt x="111315" y="50927"/>
                </a:lnTo>
                <a:lnTo>
                  <a:pt x="111315" y="39776"/>
                </a:lnTo>
                <a:close/>
              </a:path>
              <a:path w="922020" h="89535">
                <a:moveTo>
                  <a:pt x="173291" y="22250"/>
                </a:moveTo>
                <a:lnTo>
                  <a:pt x="158153" y="22250"/>
                </a:lnTo>
                <a:lnTo>
                  <a:pt x="154813" y="32689"/>
                </a:lnTo>
                <a:lnTo>
                  <a:pt x="151396" y="43129"/>
                </a:lnTo>
                <a:lnTo>
                  <a:pt x="148196" y="53746"/>
                </a:lnTo>
                <a:lnTo>
                  <a:pt x="145478" y="64757"/>
                </a:lnTo>
                <a:lnTo>
                  <a:pt x="142671" y="53759"/>
                </a:lnTo>
                <a:lnTo>
                  <a:pt x="139407" y="43141"/>
                </a:lnTo>
                <a:lnTo>
                  <a:pt x="135966" y="32715"/>
                </a:lnTo>
                <a:lnTo>
                  <a:pt x="132600" y="22250"/>
                </a:lnTo>
                <a:lnTo>
                  <a:pt x="117271" y="22250"/>
                </a:lnTo>
                <a:lnTo>
                  <a:pt x="137071" y="75958"/>
                </a:lnTo>
                <a:lnTo>
                  <a:pt x="153454" y="75958"/>
                </a:lnTo>
                <a:lnTo>
                  <a:pt x="173291" y="22250"/>
                </a:lnTo>
                <a:close/>
              </a:path>
              <a:path w="922020" h="89535">
                <a:moveTo>
                  <a:pt x="227914" y="48818"/>
                </a:moveTo>
                <a:lnTo>
                  <a:pt x="214033" y="24180"/>
                </a:lnTo>
                <a:lnTo>
                  <a:pt x="214033" y="43815"/>
                </a:lnTo>
                <a:lnTo>
                  <a:pt x="191262" y="43815"/>
                </a:lnTo>
                <a:lnTo>
                  <a:pt x="191833" y="37185"/>
                </a:lnTo>
                <a:lnTo>
                  <a:pt x="195973" y="32435"/>
                </a:lnTo>
                <a:lnTo>
                  <a:pt x="209511" y="32435"/>
                </a:lnTo>
                <a:lnTo>
                  <a:pt x="213309" y="36804"/>
                </a:lnTo>
                <a:lnTo>
                  <a:pt x="213347" y="37185"/>
                </a:lnTo>
                <a:lnTo>
                  <a:pt x="213436" y="38049"/>
                </a:lnTo>
                <a:lnTo>
                  <a:pt x="214033" y="43815"/>
                </a:lnTo>
                <a:lnTo>
                  <a:pt x="214033" y="24180"/>
                </a:lnTo>
                <a:lnTo>
                  <a:pt x="212559" y="23241"/>
                </a:lnTo>
                <a:lnTo>
                  <a:pt x="202692" y="21577"/>
                </a:lnTo>
                <a:lnTo>
                  <a:pt x="192036" y="23583"/>
                </a:lnTo>
                <a:lnTo>
                  <a:pt x="183908" y="29260"/>
                </a:lnTo>
                <a:lnTo>
                  <a:pt x="178714" y="38049"/>
                </a:lnTo>
                <a:lnTo>
                  <a:pt x="176898" y="49390"/>
                </a:lnTo>
                <a:lnTo>
                  <a:pt x="178727" y="60858"/>
                </a:lnTo>
                <a:lnTo>
                  <a:pt x="183997" y="69557"/>
                </a:lnTo>
                <a:lnTo>
                  <a:pt x="192341" y="75082"/>
                </a:lnTo>
                <a:lnTo>
                  <a:pt x="203415" y="77012"/>
                </a:lnTo>
                <a:lnTo>
                  <a:pt x="212013" y="75971"/>
                </a:lnTo>
                <a:lnTo>
                  <a:pt x="218948" y="72986"/>
                </a:lnTo>
                <a:lnTo>
                  <a:pt x="224040" y="68338"/>
                </a:lnTo>
                <a:lnTo>
                  <a:pt x="225145" y="66154"/>
                </a:lnTo>
                <a:lnTo>
                  <a:pt x="227101" y="62268"/>
                </a:lnTo>
                <a:lnTo>
                  <a:pt x="214033" y="59817"/>
                </a:lnTo>
                <a:lnTo>
                  <a:pt x="212496" y="63944"/>
                </a:lnTo>
                <a:lnTo>
                  <a:pt x="208699" y="66154"/>
                </a:lnTo>
                <a:lnTo>
                  <a:pt x="196405" y="66154"/>
                </a:lnTo>
                <a:lnTo>
                  <a:pt x="191503" y="61645"/>
                </a:lnTo>
                <a:lnTo>
                  <a:pt x="191427" y="59817"/>
                </a:lnTo>
                <a:lnTo>
                  <a:pt x="191160" y="52844"/>
                </a:lnTo>
                <a:lnTo>
                  <a:pt x="227914" y="52844"/>
                </a:lnTo>
                <a:lnTo>
                  <a:pt x="227914" y="48818"/>
                </a:lnTo>
                <a:close/>
              </a:path>
              <a:path w="922020" h="89535">
                <a:moveTo>
                  <a:pt x="286004" y="4368"/>
                </a:moveTo>
                <a:lnTo>
                  <a:pt x="227533" y="4368"/>
                </a:lnTo>
                <a:lnTo>
                  <a:pt x="227533" y="16522"/>
                </a:lnTo>
                <a:lnTo>
                  <a:pt x="249440" y="16522"/>
                </a:lnTo>
                <a:lnTo>
                  <a:pt x="249440" y="75958"/>
                </a:lnTo>
                <a:lnTo>
                  <a:pt x="264147" y="75958"/>
                </a:lnTo>
                <a:lnTo>
                  <a:pt x="264147" y="16522"/>
                </a:lnTo>
                <a:lnTo>
                  <a:pt x="286004" y="16522"/>
                </a:lnTo>
                <a:lnTo>
                  <a:pt x="286004" y="4368"/>
                </a:lnTo>
                <a:close/>
              </a:path>
              <a:path w="922020" h="89535">
                <a:moveTo>
                  <a:pt x="310172" y="22250"/>
                </a:moveTo>
                <a:lnTo>
                  <a:pt x="295757" y="22250"/>
                </a:lnTo>
                <a:lnTo>
                  <a:pt x="295757" y="75958"/>
                </a:lnTo>
                <a:lnTo>
                  <a:pt x="310172" y="75958"/>
                </a:lnTo>
                <a:lnTo>
                  <a:pt x="310172" y="22250"/>
                </a:lnTo>
                <a:close/>
              </a:path>
              <a:path w="922020" h="89535">
                <a:moveTo>
                  <a:pt x="310896" y="3746"/>
                </a:moveTo>
                <a:lnTo>
                  <a:pt x="307289" y="431"/>
                </a:lnTo>
                <a:lnTo>
                  <a:pt x="298589" y="431"/>
                </a:lnTo>
                <a:lnTo>
                  <a:pt x="295033" y="3746"/>
                </a:lnTo>
                <a:lnTo>
                  <a:pt x="295033" y="11963"/>
                </a:lnTo>
                <a:lnTo>
                  <a:pt x="298589" y="15227"/>
                </a:lnTo>
                <a:lnTo>
                  <a:pt x="307289" y="15227"/>
                </a:lnTo>
                <a:lnTo>
                  <a:pt x="310896" y="11963"/>
                </a:lnTo>
                <a:lnTo>
                  <a:pt x="310896" y="3746"/>
                </a:lnTo>
                <a:close/>
              </a:path>
              <a:path w="922020" h="89535">
                <a:moveTo>
                  <a:pt x="370420" y="58762"/>
                </a:moveTo>
                <a:lnTo>
                  <a:pt x="357009" y="56311"/>
                </a:lnTo>
                <a:lnTo>
                  <a:pt x="355854" y="62115"/>
                </a:lnTo>
                <a:lnTo>
                  <a:pt x="352158" y="65671"/>
                </a:lnTo>
                <a:lnTo>
                  <a:pt x="338899" y="65671"/>
                </a:lnTo>
                <a:lnTo>
                  <a:pt x="334860" y="58902"/>
                </a:lnTo>
                <a:lnTo>
                  <a:pt x="334860" y="39585"/>
                </a:lnTo>
                <a:lnTo>
                  <a:pt x="338899" y="32905"/>
                </a:lnTo>
                <a:lnTo>
                  <a:pt x="352158" y="32905"/>
                </a:lnTo>
                <a:lnTo>
                  <a:pt x="355714" y="36372"/>
                </a:lnTo>
                <a:lnTo>
                  <a:pt x="356920" y="41948"/>
                </a:lnTo>
                <a:lnTo>
                  <a:pt x="370319" y="39446"/>
                </a:lnTo>
                <a:lnTo>
                  <a:pt x="367525" y="31991"/>
                </a:lnTo>
                <a:lnTo>
                  <a:pt x="362394" y="26365"/>
                </a:lnTo>
                <a:lnTo>
                  <a:pt x="355257" y="22809"/>
                </a:lnTo>
                <a:lnTo>
                  <a:pt x="346443" y="21577"/>
                </a:lnTo>
                <a:lnTo>
                  <a:pt x="335508" y="23571"/>
                </a:lnTo>
                <a:lnTo>
                  <a:pt x="327228" y="29222"/>
                </a:lnTo>
                <a:lnTo>
                  <a:pt x="321995" y="37985"/>
                </a:lnTo>
                <a:lnTo>
                  <a:pt x="320167" y="49339"/>
                </a:lnTo>
                <a:lnTo>
                  <a:pt x="321995" y="60642"/>
                </a:lnTo>
                <a:lnTo>
                  <a:pt x="327228" y="69380"/>
                </a:lnTo>
                <a:lnTo>
                  <a:pt x="335508" y="75018"/>
                </a:lnTo>
                <a:lnTo>
                  <a:pt x="346443" y="77012"/>
                </a:lnTo>
                <a:lnTo>
                  <a:pt x="355333" y="75755"/>
                </a:lnTo>
                <a:lnTo>
                  <a:pt x="362496" y="72123"/>
                </a:lnTo>
                <a:lnTo>
                  <a:pt x="367626" y="66370"/>
                </a:lnTo>
                <a:lnTo>
                  <a:pt x="370420" y="58762"/>
                </a:lnTo>
                <a:close/>
              </a:path>
              <a:path w="922020" h="89535">
                <a:moveTo>
                  <a:pt x="430809" y="75958"/>
                </a:moveTo>
                <a:lnTo>
                  <a:pt x="409714" y="45542"/>
                </a:lnTo>
                <a:lnTo>
                  <a:pt x="429793" y="22250"/>
                </a:lnTo>
                <a:lnTo>
                  <a:pt x="413131" y="22250"/>
                </a:lnTo>
                <a:lnTo>
                  <a:pt x="395541" y="42900"/>
                </a:lnTo>
                <a:lnTo>
                  <a:pt x="394728" y="42900"/>
                </a:lnTo>
                <a:lnTo>
                  <a:pt x="394728" y="4368"/>
                </a:lnTo>
                <a:lnTo>
                  <a:pt x="380314" y="4368"/>
                </a:lnTo>
                <a:lnTo>
                  <a:pt x="380314" y="75958"/>
                </a:lnTo>
                <a:lnTo>
                  <a:pt x="394728" y="75958"/>
                </a:lnTo>
                <a:lnTo>
                  <a:pt x="394728" y="58712"/>
                </a:lnTo>
                <a:lnTo>
                  <a:pt x="398856" y="54051"/>
                </a:lnTo>
                <a:lnTo>
                  <a:pt x="413842" y="75958"/>
                </a:lnTo>
                <a:lnTo>
                  <a:pt x="430809" y="75958"/>
                </a:lnTo>
                <a:close/>
              </a:path>
              <a:path w="922020" h="89535">
                <a:moveTo>
                  <a:pt x="483946" y="48818"/>
                </a:moveTo>
                <a:lnTo>
                  <a:pt x="483120" y="43815"/>
                </a:lnTo>
                <a:lnTo>
                  <a:pt x="481965" y="36804"/>
                </a:lnTo>
                <a:lnTo>
                  <a:pt x="479196" y="32435"/>
                </a:lnTo>
                <a:lnTo>
                  <a:pt x="476592" y="28308"/>
                </a:lnTo>
                <a:lnTo>
                  <a:pt x="470065" y="24180"/>
                </a:lnTo>
                <a:lnTo>
                  <a:pt x="470065" y="43815"/>
                </a:lnTo>
                <a:lnTo>
                  <a:pt x="447281" y="43815"/>
                </a:lnTo>
                <a:lnTo>
                  <a:pt x="447865" y="37185"/>
                </a:lnTo>
                <a:lnTo>
                  <a:pt x="451993" y="32435"/>
                </a:lnTo>
                <a:lnTo>
                  <a:pt x="465543" y="32435"/>
                </a:lnTo>
                <a:lnTo>
                  <a:pt x="469341" y="36804"/>
                </a:lnTo>
                <a:lnTo>
                  <a:pt x="469379" y="37185"/>
                </a:lnTo>
                <a:lnTo>
                  <a:pt x="469468" y="38049"/>
                </a:lnTo>
                <a:lnTo>
                  <a:pt x="470065" y="43815"/>
                </a:lnTo>
                <a:lnTo>
                  <a:pt x="470065" y="24180"/>
                </a:lnTo>
                <a:lnTo>
                  <a:pt x="468579" y="23241"/>
                </a:lnTo>
                <a:lnTo>
                  <a:pt x="458724" y="21577"/>
                </a:lnTo>
                <a:lnTo>
                  <a:pt x="448068" y="23583"/>
                </a:lnTo>
                <a:lnTo>
                  <a:pt x="439928" y="29260"/>
                </a:lnTo>
                <a:lnTo>
                  <a:pt x="434746" y="38049"/>
                </a:lnTo>
                <a:lnTo>
                  <a:pt x="432917" y="49390"/>
                </a:lnTo>
                <a:lnTo>
                  <a:pt x="434759" y="60858"/>
                </a:lnTo>
                <a:lnTo>
                  <a:pt x="440016" y="69557"/>
                </a:lnTo>
                <a:lnTo>
                  <a:pt x="448360" y="75082"/>
                </a:lnTo>
                <a:lnTo>
                  <a:pt x="459447" y="77012"/>
                </a:lnTo>
                <a:lnTo>
                  <a:pt x="468045" y="75971"/>
                </a:lnTo>
                <a:lnTo>
                  <a:pt x="474980" y="72986"/>
                </a:lnTo>
                <a:lnTo>
                  <a:pt x="480072" y="68338"/>
                </a:lnTo>
                <a:lnTo>
                  <a:pt x="481164" y="66154"/>
                </a:lnTo>
                <a:lnTo>
                  <a:pt x="483133" y="62268"/>
                </a:lnTo>
                <a:lnTo>
                  <a:pt x="470065" y="59817"/>
                </a:lnTo>
                <a:lnTo>
                  <a:pt x="468528" y="63944"/>
                </a:lnTo>
                <a:lnTo>
                  <a:pt x="464731" y="66154"/>
                </a:lnTo>
                <a:lnTo>
                  <a:pt x="452424" y="66154"/>
                </a:lnTo>
                <a:lnTo>
                  <a:pt x="447522" y="61645"/>
                </a:lnTo>
                <a:lnTo>
                  <a:pt x="447459" y="59817"/>
                </a:lnTo>
                <a:lnTo>
                  <a:pt x="447192" y="52844"/>
                </a:lnTo>
                <a:lnTo>
                  <a:pt x="483946" y="52844"/>
                </a:lnTo>
                <a:lnTo>
                  <a:pt x="483946" y="48818"/>
                </a:lnTo>
                <a:close/>
              </a:path>
              <a:path w="922020" h="89535">
                <a:moveTo>
                  <a:pt x="521944" y="75425"/>
                </a:moveTo>
                <a:lnTo>
                  <a:pt x="519887" y="64617"/>
                </a:lnTo>
                <a:lnTo>
                  <a:pt x="518820" y="64909"/>
                </a:lnTo>
                <a:lnTo>
                  <a:pt x="516420" y="65239"/>
                </a:lnTo>
                <a:lnTo>
                  <a:pt x="511810" y="65239"/>
                </a:lnTo>
                <a:lnTo>
                  <a:pt x="510413" y="63652"/>
                </a:lnTo>
                <a:lnTo>
                  <a:pt x="510413" y="33248"/>
                </a:lnTo>
                <a:lnTo>
                  <a:pt x="520458" y="33248"/>
                </a:lnTo>
                <a:lnTo>
                  <a:pt x="520458" y="22250"/>
                </a:lnTo>
                <a:lnTo>
                  <a:pt x="510413" y="22250"/>
                </a:lnTo>
                <a:lnTo>
                  <a:pt x="510413" y="9461"/>
                </a:lnTo>
                <a:lnTo>
                  <a:pt x="495998" y="9461"/>
                </a:lnTo>
                <a:lnTo>
                  <a:pt x="495998" y="22250"/>
                </a:lnTo>
                <a:lnTo>
                  <a:pt x="488607" y="22250"/>
                </a:lnTo>
                <a:lnTo>
                  <a:pt x="488607" y="33248"/>
                </a:lnTo>
                <a:lnTo>
                  <a:pt x="495998" y="33248"/>
                </a:lnTo>
                <a:lnTo>
                  <a:pt x="495998" y="71348"/>
                </a:lnTo>
                <a:lnTo>
                  <a:pt x="501865" y="76720"/>
                </a:lnTo>
                <a:lnTo>
                  <a:pt x="515505" y="76720"/>
                </a:lnTo>
                <a:lnTo>
                  <a:pt x="518731" y="76390"/>
                </a:lnTo>
                <a:lnTo>
                  <a:pt x="521944" y="75425"/>
                </a:lnTo>
                <a:close/>
              </a:path>
              <a:path w="922020" h="89535">
                <a:moveTo>
                  <a:pt x="590461" y="40119"/>
                </a:moveTo>
                <a:lnTo>
                  <a:pt x="588073" y="25120"/>
                </a:lnTo>
                <a:lnTo>
                  <a:pt x="583120" y="17005"/>
                </a:lnTo>
                <a:lnTo>
                  <a:pt x="581215" y="13881"/>
                </a:lnTo>
                <a:lnTo>
                  <a:pt x="575856" y="10414"/>
                </a:lnTo>
                <a:lnTo>
                  <a:pt x="575856" y="40119"/>
                </a:lnTo>
                <a:lnTo>
                  <a:pt x="574509" y="50533"/>
                </a:lnTo>
                <a:lnTo>
                  <a:pt x="570522" y="57759"/>
                </a:lnTo>
                <a:lnTo>
                  <a:pt x="563956" y="61963"/>
                </a:lnTo>
                <a:lnTo>
                  <a:pt x="554863" y="63322"/>
                </a:lnTo>
                <a:lnTo>
                  <a:pt x="545058" y="63322"/>
                </a:lnTo>
                <a:lnTo>
                  <a:pt x="545058" y="17005"/>
                </a:lnTo>
                <a:lnTo>
                  <a:pt x="554951" y="17005"/>
                </a:lnTo>
                <a:lnTo>
                  <a:pt x="563994" y="18364"/>
                </a:lnTo>
                <a:lnTo>
                  <a:pt x="570534" y="22567"/>
                </a:lnTo>
                <a:lnTo>
                  <a:pt x="574509" y="29756"/>
                </a:lnTo>
                <a:lnTo>
                  <a:pt x="575856" y="40119"/>
                </a:lnTo>
                <a:lnTo>
                  <a:pt x="575856" y="10414"/>
                </a:lnTo>
                <a:lnTo>
                  <a:pt x="570306" y="6819"/>
                </a:lnTo>
                <a:lnTo>
                  <a:pt x="555815" y="4368"/>
                </a:lnTo>
                <a:lnTo>
                  <a:pt x="530402" y="4368"/>
                </a:lnTo>
                <a:lnTo>
                  <a:pt x="530402" y="75958"/>
                </a:lnTo>
                <a:lnTo>
                  <a:pt x="555574" y="75958"/>
                </a:lnTo>
                <a:lnTo>
                  <a:pt x="570204" y="73507"/>
                </a:lnTo>
                <a:lnTo>
                  <a:pt x="581177" y="66433"/>
                </a:lnTo>
                <a:lnTo>
                  <a:pt x="583082" y="63322"/>
                </a:lnTo>
                <a:lnTo>
                  <a:pt x="588073" y="55156"/>
                </a:lnTo>
                <a:lnTo>
                  <a:pt x="590461" y="40119"/>
                </a:lnTo>
                <a:close/>
              </a:path>
              <a:path w="922020" h="89535">
                <a:moveTo>
                  <a:pt x="649884" y="48818"/>
                </a:moveTo>
                <a:lnTo>
                  <a:pt x="649071" y="43815"/>
                </a:lnTo>
                <a:lnTo>
                  <a:pt x="647915" y="36804"/>
                </a:lnTo>
                <a:lnTo>
                  <a:pt x="645147" y="32435"/>
                </a:lnTo>
                <a:lnTo>
                  <a:pt x="642543" y="28308"/>
                </a:lnTo>
                <a:lnTo>
                  <a:pt x="636003" y="24180"/>
                </a:lnTo>
                <a:lnTo>
                  <a:pt x="636003" y="43815"/>
                </a:lnTo>
                <a:lnTo>
                  <a:pt x="613232" y="43815"/>
                </a:lnTo>
                <a:lnTo>
                  <a:pt x="613803" y="37185"/>
                </a:lnTo>
                <a:lnTo>
                  <a:pt x="617943" y="32435"/>
                </a:lnTo>
                <a:lnTo>
                  <a:pt x="631482" y="32435"/>
                </a:lnTo>
                <a:lnTo>
                  <a:pt x="635279" y="36804"/>
                </a:lnTo>
                <a:lnTo>
                  <a:pt x="635317" y="37185"/>
                </a:lnTo>
                <a:lnTo>
                  <a:pt x="635406" y="38049"/>
                </a:lnTo>
                <a:lnTo>
                  <a:pt x="636003" y="43815"/>
                </a:lnTo>
                <a:lnTo>
                  <a:pt x="636003" y="24180"/>
                </a:lnTo>
                <a:lnTo>
                  <a:pt x="634530" y="23241"/>
                </a:lnTo>
                <a:lnTo>
                  <a:pt x="624662" y="21577"/>
                </a:lnTo>
                <a:lnTo>
                  <a:pt x="614006" y="23583"/>
                </a:lnTo>
                <a:lnTo>
                  <a:pt x="605878" y="29260"/>
                </a:lnTo>
                <a:lnTo>
                  <a:pt x="600684" y="38049"/>
                </a:lnTo>
                <a:lnTo>
                  <a:pt x="598868" y="49390"/>
                </a:lnTo>
                <a:lnTo>
                  <a:pt x="600697" y="60858"/>
                </a:lnTo>
                <a:lnTo>
                  <a:pt x="605967" y="69557"/>
                </a:lnTo>
                <a:lnTo>
                  <a:pt x="614311" y="75082"/>
                </a:lnTo>
                <a:lnTo>
                  <a:pt x="625386" y="77012"/>
                </a:lnTo>
                <a:lnTo>
                  <a:pt x="633984" y="75971"/>
                </a:lnTo>
                <a:lnTo>
                  <a:pt x="640918" y="72986"/>
                </a:lnTo>
                <a:lnTo>
                  <a:pt x="646010" y="68338"/>
                </a:lnTo>
                <a:lnTo>
                  <a:pt x="647115" y="66154"/>
                </a:lnTo>
                <a:lnTo>
                  <a:pt x="649071" y="62268"/>
                </a:lnTo>
                <a:lnTo>
                  <a:pt x="636003" y="59817"/>
                </a:lnTo>
                <a:lnTo>
                  <a:pt x="634466" y="63944"/>
                </a:lnTo>
                <a:lnTo>
                  <a:pt x="630669" y="66154"/>
                </a:lnTo>
                <a:lnTo>
                  <a:pt x="618375" y="66154"/>
                </a:lnTo>
                <a:lnTo>
                  <a:pt x="613473" y="61645"/>
                </a:lnTo>
                <a:lnTo>
                  <a:pt x="613397" y="59817"/>
                </a:lnTo>
                <a:lnTo>
                  <a:pt x="613130" y="52844"/>
                </a:lnTo>
                <a:lnTo>
                  <a:pt x="649884" y="52844"/>
                </a:lnTo>
                <a:lnTo>
                  <a:pt x="649884" y="48818"/>
                </a:lnTo>
                <a:close/>
              </a:path>
              <a:path w="922020" h="89535">
                <a:moveTo>
                  <a:pt x="687895" y="75425"/>
                </a:moveTo>
                <a:lnTo>
                  <a:pt x="685825" y="64617"/>
                </a:lnTo>
                <a:lnTo>
                  <a:pt x="684771" y="64909"/>
                </a:lnTo>
                <a:lnTo>
                  <a:pt x="682371" y="65239"/>
                </a:lnTo>
                <a:lnTo>
                  <a:pt x="677760" y="65239"/>
                </a:lnTo>
                <a:lnTo>
                  <a:pt x="676363" y="63652"/>
                </a:lnTo>
                <a:lnTo>
                  <a:pt x="676363" y="33248"/>
                </a:lnTo>
                <a:lnTo>
                  <a:pt x="686396" y="33248"/>
                </a:lnTo>
                <a:lnTo>
                  <a:pt x="686396" y="22250"/>
                </a:lnTo>
                <a:lnTo>
                  <a:pt x="676363" y="22250"/>
                </a:lnTo>
                <a:lnTo>
                  <a:pt x="676363" y="9461"/>
                </a:lnTo>
                <a:lnTo>
                  <a:pt x="661949" y="9461"/>
                </a:lnTo>
                <a:lnTo>
                  <a:pt x="661949" y="22250"/>
                </a:lnTo>
                <a:lnTo>
                  <a:pt x="654545" y="22250"/>
                </a:lnTo>
                <a:lnTo>
                  <a:pt x="654545" y="33248"/>
                </a:lnTo>
                <a:lnTo>
                  <a:pt x="661949" y="33248"/>
                </a:lnTo>
                <a:lnTo>
                  <a:pt x="661949" y="71348"/>
                </a:lnTo>
                <a:lnTo>
                  <a:pt x="667804" y="76720"/>
                </a:lnTo>
                <a:lnTo>
                  <a:pt x="681456" y="76720"/>
                </a:lnTo>
                <a:lnTo>
                  <a:pt x="684669" y="76390"/>
                </a:lnTo>
                <a:lnTo>
                  <a:pt x="687895" y="75425"/>
                </a:lnTo>
                <a:close/>
              </a:path>
              <a:path w="922020" h="89535">
                <a:moveTo>
                  <a:pt x="741083" y="39776"/>
                </a:moveTo>
                <a:lnTo>
                  <a:pt x="739330" y="32232"/>
                </a:lnTo>
                <a:lnTo>
                  <a:pt x="739140" y="31445"/>
                </a:lnTo>
                <a:lnTo>
                  <a:pt x="734009" y="25793"/>
                </a:lnTo>
                <a:lnTo>
                  <a:pt x="726757" y="22606"/>
                </a:lnTo>
                <a:lnTo>
                  <a:pt x="726757" y="50927"/>
                </a:lnTo>
                <a:lnTo>
                  <a:pt x="726757" y="62407"/>
                </a:lnTo>
                <a:lnTo>
                  <a:pt x="722045" y="66878"/>
                </a:lnTo>
                <a:lnTo>
                  <a:pt x="710565" y="66878"/>
                </a:lnTo>
                <a:lnTo>
                  <a:pt x="707199" y="64719"/>
                </a:lnTo>
                <a:lnTo>
                  <a:pt x="707199" y="56210"/>
                </a:lnTo>
                <a:lnTo>
                  <a:pt x="710755" y="54140"/>
                </a:lnTo>
                <a:lnTo>
                  <a:pt x="724979" y="52171"/>
                </a:lnTo>
                <a:lnTo>
                  <a:pt x="726757" y="50927"/>
                </a:lnTo>
                <a:lnTo>
                  <a:pt x="726757" y="22606"/>
                </a:lnTo>
                <a:lnTo>
                  <a:pt x="726440" y="22555"/>
                </a:lnTo>
                <a:lnTo>
                  <a:pt x="718299" y="21577"/>
                </a:lnTo>
                <a:lnTo>
                  <a:pt x="709968" y="22555"/>
                </a:lnTo>
                <a:lnTo>
                  <a:pt x="703122" y="25400"/>
                </a:lnTo>
                <a:lnTo>
                  <a:pt x="698030" y="29997"/>
                </a:lnTo>
                <a:lnTo>
                  <a:pt x="694905" y="36220"/>
                </a:lnTo>
                <a:lnTo>
                  <a:pt x="708113" y="38430"/>
                </a:lnTo>
                <a:lnTo>
                  <a:pt x="709269" y="34975"/>
                </a:lnTo>
                <a:lnTo>
                  <a:pt x="712685" y="32232"/>
                </a:lnTo>
                <a:lnTo>
                  <a:pt x="723633" y="32232"/>
                </a:lnTo>
                <a:lnTo>
                  <a:pt x="726668" y="34836"/>
                </a:lnTo>
                <a:lnTo>
                  <a:pt x="726668" y="43281"/>
                </a:lnTo>
                <a:lnTo>
                  <a:pt x="723011" y="43434"/>
                </a:lnTo>
                <a:lnTo>
                  <a:pt x="713638" y="44437"/>
                </a:lnTo>
                <a:lnTo>
                  <a:pt x="693369" y="60921"/>
                </a:lnTo>
                <a:lnTo>
                  <a:pt x="693369" y="71539"/>
                </a:lnTo>
                <a:lnTo>
                  <a:pt x="701001" y="77012"/>
                </a:lnTo>
                <a:lnTo>
                  <a:pt x="719162" y="77012"/>
                </a:lnTo>
                <a:lnTo>
                  <a:pt x="724357" y="73507"/>
                </a:lnTo>
                <a:lnTo>
                  <a:pt x="726948" y="68516"/>
                </a:lnTo>
                <a:lnTo>
                  <a:pt x="727430" y="68516"/>
                </a:lnTo>
                <a:lnTo>
                  <a:pt x="727430" y="75958"/>
                </a:lnTo>
                <a:lnTo>
                  <a:pt x="741083" y="75958"/>
                </a:lnTo>
                <a:lnTo>
                  <a:pt x="741083" y="68516"/>
                </a:lnTo>
                <a:lnTo>
                  <a:pt x="741083" y="66878"/>
                </a:lnTo>
                <a:lnTo>
                  <a:pt x="741083" y="50927"/>
                </a:lnTo>
                <a:lnTo>
                  <a:pt x="741083" y="39776"/>
                </a:lnTo>
                <a:close/>
              </a:path>
              <a:path w="922020" h="89535">
                <a:moveTo>
                  <a:pt x="767791" y="22250"/>
                </a:moveTo>
                <a:lnTo>
                  <a:pt x="753376" y="22250"/>
                </a:lnTo>
                <a:lnTo>
                  <a:pt x="753376" y="75958"/>
                </a:lnTo>
                <a:lnTo>
                  <a:pt x="767791" y="75958"/>
                </a:lnTo>
                <a:lnTo>
                  <a:pt x="767791" y="22250"/>
                </a:lnTo>
                <a:close/>
              </a:path>
              <a:path w="922020" h="89535">
                <a:moveTo>
                  <a:pt x="768515" y="3746"/>
                </a:moveTo>
                <a:lnTo>
                  <a:pt x="764908" y="431"/>
                </a:lnTo>
                <a:lnTo>
                  <a:pt x="756208" y="431"/>
                </a:lnTo>
                <a:lnTo>
                  <a:pt x="752652" y="3746"/>
                </a:lnTo>
                <a:lnTo>
                  <a:pt x="752652" y="11963"/>
                </a:lnTo>
                <a:lnTo>
                  <a:pt x="756208" y="15227"/>
                </a:lnTo>
                <a:lnTo>
                  <a:pt x="764908" y="15227"/>
                </a:lnTo>
                <a:lnTo>
                  <a:pt x="768515" y="11963"/>
                </a:lnTo>
                <a:lnTo>
                  <a:pt x="768515" y="3746"/>
                </a:lnTo>
                <a:close/>
              </a:path>
              <a:path w="922020" h="89535">
                <a:moveTo>
                  <a:pt x="794448" y="4368"/>
                </a:moveTo>
                <a:lnTo>
                  <a:pt x="780046" y="4368"/>
                </a:lnTo>
                <a:lnTo>
                  <a:pt x="780046" y="75958"/>
                </a:lnTo>
                <a:lnTo>
                  <a:pt x="794448" y="75958"/>
                </a:lnTo>
                <a:lnTo>
                  <a:pt x="794448" y="4368"/>
                </a:lnTo>
                <a:close/>
              </a:path>
              <a:path w="922020" h="89535">
                <a:moveTo>
                  <a:pt x="852055" y="51739"/>
                </a:moveTo>
                <a:lnTo>
                  <a:pt x="847064" y="46990"/>
                </a:lnTo>
                <a:lnTo>
                  <a:pt x="836688" y="44869"/>
                </a:lnTo>
                <a:lnTo>
                  <a:pt x="827024" y="42951"/>
                </a:lnTo>
                <a:lnTo>
                  <a:pt x="821931" y="41897"/>
                </a:lnTo>
                <a:lnTo>
                  <a:pt x="820115" y="40017"/>
                </a:lnTo>
                <a:lnTo>
                  <a:pt x="820115" y="34112"/>
                </a:lnTo>
                <a:lnTo>
                  <a:pt x="823760" y="31902"/>
                </a:lnTo>
                <a:lnTo>
                  <a:pt x="833704" y="31902"/>
                </a:lnTo>
                <a:lnTo>
                  <a:pt x="836726" y="34493"/>
                </a:lnTo>
                <a:lnTo>
                  <a:pt x="837882" y="38150"/>
                </a:lnTo>
                <a:lnTo>
                  <a:pt x="850671" y="35890"/>
                </a:lnTo>
                <a:lnTo>
                  <a:pt x="848106" y="29959"/>
                </a:lnTo>
                <a:lnTo>
                  <a:pt x="843483" y="25450"/>
                </a:lnTo>
                <a:lnTo>
                  <a:pt x="836866" y="22580"/>
                </a:lnTo>
                <a:lnTo>
                  <a:pt x="828281" y="21577"/>
                </a:lnTo>
                <a:lnTo>
                  <a:pt x="819010" y="22720"/>
                </a:lnTo>
                <a:lnTo>
                  <a:pt x="811885" y="26035"/>
                </a:lnTo>
                <a:lnTo>
                  <a:pt x="807313" y="31280"/>
                </a:lnTo>
                <a:lnTo>
                  <a:pt x="805700" y="38239"/>
                </a:lnTo>
                <a:lnTo>
                  <a:pt x="805700" y="46266"/>
                </a:lnTo>
                <a:lnTo>
                  <a:pt x="810831" y="51117"/>
                </a:lnTo>
                <a:lnTo>
                  <a:pt x="821169" y="53467"/>
                </a:lnTo>
                <a:lnTo>
                  <a:pt x="826401" y="54673"/>
                </a:lnTo>
                <a:lnTo>
                  <a:pt x="837361" y="55245"/>
                </a:lnTo>
                <a:lnTo>
                  <a:pt x="837361" y="64135"/>
                </a:lnTo>
                <a:lnTo>
                  <a:pt x="833945" y="66446"/>
                </a:lnTo>
                <a:lnTo>
                  <a:pt x="822553" y="66446"/>
                </a:lnTo>
                <a:lnTo>
                  <a:pt x="819099" y="63995"/>
                </a:lnTo>
                <a:lnTo>
                  <a:pt x="817702" y="58953"/>
                </a:lnTo>
                <a:lnTo>
                  <a:pt x="804303" y="61252"/>
                </a:lnTo>
                <a:lnTo>
                  <a:pt x="806983" y="67932"/>
                </a:lnTo>
                <a:lnTo>
                  <a:pt x="812012" y="72885"/>
                </a:lnTo>
                <a:lnTo>
                  <a:pt x="819124" y="75958"/>
                </a:lnTo>
                <a:lnTo>
                  <a:pt x="828040" y="77012"/>
                </a:lnTo>
                <a:lnTo>
                  <a:pt x="837730" y="75742"/>
                </a:lnTo>
                <a:lnTo>
                  <a:pt x="845324" y="72161"/>
                </a:lnTo>
                <a:lnTo>
                  <a:pt x="850290" y="66598"/>
                </a:lnTo>
                <a:lnTo>
                  <a:pt x="852055" y="59385"/>
                </a:lnTo>
                <a:lnTo>
                  <a:pt x="852055" y="51739"/>
                </a:lnTo>
                <a:close/>
              </a:path>
              <a:path w="922020" h="89535">
                <a:moveTo>
                  <a:pt x="889584" y="0"/>
                </a:moveTo>
                <a:lnTo>
                  <a:pt x="876173" y="0"/>
                </a:lnTo>
                <a:lnTo>
                  <a:pt x="871181" y="9982"/>
                </a:lnTo>
                <a:lnTo>
                  <a:pt x="867257" y="21805"/>
                </a:lnTo>
                <a:lnTo>
                  <a:pt x="864692" y="34429"/>
                </a:lnTo>
                <a:lnTo>
                  <a:pt x="863777" y="46799"/>
                </a:lnTo>
                <a:lnTo>
                  <a:pt x="864577" y="57632"/>
                </a:lnTo>
                <a:lnTo>
                  <a:pt x="866940" y="68440"/>
                </a:lnTo>
                <a:lnTo>
                  <a:pt x="870813" y="79057"/>
                </a:lnTo>
                <a:lnTo>
                  <a:pt x="876173" y="89357"/>
                </a:lnTo>
                <a:lnTo>
                  <a:pt x="889584" y="89357"/>
                </a:lnTo>
                <a:lnTo>
                  <a:pt x="884516" y="76898"/>
                </a:lnTo>
                <a:lnTo>
                  <a:pt x="881075" y="66065"/>
                </a:lnTo>
                <a:lnTo>
                  <a:pt x="879106" y="56235"/>
                </a:lnTo>
                <a:lnTo>
                  <a:pt x="878484" y="46799"/>
                </a:lnTo>
                <a:lnTo>
                  <a:pt x="879233" y="35509"/>
                </a:lnTo>
                <a:lnTo>
                  <a:pt x="881418" y="23596"/>
                </a:lnTo>
                <a:lnTo>
                  <a:pt x="884910" y="11582"/>
                </a:lnTo>
                <a:lnTo>
                  <a:pt x="889584" y="0"/>
                </a:lnTo>
                <a:close/>
              </a:path>
              <a:path w="922020" h="89535">
                <a:moveTo>
                  <a:pt x="921727" y="46799"/>
                </a:moveTo>
                <a:lnTo>
                  <a:pt x="920800" y="34417"/>
                </a:lnTo>
                <a:lnTo>
                  <a:pt x="918248" y="21793"/>
                </a:lnTo>
                <a:lnTo>
                  <a:pt x="914323" y="9969"/>
                </a:lnTo>
                <a:lnTo>
                  <a:pt x="909332" y="0"/>
                </a:lnTo>
                <a:lnTo>
                  <a:pt x="895972" y="0"/>
                </a:lnTo>
                <a:lnTo>
                  <a:pt x="900620" y="11582"/>
                </a:lnTo>
                <a:lnTo>
                  <a:pt x="904087" y="23596"/>
                </a:lnTo>
                <a:lnTo>
                  <a:pt x="906272" y="35509"/>
                </a:lnTo>
                <a:lnTo>
                  <a:pt x="907021" y="46799"/>
                </a:lnTo>
                <a:lnTo>
                  <a:pt x="906411" y="56134"/>
                </a:lnTo>
                <a:lnTo>
                  <a:pt x="904481" y="65913"/>
                </a:lnTo>
                <a:lnTo>
                  <a:pt x="901065" y="76784"/>
                </a:lnTo>
                <a:lnTo>
                  <a:pt x="895972" y="89357"/>
                </a:lnTo>
                <a:lnTo>
                  <a:pt x="909332" y="89357"/>
                </a:lnTo>
                <a:lnTo>
                  <a:pt x="914666" y="79121"/>
                </a:lnTo>
                <a:lnTo>
                  <a:pt x="918552" y="68516"/>
                </a:lnTo>
                <a:lnTo>
                  <a:pt x="920915" y="57683"/>
                </a:lnTo>
                <a:lnTo>
                  <a:pt x="921727" y="4679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9" name="object 29" descr=""/>
          <p:cNvGrpSpPr/>
          <p:nvPr/>
        </p:nvGrpSpPr>
        <p:grpSpPr>
          <a:xfrm>
            <a:off x="1807370" y="1690128"/>
            <a:ext cx="1332230" cy="262255"/>
            <a:chOff x="1807370" y="1690128"/>
            <a:chExt cx="1332230" cy="262255"/>
          </a:xfrm>
        </p:grpSpPr>
        <p:pic>
          <p:nvPicPr>
            <p:cNvPr id="30" name="object 3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7370" y="1700877"/>
              <a:ext cx="149567" cy="195315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82106" y="1690128"/>
              <a:ext cx="303460" cy="208948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13356" y="1700877"/>
              <a:ext cx="149567" cy="195315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90058" y="1749640"/>
              <a:ext cx="133706" cy="148387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51029" y="1700877"/>
              <a:ext cx="141833" cy="197806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20259" y="1700877"/>
              <a:ext cx="141833" cy="197806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85688" y="1749640"/>
              <a:ext cx="153368" cy="202394"/>
            </a:xfrm>
            <a:prstGeom prst="rect">
              <a:avLst/>
            </a:prstGeom>
          </p:spPr>
        </p:pic>
      </p:grpSp>
      <p:grpSp>
        <p:nvGrpSpPr>
          <p:cNvPr id="37" name="object 37" descr=""/>
          <p:cNvGrpSpPr/>
          <p:nvPr/>
        </p:nvGrpSpPr>
        <p:grpSpPr>
          <a:xfrm>
            <a:off x="3224531" y="1700877"/>
            <a:ext cx="480059" cy="198120"/>
            <a:chOff x="3224531" y="1700877"/>
            <a:chExt cx="480059" cy="198120"/>
          </a:xfrm>
        </p:grpSpPr>
        <p:pic>
          <p:nvPicPr>
            <p:cNvPr id="38" name="object 38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24531" y="1700877"/>
              <a:ext cx="161233" cy="198068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20109" y="1747412"/>
              <a:ext cx="211439" cy="148780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3665106" y="1700877"/>
              <a:ext cx="39370" cy="195580"/>
            </a:xfrm>
            <a:custGeom>
              <a:avLst/>
              <a:gdLst/>
              <a:ahLst/>
              <a:cxnLst/>
              <a:rect l="l" t="t" r="r" b="b"/>
              <a:pathLst>
                <a:path w="39370" h="195580">
                  <a:moveTo>
                    <a:pt x="39325" y="195315"/>
                  </a:moveTo>
                  <a:lnTo>
                    <a:pt x="0" y="195315"/>
                  </a:lnTo>
                  <a:lnTo>
                    <a:pt x="0" y="0"/>
                  </a:lnTo>
                  <a:lnTo>
                    <a:pt x="39325" y="0"/>
                  </a:lnTo>
                  <a:lnTo>
                    <a:pt x="39325" y="1953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 descr=""/>
          <p:cNvGrpSpPr/>
          <p:nvPr/>
        </p:nvGrpSpPr>
        <p:grpSpPr>
          <a:xfrm>
            <a:off x="3795876" y="1698255"/>
            <a:ext cx="1296035" cy="252729"/>
            <a:chOff x="3795876" y="1698255"/>
            <a:chExt cx="1296035" cy="252729"/>
          </a:xfrm>
        </p:grpSpPr>
        <p:pic>
          <p:nvPicPr>
            <p:cNvPr id="42" name="object 42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95876" y="1698255"/>
              <a:ext cx="153499" cy="200821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71136" y="1747805"/>
              <a:ext cx="139211" cy="151271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131059" y="1747805"/>
              <a:ext cx="141833" cy="203180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06450" y="1749640"/>
              <a:ext cx="133706" cy="148387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67421" y="1747805"/>
              <a:ext cx="139211" cy="151271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633505" y="1747805"/>
              <a:ext cx="133574" cy="148387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794477" y="1747805"/>
              <a:ext cx="137114" cy="151271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52433" y="1747805"/>
              <a:ext cx="139211" cy="151271"/>
            </a:xfrm>
            <a:prstGeom prst="rect">
              <a:avLst/>
            </a:prstGeom>
          </p:spPr>
        </p:pic>
      </p:grpSp>
      <p:grpSp>
        <p:nvGrpSpPr>
          <p:cNvPr id="50" name="object 50" descr=""/>
          <p:cNvGrpSpPr/>
          <p:nvPr/>
        </p:nvGrpSpPr>
        <p:grpSpPr>
          <a:xfrm>
            <a:off x="5180528" y="1690128"/>
            <a:ext cx="1064260" cy="264160"/>
            <a:chOff x="5180528" y="1690128"/>
            <a:chExt cx="1064260" cy="264160"/>
          </a:xfrm>
        </p:grpSpPr>
        <p:pic>
          <p:nvPicPr>
            <p:cNvPr id="51" name="object 51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180528" y="1700877"/>
              <a:ext cx="163855" cy="195315"/>
            </a:xfrm>
            <a:prstGeom prst="rect">
              <a:avLst/>
            </a:prstGeom>
          </p:spPr>
        </p:pic>
        <p:sp>
          <p:nvSpPr>
            <p:cNvPr id="52" name="object 52" descr=""/>
            <p:cNvSpPr/>
            <p:nvPr/>
          </p:nvSpPr>
          <p:spPr>
            <a:xfrm>
              <a:off x="5371518" y="1690128"/>
              <a:ext cx="43815" cy="206375"/>
            </a:xfrm>
            <a:custGeom>
              <a:avLst/>
              <a:gdLst/>
              <a:ahLst/>
              <a:cxnLst/>
              <a:rect l="l" t="t" r="r" b="b"/>
              <a:pathLst>
                <a:path w="43814" h="206375">
                  <a:moveTo>
                    <a:pt x="41291" y="206064"/>
                  </a:moveTo>
                  <a:lnTo>
                    <a:pt x="1966" y="206064"/>
                  </a:lnTo>
                  <a:lnTo>
                    <a:pt x="1966" y="59512"/>
                  </a:lnTo>
                  <a:lnTo>
                    <a:pt x="41291" y="59512"/>
                  </a:lnTo>
                  <a:lnTo>
                    <a:pt x="41291" y="206064"/>
                  </a:lnTo>
                  <a:close/>
                </a:path>
                <a:path w="43814" h="206375">
                  <a:moveTo>
                    <a:pt x="21628" y="40373"/>
                  </a:moveTo>
                  <a:lnTo>
                    <a:pt x="13216" y="38805"/>
                  </a:lnTo>
                  <a:lnTo>
                    <a:pt x="6341" y="34507"/>
                  </a:lnTo>
                  <a:lnTo>
                    <a:pt x="1702" y="28097"/>
                  </a:lnTo>
                  <a:lnTo>
                    <a:pt x="0" y="20186"/>
                  </a:lnTo>
                  <a:lnTo>
                    <a:pt x="1702" y="12332"/>
                  </a:lnTo>
                  <a:lnTo>
                    <a:pt x="6341" y="5915"/>
                  </a:lnTo>
                  <a:lnTo>
                    <a:pt x="13216" y="1587"/>
                  </a:lnTo>
                  <a:lnTo>
                    <a:pt x="21628" y="0"/>
                  </a:lnTo>
                  <a:lnTo>
                    <a:pt x="29985" y="1587"/>
                  </a:lnTo>
                  <a:lnTo>
                    <a:pt x="36867" y="5915"/>
                  </a:lnTo>
                  <a:lnTo>
                    <a:pt x="41537" y="12332"/>
                  </a:lnTo>
                  <a:lnTo>
                    <a:pt x="43257" y="20186"/>
                  </a:lnTo>
                  <a:lnTo>
                    <a:pt x="41537" y="28097"/>
                  </a:lnTo>
                  <a:lnTo>
                    <a:pt x="36867" y="34507"/>
                  </a:lnTo>
                  <a:lnTo>
                    <a:pt x="29985" y="38805"/>
                  </a:lnTo>
                  <a:lnTo>
                    <a:pt x="21628" y="403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438371" y="1747805"/>
              <a:ext cx="130166" cy="151271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595934" y="1747805"/>
              <a:ext cx="142226" cy="206326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771718" y="1747805"/>
              <a:ext cx="227955" cy="151271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033232" y="1747412"/>
              <a:ext cx="211439" cy="148780"/>
            </a:xfrm>
            <a:prstGeom prst="rect">
              <a:avLst/>
            </a:prstGeom>
          </p:spPr>
        </p:pic>
      </p:grpSp>
      <p:grpSp>
        <p:nvGrpSpPr>
          <p:cNvPr id="57" name="object 57" descr=""/>
          <p:cNvGrpSpPr/>
          <p:nvPr/>
        </p:nvGrpSpPr>
        <p:grpSpPr>
          <a:xfrm>
            <a:off x="1295839" y="2090506"/>
            <a:ext cx="479425" cy="198755"/>
            <a:chOff x="1295839" y="2090506"/>
            <a:chExt cx="479425" cy="198755"/>
          </a:xfrm>
        </p:grpSpPr>
        <p:pic>
          <p:nvPicPr>
            <p:cNvPr id="58" name="object 58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95839" y="2090506"/>
              <a:ext cx="161233" cy="198068"/>
            </a:xfrm>
            <a:prstGeom prst="rect">
              <a:avLst/>
            </a:prstGeom>
          </p:spPr>
        </p:pic>
        <p:pic>
          <p:nvPicPr>
            <p:cNvPr id="59" name="object 59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84863" y="2137434"/>
              <a:ext cx="130297" cy="151271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635610" y="2137434"/>
              <a:ext cx="139211" cy="151271"/>
            </a:xfrm>
            <a:prstGeom prst="rect">
              <a:avLst/>
            </a:prstGeom>
          </p:spPr>
        </p:pic>
      </p:grpSp>
      <p:grpSp>
        <p:nvGrpSpPr>
          <p:cNvPr id="61" name="object 61" descr=""/>
          <p:cNvGrpSpPr/>
          <p:nvPr/>
        </p:nvGrpSpPr>
        <p:grpSpPr>
          <a:xfrm>
            <a:off x="1860793" y="2087884"/>
            <a:ext cx="642620" cy="201295"/>
            <a:chOff x="1860793" y="2087884"/>
            <a:chExt cx="642620" cy="201295"/>
          </a:xfrm>
        </p:grpSpPr>
        <p:pic>
          <p:nvPicPr>
            <p:cNvPr id="62" name="object 62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860793" y="2087884"/>
              <a:ext cx="174866" cy="200559"/>
            </a:xfrm>
            <a:prstGeom prst="rect">
              <a:avLst/>
            </a:prstGeom>
          </p:spPr>
        </p:pic>
        <p:pic>
          <p:nvPicPr>
            <p:cNvPr id="63" name="object 63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055977" y="2137434"/>
              <a:ext cx="130166" cy="151271"/>
            </a:xfrm>
            <a:prstGeom prst="rect">
              <a:avLst/>
            </a:prstGeom>
          </p:spPr>
        </p:pic>
        <p:pic>
          <p:nvPicPr>
            <p:cNvPr id="64" name="object 64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213147" y="2137434"/>
              <a:ext cx="130297" cy="151271"/>
            </a:xfrm>
            <a:prstGeom prst="rect">
              <a:avLst/>
            </a:prstGeom>
          </p:spPr>
        </p:pic>
        <p:pic>
          <p:nvPicPr>
            <p:cNvPr id="65" name="object 65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363894" y="2137434"/>
              <a:ext cx="139211" cy="151271"/>
            </a:xfrm>
            <a:prstGeom prst="rect">
              <a:avLst/>
            </a:prstGeom>
          </p:spPr>
        </p:pic>
      </p:grpSp>
      <p:sp>
        <p:nvSpPr>
          <p:cNvPr id="66" name="object 66" descr=""/>
          <p:cNvSpPr/>
          <p:nvPr/>
        </p:nvSpPr>
        <p:spPr>
          <a:xfrm>
            <a:off x="2594935" y="2189737"/>
            <a:ext cx="88900" cy="31750"/>
          </a:xfrm>
          <a:custGeom>
            <a:avLst/>
            <a:gdLst/>
            <a:ahLst/>
            <a:cxnLst/>
            <a:rect l="l" t="t" r="r" b="b"/>
            <a:pathLst>
              <a:path w="88900" h="31750">
                <a:moveTo>
                  <a:pt x="88875" y="31460"/>
                </a:moveTo>
                <a:lnTo>
                  <a:pt x="0" y="31460"/>
                </a:lnTo>
                <a:lnTo>
                  <a:pt x="0" y="0"/>
                </a:lnTo>
                <a:lnTo>
                  <a:pt x="88875" y="0"/>
                </a:lnTo>
                <a:lnTo>
                  <a:pt x="88875" y="31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7" name="object 67" descr=""/>
          <p:cNvGrpSpPr/>
          <p:nvPr/>
        </p:nvGrpSpPr>
        <p:grpSpPr>
          <a:xfrm>
            <a:off x="2778182" y="2087884"/>
            <a:ext cx="711200" cy="200660"/>
            <a:chOff x="2778182" y="2087884"/>
            <a:chExt cx="711200" cy="200660"/>
          </a:xfrm>
        </p:grpSpPr>
        <p:pic>
          <p:nvPicPr>
            <p:cNvPr id="68" name="object 68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778182" y="2087884"/>
              <a:ext cx="353534" cy="200559"/>
            </a:xfrm>
            <a:prstGeom prst="rect">
              <a:avLst/>
            </a:prstGeom>
          </p:spPr>
        </p:pic>
        <p:pic>
          <p:nvPicPr>
            <p:cNvPr id="69" name="object 69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158327" y="2087884"/>
              <a:ext cx="156383" cy="200559"/>
            </a:xfrm>
            <a:prstGeom prst="rect">
              <a:avLst/>
            </a:prstGeom>
          </p:spPr>
        </p:pic>
        <p:pic>
          <p:nvPicPr>
            <p:cNvPr id="70" name="object 70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339354" y="2087884"/>
              <a:ext cx="149829" cy="200559"/>
            </a:xfrm>
            <a:prstGeom prst="rect">
              <a:avLst/>
            </a:prstGeom>
          </p:spPr>
        </p:pic>
      </p:grpSp>
      <p:grpSp>
        <p:nvGrpSpPr>
          <p:cNvPr id="71" name="object 71" descr=""/>
          <p:cNvGrpSpPr/>
          <p:nvPr/>
        </p:nvGrpSpPr>
        <p:grpSpPr>
          <a:xfrm>
            <a:off x="3582547" y="2090506"/>
            <a:ext cx="1031240" cy="253365"/>
            <a:chOff x="3582547" y="2090506"/>
            <a:chExt cx="1031240" cy="253365"/>
          </a:xfrm>
        </p:grpSpPr>
        <p:pic>
          <p:nvPicPr>
            <p:cNvPr id="72" name="object 72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582547" y="2090506"/>
              <a:ext cx="214847" cy="195315"/>
            </a:xfrm>
            <a:prstGeom prst="rect">
              <a:avLst/>
            </a:prstGeom>
          </p:spPr>
        </p:pic>
        <p:pic>
          <p:nvPicPr>
            <p:cNvPr id="73" name="object 73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823873" y="2137434"/>
              <a:ext cx="130166" cy="151271"/>
            </a:xfrm>
            <a:prstGeom prst="rect">
              <a:avLst/>
            </a:prstGeom>
          </p:spPr>
        </p:pic>
        <p:pic>
          <p:nvPicPr>
            <p:cNvPr id="74" name="object 74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987597" y="2137434"/>
              <a:ext cx="133574" cy="148387"/>
            </a:xfrm>
            <a:prstGeom prst="rect">
              <a:avLst/>
            </a:prstGeom>
          </p:spPr>
        </p:pic>
        <p:pic>
          <p:nvPicPr>
            <p:cNvPr id="75" name="object 75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146865" y="2137434"/>
              <a:ext cx="130166" cy="151271"/>
            </a:xfrm>
            <a:prstGeom prst="rect">
              <a:avLst/>
            </a:prstGeom>
          </p:spPr>
        </p:pic>
        <p:pic>
          <p:nvPicPr>
            <p:cNvPr id="76" name="object 76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304428" y="2137434"/>
              <a:ext cx="142226" cy="206326"/>
            </a:xfrm>
            <a:prstGeom prst="rect">
              <a:avLst/>
            </a:prstGeom>
          </p:spPr>
        </p:pic>
        <p:pic>
          <p:nvPicPr>
            <p:cNvPr id="77" name="object 77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474052" y="2137434"/>
              <a:ext cx="139211" cy="151271"/>
            </a:xfrm>
            <a:prstGeom prst="rect">
              <a:avLst/>
            </a:prstGeom>
          </p:spPr>
        </p:pic>
      </p:grpSp>
      <p:grpSp>
        <p:nvGrpSpPr>
          <p:cNvPr id="78" name="object 78" descr=""/>
          <p:cNvGrpSpPr/>
          <p:nvPr/>
        </p:nvGrpSpPr>
        <p:grpSpPr>
          <a:xfrm>
            <a:off x="4698365" y="2087884"/>
            <a:ext cx="1043305" cy="252729"/>
            <a:chOff x="4698365" y="2087884"/>
            <a:chExt cx="1043305" cy="252729"/>
          </a:xfrm>
        </p:grpSpPr>
        <p:pic>
          <p:nvPicPr>
            <p:cNvPr id="79" name="object 79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698365" y="2087884"/>
              <a:ext cx="153499" cy="200821"/>
            </a:xfrm>
            <a:prstGeom prst="rect">
              <a:avLst/>
            </a:prstGeom>
          </p:spPr>
        </p:pic>
        <p:pic>
          <p:nvPicPr>
            <p:cNvPr id="80" name="object 8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79785" y="2139269"/>
              <a:ext cx="133706" cy="148387"/>
            </a:xfrm>
            <a:prstGeom prst="rect">
              <a:avLst/>
            </a:prstGeom>
          </p:spPr>
        </p:pic>
        <p:pic>
          <p:nvPicPr>
            <p:cNvPr id="81" name="object 81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046918" y="2137434"/>
              <a:ext cx="141702" cy="203180"/>
            </a:xfrm>
            <a:prstGeom prst="rect">
              <a:avLst/>
            </a:prstGeom>
          </p:spPr>
        </p:pic>
        <p:pic>
          <p:nvPicPr>
            <p:cNvPr id="82" name="object 82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216148" y="2137434"/>
              <a:ext cx="141702" cy="203180"/>
            </a:xfrm>
            <a:prstGeom prst="rect">
              <a:avLst/>
            </a:prstGeom>
          </p:spPr>
        </p:pic>
        <p:pic>
          <p:nvPicPr>
            <p:cNvPr id="83" name="object 83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379217" y="2137434"/>
              <a:ext cx="143406" cy="151271"/>
            </a:xfrm>
            <a:prstGeom prst="rect">
              <a:avLst/>
            </a:prstGeom>
          </p:spPr>
        </p:pic>
        <p:pic>
          <p:nvPicPr>
            <p:cNvPr id="84" name="object 84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550020" y="2104401"/>
              <a:ext cx="191383" cy="183518"/>
            </a:xfrm>
            <a:prstGeom prst="rect">
              <a:avLst/>
            </a:prstGeom>
          </p:spPr>
        </p:pic>
      </p:grpSp>
      <p:grpSp>
        <p:nvGrpSpPr>
          <p:cNvPr id="85" name="object 85" descr=""/>
          <p:cNvGrpSpPr/>
          <p:nvPr/>
        </p:nvGrpSpPr>
        <p:grpSpPr>
          <a:xfrm>
            <a:off x="5817010" y="2079757"/>
            <a:ext cx="946785" cy="209550"/>
            <a:chOff x="5817010" y="2079757"/>
            <a:chExt cx="946785" cy="209550"/>
          </a:xfrm>
        </p:grpSpPr>
        <p:sp>
          <p:nvSpPr>
            <p:cNvPr id="86" name="object 86" descr=""/>
            <p:cNvSpPr/>
            <p:nvPr/>
          </p:nvSpPr>
          <p:spPr>
            <a:xfrm>
              <a:off x="5817006" y="2079764"/>
              <a:ext cx="227965" cy="206375"/>
            </a:xfrm>
            <a:custGeom>
              <a:avLst/>
              <a:gdLst/>
              <a:ahLst/>
              <a:cxnLst/>
              <a:rect l="l" t="t" r="r" b="b"/>
              <a:pathLst>
                <a:path w="227964" h="206375">
                  <a:moveTo>
                    <a:pt x="159524" y="10477"/>
                  </a:moveTo>
                  <a:lnTo>
                    <a:pt x="0" y="10477"/>
                  </a:lnTo>
                  <a:lnTo>
                    <a:pt x="0" y="43497"/>
                  </a:lnTo>
                  <a:lnTo>
                    <a:pt x="59766" y="43497"/>
                  </a:lnTo>
                  <a:lnTo>
                    <a:pt x="59766" y="206057"/>
                  </a:lnTo>
                  <a:lnTo>
                    <a:pt x="99885" y="206057"/>
                  </a:lnTo>
                  <a:lnTo>
                    <a:pt x="99885" y="43497"/>
                  </a:lnTo>
                  <a:lnTo>
                    <a:pt x="159524" y="43497"/>
                  </a:lnTo>
                  <a:lnTo>
                    <a:pt x="159524" y="10477"/>
                  </a:lnTo>
                  <a:close/>
                </a:path>
                <a:path w="227964" h="206375">
                  <a:moveTo>
                    <a:pt x="225463" y="59512"/>
                  </a:moveTo>
                  <a:lnTo>
                    <a:pt x="186131" y="59512"/>
                  </a:lnTo>
                  <a:lnTo>
                    <a:pt x="186131" y="206057"/>
                  </a:lnTo>
                  <a:lnTo>
                    <a:pt x="225463" y="206057"/>
                  </a:lnTo>
                  <a:lnTo>
                    <a:pt x="225463" y="59512"/>
                  </a:lnTo>
                  <a:close/>
                </a:path>
                <a:path w="227964" h="206375">
                  <a:moveTo>
                    <a:pt x="227431" y="20180"/>
                  </a:moveTo>
                  <a:lnTo>
                    <a:pt x="225704" y="12331"/>
                  </a:lnTo>
                  <a:lnTo>
                    <a:pt x="221043" y="5918"/>
                  </a:lnTo>
                  <a:lnTo>
                    <a:pt x="214160" y="1587"/>
                  </a:lnTo>
                  <a:lnTo>
                    <a:pt x="205803" y="0"/>
                  </a:lnTo>
                  <a:lnTo>
                    <a:pt x="197383" y="1587"/>
                  </a:lnTo>
                  <a:lnTo>
                    <a:pt x="190512" y="5918"/>
                  </a:lnTo>
                  <a:lnTo>
                    <a:pt x="185877" y="12331"/>
                  </a:lnTo>
                  <a:lnTo>
                    <a:pt x="184175" y="20180"/>
                  </a:lnTo>
                  <a:lnTo>
                    <a:pt x="185877" y="28092"/>
                  </a:lnTo>
                  <a:lnTo>
                    <a:pt x="190512" y="34505"/>
                  </a:lnTo>
                  <a:lnTo>
                    <a:pt x="197383" y="38798"/>
                  </a:lnTo>
                  <a:lnTo>
                    <a:pt x="205803" y="40373"/>
                  </a:lnTo>
                  <a:lnTo>
                    <a:pt x="214160" y="38798"/>
                  </a:lnTo>
                  <a:lnTo>
                    <a:pt x="221043" y="34505"/>
                  </a:lnTo>
                  <a:lnTo>
                    <a:pt x="225704" y="28092"/>
                  </a:lnTo>
                  <a:lnTo>
                    <a:pt x="227431" y="201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7" name="object 87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069741" y="2137434"/>
              <a:ext cx="137114" cy="151271"/>
            </a:xfrm>
            <a:prstGeom prst="rect">
              <a:avLst/>
            </a:prstGeom>
          </p:spPr>
        </p:pic>
        <p:sp>
          <p:nvSpPr>
            <p:cNvPr id="88" name="object 88" descr=""/>
            <p:cNvSpPr/>
            <p:nvPr/>
          </p:nvSpPr>
          <p:spPr>
            <a:xfrm>
              <a:off x="6233858" y="2090508"/>
              <a:ext cx="530225" cy="198755"/>
            </a:xfrm>
            <a:custGeom>
              <a:avLst/>
              <a:gdLst/>
              <a:ahLst/>
              <a:cxnLst/>
              <a:rect l="l" t="t" r="r" b="b"/>
              <a:pathLst>
                <a:path w="530225" h="198755">
                  <a:moveTo>
                    <a:pt x="137769" y="195313"/>
                  </a:moveTo>
                  <a:lnTo>
                    <a:pt x="80213" y="112344"/>
                  </a:lnTo>
                  <a:lnTo>
                    <a:pt x="135013" y="48768"/>
                  </a:lnTo>
                  <a:lnTo>
                    <a:pt x="89522" y="48768"/>
                  </a:lnTo>
                  <a:lnTo>
                    <a:pt x="41541" y="105130"/>
                  </a:lnTo>
                  <a:lnTo>
                    <a:pt x="39319" y="105130"/>
                  </a:lnTo>
                  <a:lnTo>
                    <a:pt x="39319" y="0"/>
                  </a:lnTo>
                  <a:lnTo>
                    <a:pt x="0" y="0"/>
                  </a:lnTo>
                  <a:lnTo>
                    <a:pt x="0" y="195313"/>
                  </a:lnTo>
                  <a:lnTo>
                    <a:pt x="39319" y="195313"/>
                  </a:lnTo>
                  <a:lnTo>
                    <a:pt x="39319" y="148259"/>
                  </a:lnTo>
                  <a:lnTo>
                    <a:pt x="50596" y="135547"/>
                  </a:lnTo>
                  <a:lnTo>
                    <a:pt x="91490" y="195313"/>
                  </a:lnTo>
                  <a:lnTo>
                    <a:pt x="137769" y="195313"/>
                  </a:lnTo>
                  <a:close/>
                </a:path>
                <a:path w="530225" h="198755">
                  <a:moveTo>
                    <a:pt x="282740" y="121259"/>
                  </a:moveTo>
                  <a:lnTo>
                    <a:pt x="269798" y="76555"/>
                  </a:lnTo>
                  <a:lnTo>
                    <a:pt x="244856" y="54051"/>
                  </a:lnTo>
                  <a:lnTo>
                    <a:pt x="244856" y="107619"/>
                  </a:lnTo>
                  <a:lnTo>
                    <a:pt x="182727" y="107619"/>
                  </a:lnTo>
                  <a:lnTo>
                    <a:pt x="185686" y="95135"/>
                  </a:lnTo>
                  <a:lnTo>
                    <a:pt x="192087" y="85305"/>
                  </a:lnTo>
                  <a:lnTo>
                    <a:pt x="201688" y="78867"/>
                  </a:lnTo>
                  <a:lnTo>
                    <a:pt x="214312" y="76555"/>
                  </a:lnTo>
                  <a:lnTo>
                    <a:pt x="226504" y="78714"/>
                  </a:lnTo>
                  <a:lnTo>
                    <a:pt x="235686" y="84912"/>
                  </a:lnTo>
                  <a:lnTo>
                    <a:pt x="241820" y="94691"/>
                  </a:lnTo>
                  <a:lnTo>
                    <a:pt x="241922" y="95135"/>
                  </a:lnTo>
                  <a:lnTo>
                    <a:pt x="244856" y="107619"/>
                  </a:lnTo>
                  <a:lnTo>
                    <a:pt x="244856" y="54051"/>
                  </a:lnTo>
                  <a:lnTo>
                    <a:pt x="240830" y="51498"/>
                  </a:lnTo>
                  <a:lnTo>
                    <a:pt x="213918" y="46926"/>
                  </a:lnTo>
                  <a:lnTo>
                    <a:pt x="184835" y="52425"/>
                  </a:lnTo>
                  <a:lnTo>
                    <a:pt x="162648" y="67919"/>
                  </a:lnTo>
                  <a:lnTo>
                    <a:pt x="148501" y="91897"/>
                  </a:lnTo>
                  <a:lnTo>
                    <a:pt x="143535" y="122834"/>
                  </a:lnTo>
                  <a:lnTo>
                    <a:pt x="148539" y="154127"/>
                  </a:lnTo>
                  <a:lnTo>
                    <a:pt x="162902" y="177863"/>
                  </a:lnTo>
                  <a:lnTo>
                    <a:pt x="185674" y="192938"/>
                  </a:lnTo>
                  <a:lnTo>
                    <a:pt x="215887" y="198208"/>
                  </a:lnTo>
                  <a:lnTo>
                    <a:pt x="239356" y="195338"/>
                  </a:lnTo>
                  <a:lnTo>
                    <a:pt x="258279" y="187223"/>
                  </a:lnTo>
                  <a:lnTo>
                    <a:pt x="272173" y="174536"/>
                  </a:lnTo>
                  <a:lnTo>
                    <a:pt x="275170" y="168579"/>
                  </a:lnTo>
                  <a:lnTo>
                    <a:pt x="280517" y="157962"/>
                  </a:lnTo>
                  <a:lnTo>
                    <a:pt x="244856" y="151269"/>
                  </a:lnTo>
                  <a:lnTo>
                    <a:pt x="240601" y="158737"/>
                  </a:lnTo>
                  <a:lnTo>
                    <a:pt x="234289" y="164147"/>
                  </a:lnTo>
                  <a:lnTo>
                    <a:pt x="226187" y="167462"/>
                  </a:lnTo>
                  <a:lnTo>
                    <a:pt x="216547" y="168579"/>
                  </a:lnTo>
                  <a:lnTo>
                    <a:pt x="202996" y="166281"/>
                  </a:lnTo>
                  <a:lnTo>
                    <a:pt x="192430" y="159423"/>
                  </a:lnTo>
                  <a:lnTo>
                    <a:pt x="185394" y="148056"/>
                  </a:lnTo>
                  <a:lnTo>
                    <a:pt x="182460" y="132270"/>
                  </a:lnTo>
                  <a:lnTo>
                    <a:pt x="282740" y="132270"/>
                  </a:lnTo>
                  <a:lnTo>
                    <a:pt x="282740" y="121259"/>
                  </a:lnTo>
                  <a:close/>
                </a:path>
                <a:path w="530225" h="198755">
                  <a:moveTo>
                    <a:pt x="386435" y="193878"/>
                  </a:moveTo>
                  <a:lnTo>
                    <a:pt x="380796" y="164388"/>
                  </a:lnTo>
                  <a:lnTo>
                    <a:pt x="377913" y="165163"/>
                  </a:lnTo>
                  <a:lnTo>
                    <a:pt x="371360" y="166090"/>
                  </a:lnTo>
                  <a:lnTo>
                    <a:pt x="358775" y="166090"/>
                  </a:lnTo>
                  <a:lnTo>
                    <a:pt x="354965" y="161759"/>
                  </a:lnTo>
                  <a:lnTo>
                    <a:pt x="354965" y="78790"/>
                  </a:lnTo>
                  <a:lnTo>
                    <a:pt x="382371" y="78790"/>
                  </a:lnTo>
                  <a:lnTo>
                    <a:pt x="382371" y="48768"/>
                  </a:lnTo>
                  <a:lnTo>
                    <a:pt x="354965" y="48768"/>
                  </a:lnTo>
                  <a:lnTo>
                    <a:pt x="354965" y="13893"/>
                  </a:lnTo>
                  <a:lnTo>
                    <a:pt x="315645" y="13893"/>
                  </a:lnTo>
                  <a:lnTo>
                    <a:pt x="315645" y="48768"/>
                  </a:lnTo>
                  <a:lnTo>
                    <a:pt x="295452" y="48768"/>
                  </a:lnTo>
                  <a:lnTo>
                    <a:pt x="295452" y="78790"/>
                  </a:lnTo>
                  <a:lnTo>
                    <a:pt x="315645" y="78790"/>
                  </a:lnTo>
                  <a:lnTo>
                    <a:pt x="315645" y="155867"/>
                  </a:lnTo>
                  <a:lnTo>
                    <a:pt x="318604" y="173697"/>
                  </a:lnTo>
                  <a:lnTo>
                    <a:pt x="327317" y="186715"/>
                  </a:lnTo>
                  <a:lnTo>
                    <a:pt x="341528" y="194703"/>
                  </a:lnTo>
                  <a:lnTo>
                    <a:pt x="360997" y="197421"/>
                  </a:lnTo>
                  <a:lnTo>
                    <a:pt x="367055" y="197231"/>
                  </a:lnTo>
                  <a:lnTo>
                    <a:pt x="373367" y="196634"/>
                  </a:lnTo>
                  <a:lnTo>
                    <a:pt x="379857" y="195541"/>
                  </a:lnTo>
                  <a:lnTo>
                    <a:pt x="386435" y="193878"/>
                  </a:lnTo>
                  <a:close/>
                </a:path>
                <a:path w="530225" h="198755">
                  <a:moveTo>
                    <a:pt x="529704" y="150101"/>
                  </a:moveTo>
                  <a:lnTo>
                    <a:pt x="506260" y="116192"/>
                  </a:lnTo>
                  <a:lnTo>
                    <a:pt x="461416" y="105270"/>
                  </a:lnTo>
                  <a:lnTo>
                    <a:pt x="447509" y="102374"/>
                  </a:lnTo>
                  <a:lnTo>
                    <a:pt x="442531" y="97269"/>
                  </a:lnTo>
                  <a:lnTo>
                    <a:pt x="442531" y="89928"/>
                  </a:lnTo>
                  <a:lnTo>
                    <a:pt x="444296" y="83908"/>
                  </a:lnTo>
                  <a:lnTo>
                    <a:pt x="449122" y="79222"/>
                  </a:lnTo>
                  <a:lnTo>
                    <a:pt x="456361" y="76200"/>
                  </a:lnTo>
                  <a:lnTo>
                    <a:pt x="465340" y="75120"/>
                  </a:lnTo>
                  <a:lnTo>
                    <a:pt x="474941" y="76377"/>
                  </a:lnTo>
                  <a:lnTo>
                    <a:pt x="482371" y="79895"/>
                  </a:lnTo>
                  <a:lnTo>
                    <a:pt x="487705" y="85293"/>
                  </a:lnTo>
                  <a:lnTo>
                    <a:pt x="491032" y="92151"/>
                  </a:lnTo>
                  <a:lnTo>
                    <a:pt x="525907" y="85991"/>
                  </a:lnTo>
                  <a:lnTo>
                    <a:pt x="518922" y="69824"/>
                  </a:lnTo>
                  <a:lnTo>
                    <a:pt x="506323" y="57518"/>
                  </a:lnTo>
                  <a:lnTo>
                    <a:pt x="488238" y="49682"/>
                  </a:lnTo>
                  <a:lnTo>
                    <a:pt x="464820" y="46926"/>
                  </a:lnTo>
                  <a:lnTo>
                    <a:pt x="439547" y="50076"/>
                  </a:lnTo>
                  <a:lnTo>
                    <a:pt x="420103" y="59105"/>
                  </a:lnTo>
                  <a:lnTo>
                    <a:pt x="407619" y="73418"/>
                  </a:lnTo>
                  <a:lnTo>
                    <a:pt x="403212" y="92417"/>
                  </a:lnTo>
                  <a:lnTo>
                    <a:pt x="405841" y="107238"/>
                  </a:lnTo>
                  <a:lnTo>
                    <a:pt x="413740" y="118999"/>
                  </a:lnTo>
                  <a:lnTo>
                    <a:pt x="426935" y="127850"/>
                  </a:lnTo>
                  <a:lnTo>
                    <a:pt x="445414" y="133972"/>
                  </a:lnTo>
                  <a:lnTo>
                    <a:pt x="458343" y="136359"/>
                  </a:lnTo>
                  <a:lnTo>
                    <a:pt x="472859" y="139560"/>
                  </a:lnTo>
                  <a:lnTo>
                    <a:pt x="484695" y="145046"/>
                  </a:lnTo>
                  <a:lnTo>
                    <a:pt x="489597" y="154292"/>
                  </a:lnTo>
                  <a:lnTo>
                    <a:pt x="487908" y="160350"/>
                  </a:lnTo>
                  <a:lnTo>
                    <a:pt x="483069" y="165125"/>
                  </a:lnTo>
                  <a:lnTo>
                    <a:pt x="475437" y="168249"/>
                  </a:lnTo>
                  <a:lnTo>
                    <a:pt x="465340" y="169367"/>
                  </a:lnTo>
                  <a:lnTo>
                    <a:pt x="454482" y="168109"/>
                  </a:lnTo>
                  <a:lnTo>
                    <a:pt x="446036" y="164299"/>
                  </a:lnTo>
                  <a:lnTo>
                    <a:pt x="439902" y="157911"/>
                  </a:lnTo>
                  <a:lnTo>
                    <a:pt x="435978" y="148920"/>
                  </a:lnTo>
                  <a:lnTo>
                    <a:pt x="399402" y="155206"/>
                  </a:lnTo>
                  <a:lnTo>
                    <a:pt x="406704" y="173431"/>
                  </a:lnTo>
                  <a:lnTo>
                    <a:pt x="420433" y="186931"/>
                  </a:lnTo>
                  <a:lnTo>
                    <a:pt x="439839" y="195313"/>
                  </a:lnTo>
                  <a:lnTo>
                    <a:pt x="464159" y="198208"/>
                  </a:lnTo>
                  <a:lnTo>
                    <a:pt x="490613" y="194741"/>
                  </a:lnTo>
                  <a:lnTo>
                    <a:pt x="511340" y="184962"/>
                  </a:lnTo>
                  <a:lnTo>
                    <a:pt x="524865" y="169773"/>
                  </a:lnTo>
                  <a:lnTo>
                    <a:pt x="529704" y="1501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9" name="object 89" descr=""/>
          <p:cNvGrpSpPr/>
          <p:nvPr/>
        </p:nvGrpSpPr>
        <p:grpSpPr>
          <a:xfrm>
            <a:off x="3779499" y="4564797"/>
            <a:ext cx="173355" cy="1381760"/>
            <a:chOff x="3779499" y="4564797"/>
            <a:chExt cx="173355" cy="1381760"/>
          </a:xfrm>
        </p:grpSpPr>
        <p:sp>
          <p:nvSpPr>
            <p:cNvPr id="90" name="object 90" descr=""/>
            <p:cNvSpPr/>
            <p:nvPr/>
          </p:nvSpPr>
          <p:spPr>
            <a:xfrm>
              <a:off x="3785539" y="4570838"/>
              <a:ext cx="161290" cy="1369695"/>
            </a:xfrm>
            <a:custGeom>
              <a:avLst/>
              <a:gdLst/>
              <a:ahLst/>
              <a:cxnLst/>
              <a:rect l="l" t="t" r="r" b="b"/>
              <a:pathLst>
                <a:path w="161289" h="1369695">
                  <a:moveTo>
                    <a:pt x="136923" y="1369237"/>
                  </a:moveTo>
                  <a:lnTo>
                    <a:pt x="24163" y="1369237"/>
                  </a:lnTo>
                  <a:lnTo>
                    <a:pt x="10193" y="1365462"/>
                  </a:lnTo>
                  <a:lnTo>
                    <a:pt x="3020" y="1357156"/>
                  </a:lnTo>
                  <a:lnTo>
                    <a:pt x="377" y="1348850"/>
                  </a:lnTo>
                  <a:lnTo>
                    <a:pt x="0" y="1345074"/>
                  </a:lnTo>
                  <a:lnTo>
                    <a:pt x="0" y="24163"/>
                  </a:lnTo>
                  <a:lnTo>
                    <a:pt x="3775" y="10193"/>
                  </a:lnTo>
                  <a:lnTo>
                    <a:pt x="12081" y="3020"/>
                  </a:lnTo>
                  <a:lnTo>
                    <a:pt x="20387" y="377"/>
                  </a:lnTo>
                  <a:lnTo>
                    <a:pt x="24163" y="0"/>
                  </a:lnTo>
                  <a:lnTo>
                    <a:pt x="136923" y="0"/>
                  </a:lnTo>
                  <a:lnTo>
                    <a:pt x="150893" y="3775"/>
                  </a:lnTo>
                  <a:lnTo>
                    <a:pt x="158066" y="12081"/>
                  </a:lnTo>
                  <a:lnTo>
                    <a:pt x="160709" y="20387"/>
                  </a:lnTo>
                  <a:lnTo>
                    <a:pt x="161086" y="24163"/>
                  </a:lnTo>
                  <a:lnTo>
                    <a:pt x="161086" y="1345074"/>
                  </a:lnTo>
                  <a:lnTo>
                    <a:pt x="157311" y="1359043"/>
                  </a:lnTo>
                  <a:lnTo>
                    <a:pt x="149005" y="1366217"/>
                  </a:lnTo>
                  <a:lnTo>
                    <a:pt x="140699" y="1368860"/>
                  </a:lnTo>
                  <a:lnTo>
                    <a:pt x="136923" y="13692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3785539" y="4570838"/>
              <a:ext cx="161290" cy="1369695"/>
            </a:xfrm>
            <a:custGeom>
              <a:avLst/>
              <a:gdLst/>
              <a:ahLst/>
              <a:cxnLst/>
              <a:rect l="l" t="t" r="r" b="b"/>
              <a:pathLst>
                <a:path w="161289" h="1369695">
                  <a:moveTo>
                    <a:pt x="0" y="24163"/>
                  </a:moveTo>
                  <a:lnTo>
                    <a:pt x="3775" y="10193"/>
                  </a:lnTo>
                  <a:lnTo>
                    <a:pt x="12081" y="3020"/>
                  </a:lnTo>
                  <a:lnTo>
                    <a:pt x="20387" y="377"/>
                  </a:lnTo>
                  <a:lnTo>
                    <a:pt x="24163" y="0"/>
                  </a:lnTo>
                  <a:lnTo>
                    <a:pt x="136923" y="0"/>
                  </a:lnTo>
                  <a:lnTo>
                    <a:pt x="150893" y="3775"/>
                  </a:lnTo>
                  <a:lnTo>
                    <a:pt x="158066" y="12081"/>
                  </a:lnTo>
                  <a:lnTo>
                    <a:pt x="160709" y="20387"/>
                  </a:lnTo>
                  <a:lnTo>
                    <a:pt x="161086" y="24163"/>
                  </a:lnTo>
                  <a:lnTo>
                    <a:pt x="161086" y="1345074"/>
                  </a:lnTo>
                  <a:lnTo>
                    <a:pt x="157311" y="1359043"/>
                  </a:lnTo>
                  <a:lnTo>
                    <a:pt x="149005" y="1366217"/>
                  </a:lnTo>
                  <a:lnTo>
                    <a:pt x="140699" y="1368860"/>
                  </a:lnTo>
                  <a:lnTo>
                    <a:pt x="136923" y="1369237"/>
                  </a:lnTo>
                  <a:lnTo>
                    <a:pt x="24163" y="1369237"/>
                  </a:lnTo>
                  <a:lnTo>
                    <a:pt x="10193" y="1365462"/>
                  </a:lnTo>
                  <a:lnTo>
                    <a:pt x="3020" y="1357156"/>
                  </a:lnTo>
                  <a:lnTo>
                    <a:pt x="377" y="1348850"/>
                  </a:lnTo>
                  <a:lnTo>
                    <a:pt x="0" y="1345074"/>
                  </a:lnTo>
                  <a:lnTo>
                    <a:pt x="0" y="24163"/>
                  </a:lnTo>
                  <a:close/>
                </a:path>
              </a:pathLst>
            </a:custGeom>
            <a:ln w="120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2" name="object 92" descr=""/>
          <p:cNvGrpSpPr/>
          <p:nvPr/>
        </p:nvGrpSpPr>
        <p:grpSpPr>
          <a:xfrm>
            <a:off x="5472924" y="3358660"/>
            <a:ext cx="2666365" cy="3068955"/>
            <a:chOff x="5472924" y="3358660"/>
            <a:chExt cx="2666365" cy="3068955"/>
          </a:xfrm>
        </p:grpSpPr>
        <p:sp>
          <p:nvSpPr>
            <p:cNvPr id="93" name="object 93" descr=""/>
            <p:cNvSpPr/>
            <p:nvPr/>
          </p:nvSpPr>
          <p:spPr>
            <a:xfrm>
              <a:off x="5476951" y="3362687"/>
              <a:ext cx="2658110" cy="3060700"/>
            </a:xfrm>
            <a:custGeom>
              <a:avLst/>
              <a:gdLst/>
              <a:ahLst/>
              <a:cxnLst/>
              <a:rect l="l" t="t" r="r" b="b"/>
              <a:pathLst>
                <a:path w="2658109" h="3060700">
                  <a:moveTo>
                    <a:pt x="0" y="0"/>
                  </a:moveTo>
                  <a:lnTo>
                    <a:pt x="2126345" y="0"/>
                  </a:lnTo>
                  <a:lnTo>
                    <a:pt x="2657932" y="531586"/>
                  </a:lnTo>
                  <a:lnTo>
                    <a:pt x="2657932" y="3060649"/>
                  </a:lnTo>
                  <a:lnTo>
                    <a:pt x="0" y="3060649"/>
                  </a:lnTo>
                  <a:lnTo>
                    <a:pt x="0" y="0"/>
                  </a:lnTo>
                  <a:close/>
                </a:path>
              </a:pathLst>
            </a:custGeom>
            <a:ln w="8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7603296" y="3366714"/>
              <a:ext cx="527685" cy="527685"/>
            </a:xfrm>
            <a:custGeom>
              <a:avLst/>
              <a:gdLst/>
              <a:ahLst/>
              <a:cxnLst/>
              <a:rect l="l" t="t" r="r" b="b"/>
              <a:pathLst>
                <a:path w="527684" h="527685">
                  <a:moveTo>
                    <a:pt x="527559" y="527559"/>
                  </a:moveTo>
                  <a:lnTo>
                    <a:pt x="0" y="527559"/>
                  </a:lnTo>
                  <a:lnTo>
                    <a:pt x="0" y="0"/>
                  </a:lnTo>
                  <a:lnTo>
                    <a:pt x="527559" y="5275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7603296" y="3366714"/>
              <a:ext cx="527685" cy="527685"/>
            </a:xfrm>
            <a:custGeom>
              <a:avLst/>
              <a:gdLst/>
              <a:ahLst/>
              <a:cxnLst/>
              <a:rect l="l" t="t" r="r" b="b"/>
              <a:pathLst>
                <a:path w="527684" h="527685">
                  <a:moveTo>
                    <a:pt x="0" y="0"/>
                  </a:moveTo>
                  <a:lnTo>
                    <a:pt x="0" y="527559"/>
                  </a:lnTo>
                  <a:lnTo>
                    <a:pt x="527559" y="527559"/>
                  </a:lnTo>
                </a:path>
              </a:pathLst>
            </a:custGeom>
            <a:ln w="8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6" name="object 96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504165" y="4112274"/>
              <a:ext cx="1005163" cy="83579"/>
            </a:xfrm>
            <a:prstGeom prst="rect">
              <a:avLst/>
            </a:prstGeom>
          </p:spPr>
        </p:pic>
        <p:pic>
          <p:nvPicPr>
            <p:cNvPr id="97" name="object 97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502120" y="4399531"/>
              <a:ext cx="2578677" cy="12515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2025-04-28T00:17:26Z</dcterms:created>
  <dcterms:modified xsi:type="dcterms:W3CDTF">2025-04-28T00:17:26Z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2025-04-27T00:00:00Z</vt:filetime>
  </property>
  <property fmtid="{D5CDD505-2E9C-101B-9397-08002B2CF9AE}" pid="3" name="Creator">
    <vt:lpwstr>PDFium</vt:lpwstr>
  </property>
  <property fmtid="{D5CDD505-2E9C-101B-9397-08002B2CF9AE}" pid="4" name="LastSaved">
    <vt:filetime>2025-04-28T00:00:00Z</vt:filetime>
  </property>
  <property fmtid="{D5CDD505-2E9C-101B-9397-08002B2CF9AE}" pid="5" name="Producer">
    <vt:lpwstr>3-Heights(TM) PDF Security Shell 4.8.25.2 (http://www.pdf-tools.com)</vt:lpwstr>
  </property>
</Properties>
</file>