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EF8A8B6-CBB1-4572-B094-0B6B5F33150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0"/>
  </p:normalViewPr>
  <p:slideViewPr>
    <p:cSldViewPr snapToGrid="0">
      <p:cViewPr>
        <p:scale>
          <a:sx n="60" d="100"/>
          <a:sy n="60" d="100"/>
        </p:scale>
        <p:origin x="9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8033-8C10-7ADE-BE3E-148747BA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F7873-3FEA-F4C6-0765-C395FB15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9A6A-4F47-425D-E137-9C46BF2A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3221-34CC-40BF-5196-D017F4F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813D-E4C7-2C23-5524-4020DBA9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0391-8AD1-618E-6B83-EB100DC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7C55-2460-91CF-C7C2-7EDFC1306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49B0-8689-965C-DCFC-63BA634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D602-3872-6ED1-7358-ED02E11A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CB91-AA09-2915-EBD1-9C8DF2B5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A5E72-683B-ECA6-C5D1-BDEFEC99A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4A89-4240-16BD-3288-11703A49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E7DC-4887-9197-9B09-EC549B43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C196-85E7-7F30-5041-436C053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524B-77AA-9EB3-1523-C8D726D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3F44-F1D1-45B2-6935-74B08642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A4E4-D371-1B15-3CF0-3B883835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4C10-51A7-D738-32F3-41C933FE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4651-8CBA-5A50-8A51-36436A7F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C59-365E-4843-C7AF-A1F02E0A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26F2-D656-1892-84A5-1083CDE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92E4-A627-C3C9-C7FE-856FFB3B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30AA-0FA5-0795-3C5A-B05AFC1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23BC-E64F-DC35-93EE-BAFE09A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9D14-2A40-4FD1-37D8-368C39D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A3D2-2C8C-AC8C-DB5A-B9DBA03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DD97-2A56-7262-E6A9-AB416B22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AA07-30B1-63C9-36DA-3BB450A6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1125D-2F60-D936-E194-5100E663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5ABB7-63CC-D3EC-4463-77291EBE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C2D0B-9FBD-5F7A-BE3E-775B0B1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13A7-6DE2-A4AC-1215-3F17F69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7CCA8-2E59-DEE9-4FC1-13565057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D979E-F599-DFC7-1C74-C6A8FA55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78F8-0B04-5F03-BEBB-F9335A92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483FD-382F-165D-0C79-9C7D98DA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C1FE-2523-2E3E-4981-0F292082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6D301-5D84-DAA2-602A-52A487CE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9EF6E-C143-4362-A463-1F0A29AA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B413-8886-9772-B093-9E9FED97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229CD-B696-A0FC-D607-5F90E385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FFC8-049B-59C3-D291-1002658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248E-58CB-8652-3B43-B8E7342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A6734-5906-287A-D6F5-1430B6C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1F850-24F6-43CB-B20A-D17362AA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2DC3-BB05-5A35-CA57-FFC9936E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BA6F-1DAB-E2AB-53E3-CD74C443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DF4B-B14A-0F2D-0250-A421ABE9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82039-E970-D465-C176-68E383AA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15EB-ADAB-77CC-9F04-D43DE001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BD87-03F5-DD57-98FE-01376A4B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B174-B4AC-38BC-7801-18C1488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64D5-FB29-310A-F570-50CC3468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A0941-9995-2BF3-48B0-A7352DC6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AB21-EE3B-F05E-B395-CD3199BB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D237-9154-91A4-A5B0-9C785F45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D16-8988-2053-CE65-B8C5E2D7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6A3D-23BE-B5E8-5C6B-245C55B3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46F4-D377-A3CC-9F4D-34D74E0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FE48-74C0-80A5-88FC-A1BECD5B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813F-5E46-871E-F7E7-8019C466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F8B9F-150F-4891-B1EB-434DA6028DD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E3AC-EE19-554E-2155-A3BEF479A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8F0A-B4E0-1610-EAFB-E8E78EA75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7">
            <a:extLst>
              <a:ext uri="{FF2B5EF4-FFF2-40B4-BE49-F238E27FC236}">
                <a16:creationId xmlns:a16="http://schemas.microsoft.com/office/drawing/2014/main" id="{097CB189-EBAC-699A-0D39-846639D3D98F}"/>
              </a:ext>
            </a:extLst>
          </p:cNvPr>
          <p:cNvSpPr txBox="1"/>
          <p:nvPr/>
        </p:nvSpPr>
        <p:spPr>
          <a:xfrm>
            <a:off x="130380" y="2461548"/>
            <a:ext cx="1085221" cy="2518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Customer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B6B4851-F3EE-D3F1-A273-0C05B8264B61}"/>
              </a:ext>
            </a:extLst>
          </p:cNvPr>
          <p:cNvSpPr txBox="1"/>
          <p:nvPr/>
        </p:nvSpPr>
        <p:spPr>
          <a:xfrm>
            <a:off x="241665" y="3915377"/>
            <a:ext cx="1085221" cy="34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Calibri"/>
                <a:cs typeface="Calibri"/>
              </a:rPr>
              <a:t>Restaurant Owner</a:t>
            </a:r>
          </a:p>
        </p:txBody>
      </p:sp>
      <p:sp>
        <p:nvSpPr>
          <p:cNvPr id="8" name="TextBox 47">
            <a:extLst>
              <a:ext uri="{FF2B5EF4-FFF2-40B4-BE49-F238E27FC236}">
                <a16:creationId xmlns:a16="http://schemas.microsoft.com/office/drawing/2014/main" id="{EF0084CA-9A04-4D03-F00F-E2072815DECC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Delivery Driver</a:t>
            </a:r>
          </a:p>
        </p:txBody>
      </p:sp>
      <p:pic>
        <p:nvPicPr>
          <p:cNvPr id="9" name="Picture 8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B27EE81E-8F27-B0EC-E290-D84DC86E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1673448"/>
            <a:ext cx="749343" cy="826990"/>
          </a:xfrm>
          <a:prstGeom prst="rect">
            <a:avLst/>
          </a:prstGeom>
        </p:spPr>
      </p:pic>
      <p:pic>
        <p:nvPicPr>
          <p:cNvPr id="10" name="Picture 9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2D0836A7-DA2A-5E7F-F6AC-85A599BA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11" name="Picture 10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1B0A29F5-E0E6-527B-9376-5293A305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3E038-6B6C-CADF-8BBB-A4A4CD9FA9BC}"/>
              </a:ext>
            </a:extLst>
          </p:cNvPr>
          <p:cNvCxnSpPr>
            <a:cxnSpLocks/>
          </p:cNvCxnSpPr>
          <p:nvPr/>
        </p:nvCxnSpPr>
        <p:spPr>
          <a:xfrm>
            <a:off x="858778" y="2200539"/>
            <a:ext cx="786539" cy="12703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4A71A-ECD1-A909-D956-C7AB73B9FDB4}"/>
              </a:ext>
            </a:extLst>
          </p:cNvPr>
          <p:cNvCxnSpPr>
            <a:cxnSpLocks/>
          </p:cNvCxnSpPr>
          <p:nvPr/>
        </p:nvCxnSpPr>
        <p:spPr>
          <a:xfrm>
            <a:off x="825471" y="3683864"/>
            <a:ext cx="847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91770-687B-2FFB-3EF8-B47656607D53}"/>
              </a:ext>
            </a:extLst>
          </p:cNvPr>
          <p:cNvCxnSpPr>
            <a:cxnSpLocks/>
          </p:cNvCxnSpPr>
          <p:nvPr/>
        </p:nvCxnSpPr>
        <p:spPr>
          <a:xfrm flipV="1">
            <a:off x="982048" y="3896870"/>
            <a:ext cx="612015" cy="1186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41">
            <a:extLst>
              <a:ext uri="{FF2B5EF4-FFF2-40B4-BE49-F238E27FC236}">
                <a16:creationId xmlns:a16="http://schemas.microsoft.com/office/drawing/2014/main" id="{43092C7C-3654-986B-9EE3-3DB60A5FCCA6}"/>
              </a:ext>
            </a:extLst>
          </p:cNvPr>
          <p:cNvSpPr/>
          <p:nvPr/>
        </p:nvSpPr>
        <p:spPr>
          <a:xfrm>
            <a:off x="2008480" y="1571826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01.03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User’s Accounts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2DEBE0-2D44-CC41-CC85-54900CA8D7D8}"/>
              </a:ext>
            </a:extLst>
          </p:cNvPr>
          <p:cNvCxnSpPr>
            <a:cxnSpLocks/>
          </p:cNvCxnSpPr>
          <p:nvPr/>
        </p:nvCxnSpPr>
        <p:spPr>
          <a:xfrm>
            <a:off x="3514349" y="3587334"/>
            <a:ext cx="5185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653113E-F7B7-12A8-F07A-09695682F0E4}"/>
              </a:ext>
            </a:extLst>
          </p:cNvPr>
          <p:cNvSpPr txBox="1"/>
          <p:nvPr/>
        </p:nvSpPr>
        <p:spPr>
          <a:xfrm>
            <a:off x="3074728" y="193234"/>
            <a:ext cx="664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i="0" u="none" strike="noStrike" dirty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BiteBuddy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(Physical)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i="0" dirty="0">
              <a:effectLst/>
              <a:latin typeface="Calibri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378DAA-0968-E008-68C4-4687028869F9}"/>
              </a:ext>
            </a:extLst>
          </p:cNvPr>
          <p:cNvSpPr txBox="1"/>
          <p:nvPr/>
        </p:nvSpPr>
        <p:spPr>
          <a:xfrm>
            <a:off x="3460991" y="3027379"/>
            <a:ext cx="11218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DF-In: </a:t>
            </a:r>
            <a:br>
              <a:rPr lang="en-US" sz="1050" dirty="0"/>
            </a:br>
            <a:r>
              <a:rPr lang="en-US" sz="1050" dirty="0" err="1"/>
              <a:t>Creden</a:t>
            </a:r>
            <a:br>
              <a:rPr lang="en-US" sz="1050" dirty="0"/>
            </a:br>
            <a:r>
              <a:rPr lang="en-US" sz="1050" dirty="0" err="1"/>
              <a:t>tials</a:t>
            </a:r>
            <a:endParaRPr lang="en-US" sz="1050" dirty="0"/>
          </a:p>
        </p:txBody>
      </p:sp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4C3DFDBE-B932-70D0-F255-32A0E0403EDF}"/>
              </a:ext>
            </a:extLst>
          </p:cNvPr>
          <p:cNvSpPr/>
          <p:nvPr/>
        </p:nvSpPr>
        <p:spPr>
          <a:xfrm>
            <a:off x="1709487" y="3178504"/>
            <a:ext cx="1760943" cy="94969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01.02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Secure /Login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46E61-AA1D-134B-3277-A19F5F1CFFB4}"/>
              </a:ext>
            </a:extLst>
          </p:cNvPr>
          <p:cNvSpPr txBox="1"/>
          <p:nvPr/>
        </p:nvSpPr>
        <p:spPr>
          <a:xfrm>
            <a:off x="4945007" y="4354229"/>
            <a:ext cx="108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A26456-40B1-CD70-6E5C-84DFBEF63ED1}"/>
              </a:ext>
            </a:extLst>
          </p:cNvPr>
          <p:cNvSpPr txBox="1"/>
          <p:nvPr/>
        </p:nvSpPr>
        <p:spPr>
          <a:xfrm>
            <a:off x="4945007" y="2634049"/>
            <a:ext cx="108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2482ED-6AB9-FBFB-26E7-B1AABEF33619}"/>
              </a:ext>
            </a:extLst>
          </p:cNvPr>
          <p:cNvCxnSpPr>
            <a:cxnSpLocks/>
          </p:cNvCxnSpPr>
          <p:nvPr/>
        </p:nvCxnSpPr>
        <p:spPr>
          <a:xfrm>
            <a:off x="5272410" y="3722975"/>
            <a:ext cx="279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41">
            <a:extLst>
              <a:ext uri="{FF2B5EF4-FFF2-40B4-BE49-F238E27FC236}">
                <a16:creationId xmlns:a16="http://schemas.microsoft.com/office/drawing/2014/main" id="{B9BA27B3-DD30-3C45-FDDA-2ED74BC348C4}"/>
              </a:ext>
            </a:extLst>
          </p:cNvPr>
          <p:cNvSpPr/>
          <p:nvPr/>
        </p:nvSpPr>
        <p:spPr>
          <a:xfrm>
            <a:off x="6367635" y="4928304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07.0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Customer Support</a:t>
            </a:r>
          </a:p>
        </p:txBody>
      </p:sp>
      <p:sp>
        <p:nvSpPr>
          <p:cNvPr id="87" name="Rounded Rectangle 41">
            <a:extLst>
              <a:ext uri="{FF2B5EF4-FFF2-40B4-BE49-F238E27FC236}">
                <a16:creationId xmlns:a16="http://schemas.microsoft.com/office/drawing/2014/main" id="{FE8F3FAF-75ED-6A74-9CA4-43E8ED0BBB3E}"/>
              </a:ext>
            </a:extLst>
          </p:cNvPr>
          <p:cNvSpPr/>
          <p:nvPr/>
        </p:nvSpPr>
        <p:spPr>
          <a:xfrm>
            <a:off x="6332609" y="3315920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04.0</a:t>
            </a:r>
            <a:b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Advertisement Management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88" name="Rounded Rectangle 41">
            <a:extLst>
              <a:ext uri="{FF2B5EF4-FFF2-40B4-BE49-F238E27FC236}">
                <a16:creationId xmlns:a16="http://schemas.microsoft.com/office/drawing/2014/main" id="{65053361-63F4-343D-F922-FE69CA4DB689}"/>
              </a:ext>
            </a:extLst>
          </p:cNvPr>
          <p:cNvSpPr/>
          <p:nvPr/>
        </p:nvSpPr>
        <p:spPr>
          <a:xfrm>
            <a:off x="8652379" y="1793716"/>
            <a:ext cx="1253995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02.06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Table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Reservation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s</a:t>
            </a:r>
          </a:p>
        </p:txBody>
      </p:sp>
      <p:sp>
        <p:nvSpPr>
          <p:cNvPr id="89" name="Rounded Rectangle 41">
            <a:extLst>
              <a:ext uri="{FF2B5EF4-FFF2-40B4-BE49-F238E27FC236}">
                <a16:creationId xmlns:a16="http://schemas.microsoft.com/office/drawing/2014/main" id="{6311C408-C899-EA58-BB08-76A8960ACC04}"/>
              </a:ext>
            </a:extLst>
          </p:cNvPr>
          <p:cNvSpPr/>
          <p:nvPr/>
        </p:nvSpPr>
        <p:spPr>
          <a:xfrm>
            <a:off x="6299362" y="1870002"/>
            <a:ext cx="1381793" cy="83628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Restaurants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0" name="Rounded Rectangle 41">
            <a:extLst>
              <a:ext uri="{FF2B5EF4-FFF2-40B4-BE49-F238E27FC236}">
                <a16:creationId xmlns:a16="http://schemas.microsoft.com/office/drawing/2014/main" id="{5FDD393B-3304-3AB0-E307-4E8A3081EDB3}"/>
              </a:ext>
            </a:extLst>
          </p:cNvPr>
          <p:cNvSpPr/>
          <p:nvPr/>
        </p:nvSpPr>
        <p:spPr>
          <a:xfrm>
            <a:off x="8420173" y="3232764"/>
            <a:ext cx="1228753" cy="90220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04.01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Create Ad Campaigns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1" name="Rounded Rectangle 41">
            <a:extLst>
              <a:ext uri="{FF2B5EF4-FFF2-40B4-BE49-F238E27FC236}">
                <a16:creationId xmlns:a16="http://schemas.microsoft.com/office/drawing/2014/main" id="{CAF4FF85-1C9E-47E0-16DA-422E3B428B4B}"/>
              </a:ext>
            </a:extLst>
          </p:cNvPr>
          <p:cNvSpPr/>
          <p:nvPr/>
        </p:nvSpPr>
        <p:spPr>
          <a:xfrm>
            <a:off x="8862120" y="4773598"/>
            <a:ext cx="1774962" cy="94313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07.04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Rate Restaurant Experience </a:t>
            </a:r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85947A-0086-E391-F83A-D4A82B68B75D}"/>
              </a:ext>
            </a:extLst>
          </p:cNvPr>
          <p:cNvCxnSpPr/>
          <p:nvPr/>
        </p:nvCxnSpPr>
        <p:spPr>
          <a:xfrm>
            <a:off x="5551714" y="2200539"/>
            <a:ext cx="0" cy="314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2E4025-7E36-8679-EEE1-518F540C259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551714" y="3722057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A79AE-5133-FA96-F320-606F12378D72}"/>
              </a:ext>
            </a:extLst>
          </p:cNvPr>
          <p:cNvCxnSpPr>
            <a:cxnSpLocks/>
          </p:cNvCxnSpPr>
          <p:nvPr/>
        </p:nvCxnSpPr>
        <p:spPr>
          <a:xfrm>
            <a:off x="5550340" y="5340879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A75FEA-B60B-ADE5-96E0-9B000FE57B8C}"/>
              </a:ext>
            </a:extLst>
          </p:cNvPr>
          <p:cNvCxnSpPr>
            <a:cxnSpLocks/>
          </p:cNvCxnSpPr>
          <p:nvPr/>
        </p:nvCxnSpPr>
        <p:spPr>
          <a:xfrm>
            <a:off x="5550339" y="2218189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F5DE02-EB6B-432B-83F9-60E3FCECCC40}"/>
              </a:ext>
            </a:extLst>
          </p:cNvPr>
          <p:cNvCxnSpPr>
            <a:cxnSpLocks/>
          </p:cNvCxnSpPr>
          <p:nvPr/>
        </p:nvCxnSpPr>
        <p:spPr>
          <a:xfrm flipV="1">
            <a:off x="7681155" y="2182420"/>
            <a:ext cx="985687" cy="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061694C-B99D-41C0-788F-0EAA28CD765B}"/>
              </a:ext>
            </a:extLst>
          </p:cNvPr>
          <p:cNvCxnSpPr>
            <a:cxnSpLocks/>
          </p:cNvCxnSpPr>
          <p:nvPr/>
        </p:nvCxnSpPr>
        <p:spPr>
          <a:xfrm>
            <a:off x="7594297" y="3643031"/>
            <a:ext cx="813103" cy="1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FF7549-2283-4FA2-64E6-2EAF8D71FEA3}"/>
              </a:ext>
            </a:extLst>
          </p:cNvPr>
          <p:cNvCxnSpPr>
            <a:cxnSpLocks/>
          </p:cNvCxnSpPr>
          <p:nvPr/>
        </p:nvCxnSpPr>
        <p:spPr>
          <a:xfrm>
            <a:off x="7622372" y="5211444"/>
            <a:ext cx="123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F4CA25-D664-712D-C6A9-EBD00FD4ED34}"/>
              </a:ext>
            </a:extLst>
          </p:cNvPr>
          <p:cNvSpPr txBox="1"/>
          <p:nvPr/>
        </p:nvSpPr>
        <p:spPr>
          <a:xfrm>
            <a:off x="5412062" y="1703618"/>
            <a:ext cx="1029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DF-In: </a:t>
            </a:r>
            <a:br>
              <a:rPr lang="en-US" sz="1400" dirty="0"/>
            </a:br>
            <a:r>
              <a:rPr lang="en-US" sz="1400" dirty="0" err="1"/>
              <a:t>cust_data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0B14AF-3D1F-BDB7-FDB2-772D829C7324}"/>
              </a:ext>
            </a:extLst>
          </p:cNvPr>
          <p:cNvSpPr txBox="1"/>
          <p:nvPr/>
        </p:nvSpPr>
        <p:spPr>
          <a:xfrm>
            <a:off x="5544770" y="4905289"/>
            <a:ext cx="896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DF-In: </a:t>
            </a:r>
            <a:br>
              <a:rPr lang="en-US" sz="1200" dirty="0"/>
            </a:br>
            <a:r>
              <a:rPr lang="en-US" sz="1200" dirty="0" err="1"/>
              <a:t>Cust_info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5D3814-7DB0-FEBA-DF9D-EAF232E89C5D}"/>
              </a:ext>
            </a:extLst>
          </p:cNvPr>
          <p:cNvSpPr txBox="1"/>
          <p:nvPr/>
        </p:nvSpPr>
        <p:spPr>
          <a:xfrm>
            <a:off x="7621691" y="1793716"/>
            <a:ext cx="11046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DF-Out: </a:t>
            </a:r>
            <a:br>
              <a:rPr lang="en-US" sz="1100" dirty="0"/>
            </a:br>
            <a:r>
              <a:rPr lang="en-US" sz="1100" dirty="0" err="1"/>
              <a:t>table_req</a:t>
            </a:r>
            <a:r>
              <a:rPr lang="en-US" sz="1100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1E5794-B7BC-ACBF-565A-549713465908}"/>
              </a:ext>
            </a:extLst>
          </p:cNvPr>
          <p:cNvSpPr txBox="1"/>
          <p:nvPr/>
        </p:nvSpPr>
        <p:spPr>
          <a:xfrm>
            <a:off x="7578959" y="4808721"/>
            <a:ext cx="14013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DF-Out: </a:t>
            </a:r>
            <a:br>
              <a:rPr lang="en-US" sz="1100" dirty="0"/>
            </a:br>
            <a:r>
              <a:rPr lang="en-US" sz="1100" dirty="0" err="1"/>
              <a:t>Cust_data</a:t>
            </a:r>
            <a:endParaRPr lang="en-US" sz="1100" dirty="0"/>
          </a:p>
        </p:txBody>
      </p:sp>
      <p:sp>
        <p:nvSpPr>
          <p:cNvPr id="137" name="Rounded Rectangle 41">
            <a:extLst>
              <a:ext uri="{FF2B5EF4-FFF2-40B4-BE49-F238E27FC236}">
                <a16:creationId xmlns:a16="http://schemas.microsoft.com/office/drawing/2014/main" id="{FE4DB554-AD69-6990-61E9-D12870E2BB4D}"/>
              </a:ext>
            </a:extLst>
          </p:cNvPr>
          <p:cNvSpPr/>
          <p:nvPr/>
        </p:nvSpPr>
        <p:spPr>
          <a:xfrm>
            <a:off x="10674816" y="5571615"/>
            <a:ext cx="1332190" cy="787277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07.03</a:t>
            </a:r>
            <a:b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Submit Feedback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2BDC5113-2569-D945-3FCD-73A155C99FC5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0637082" y="5059008"/>
            <a:ext cx="703829" cy="512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A0E8238-BFA0-C168-3C4A-A9FC2C2D0B58}"/>
              </a:ext>
            </a:extLst>
          </p:cNvPr>
          <p:cNvCxnSpPr>
            <a:cxnSpLocks/>
          </p:cNvCxnSpPr>
          <p:nvPr/>
        </p:nvCxnSpPr>
        <p:spPr>
          <a:xfrm flipH="1">
            <a:off x="9487141" y="4159209"/>
            <a:ext cx="9506" cy="57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415891A-7650-15E3-954C-CDF7C2C64C46}"/>
              </a:ext>
            </a:extLst>
          </p:cNvPr>
          <p:cNvSpPr txBox="1"/>
          <p:nvPr/>
        </p:nvSpPr>
        <p:spPr>
          <a:xfrm>
            <a:off x="1144505" y="2612030"/>
            <a:ext cx="110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A5FD8-44CB-4A6A-2971-B3C4ED238251}"/>
              </a:ext>
            </a:extLst>
          </p:cNvPr>
          <p:cNvSpPr txBox="1"/>
          <p:nvPr/>
        </p:nvSpPr>
        <p:spPr>
          <a:xfrm>
            <a:off x="785237" y="3315920"/>
            <a:ext cx="88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B966B13-8C0A-E749-EF7B-77ABBDB54CE0}"/>
              </a:ext>
            </a:extLst>
          </p:cNvPr>
          <p:cNvSpPr txBox="1"/>
          <p:nvPr/>
        </p:nvSpPr>
        <p:spPr>
          <a:xfrm>
            <a:off x="1175925" y="4477154"/>
            <a:ext cx="107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4C446A-871F-FE8E-AC9C-BFA5058B638C}"/>
              </a:ext>
            </a:extLst>
          </p:cNvPr>
          <p:cNvSpPr txBox="1"/>
          <p:nvPr/>
        </p:nvSpPr>
        <p:spPr>
          <a:xfrm>
            <a:off x="10644351" y="5046057"/>
            <a:ext cx="200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User </a:t>
            </a:r>
            <a:br>
              <a:rPr lang="en-US" sz="1400" dirty="0"/>
            </a:br>
            <a:r>
              <a:rPr lang="en-US" sz="1400" dirty="0"/>
              <a:t>Ratings &amp; Reviews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13904B4-F891-3A63-7935-7EB16F5F6BB2}"/>
              </a:ext>
            </a:extLst>
          </p:cNvPr>
          <p:cNvCxnSpPr/>
          <p:nvPr/>
        </p:nvCxnSpPr>
        <p:spPr>
          <a:xfrm flipV="1">
            <a:off x="6881237" y="2656044"/>
            <a:ext cx="0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21B68B1-7CC5-3071-8E78-3FC021888BC3}"/>
              </a:ext>
            </a:extLst>
          </p:cNvPr>
          <p:cNvCxnSpPr>
            <a:cxnSpLocks/>
          </p:cNvCxnSpPr>
          <p:nvPr/>
        </p:nvCxnSpPr>
        <p:spPr>
          <a:xfrm>
            <a:off x="6862910" y="4161390"/>
            <a:ext cx="0" cy="7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876189A-2570-4B19-8CAC-1AA2A0BA26DC}"/>
              </a:ext>
            </a:extLst>
          </p:cNvPr>
          <p:cNvSpPr txBox="1"/>
          <p:nvPr/>
        </p:nvSpPr>
        <p:spPr>
          <a:xfrm>
            <a:off x="2002369" y="2726083"/>
            <a:ext cx="203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C3A5BE-BC94-87AE-99B8-22190BE67AB4}"/>
              </a:ext>
            </a:extLst>
          </p:cNvPr>
          <p:cNvSpPr txBox="1"/>
          <p:nvPr/>
        </p:nvSpPr>
        <p:spPr>
          <a:xfrm>
            <a:off x="2039300" y="4290728"/>
            <a:ext cx="1671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4AC2172-ED42-437F-B716-43A7256A2DBA}"/>
              </a:ext>
            </a:extLst>
          </p:cNvPr>
          <p:cNvSpPr txBox="1"/>
          <p:nvPr/>
        </p:nvSpPr>
        <p:spPr>
          <a:xfrm>
            <a:off x="9069546" y="4505453"/>
            <a:ext cx="1638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18AE91-C2D2-7F6B-A2ED-9596EBEEC98D}"/>
              </a:ext>
            </a:extLst>
          </p:cNvPr>
          <p:cNvCxnSpPr>
            <a:cxnSpLocks/>
          </p:cNvCxnSpPr>
          <p:nvPr/>
        </p:nvCxnSpPr>
        <p:spPr>
          <a:xfrm>
            <a:off x="1709487" y="3559437"/>
            <a:ext cx="1759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12C483-355E-FF8F-1F90-DD19DC8AC672}"/>
              </a:ext>
            </a:extLst>
          </p:cNvPr>
          <p:cNvCxnSpPr>
            <a:cxnSpLocks/>
          </p:cNvCxnSpPr>
          <p:nvPr/>
        </p:nvCxnSpPr>
        <p:spPr>
          <a:xfrm flipV="1">
            <a:off x="2030345" y="1896287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CB8E1DD-A23B-505E-1F7B-74710A5708E9}"/>
              </a:ext>
            </a:extLst>
          </p:cNvPr>
          <p:cNvSpPr/>
          <p:nvPr/>
        </p:nvSpPr>
        <p:spPr>
          <a:xfrm>
            <a:off x="1959384" y="4798133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</a:t>
            </a: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2.04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Restaurants Profile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C1C57E-9173-D2A8-6FAA-B86DA4CE1603}"/>
              </a:ext>
            </a:extLst>
          </p:cNvPr>
          <p:cNvCxnSpPr>
            <a:cxnSpLocks/>
          </p:cNvCxnSpPr>
          <p:nvPr/>
        </p:nvCxnSpPr>
        <p:spPr>
          <a:xfrm flipV="1">
            <a:off x="1973847" y="5083354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F8B1B3-0544-83DF-E545-2C9E201B305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87745" y="4113030"/>
            <a:ext cx="0" cy="68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46776-6B32-34EE-6ADE-7A5CE441705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589959" y="2596746"/>
            <a:ext cx="12249" cy="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6E719856-F55B-4DBE-6DAC-C5D2D9AFE6B5}"/>
              </a:ext>
            </a:extLst>
          </p:cNvPr>
          <p:cNvSpPr/>
          <p:nvPr/>
        </p:nvSpPr>
        <p:spPr>
          <a:xfrm>
            <a:off x="4001175" y="3163567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User Based Access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39FDA6-BD57-84D2-94EC-54D967E34574}"/>
              </a:ext>
            </a:extLst>
          </p:cNvPr>
          <p:cNvCxnSpPr>
            <a:cxnSpLocks/>
          </p:cNvCxnSpPr>
          <p:nvPr/>
        </p:nvCxnSpPr>
        <p:spPr>
          <a:xfrm flipV="1">
            <a:off x="4003519" y="3431591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5ABF3-D4B8-B93D-0ECF-F3ECFCDED187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9034550" y="2605990"/>
            <a:ext cx="0" cy="62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46667A-5731-9707-0DFF-2D79C48D0038}"/>
              </a:ext>
            </a:extLst>
          </p:cNvPr>
          <p:cNvCxnSpPr>
            <a:cxnSpLocks/>
          </p:cNvCxnSpPr>
          <p:nvPr/>
        </p:nvCxnSpPr>
        <p:spPr>
          <a:xfrm flipV="1">
            <a:off x="8407400" y="3567709"/>
            <a:ext cx="1239377" cy="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04C4D5-2F64-EF05-75FF-249ACE1BC760}"/>
              </a:ext>
            </a:extLst>
          </p:cNvPr>
          <p:cNvCxnSpPr>
            <a:cxnSpLocks/>
          </p:cNvCxnSpPr>
          <p:nvPr/>
        </p:nvCxnSpPr>
        <p:spPr>
          <a:xfrm>
            <a:off x="8862120" y="5136121"/>
            <a:ext cx="17676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F310-0B55-C9D9-0645-9BA6C5F78A6C}"/>
              </a:ext>
            </a:extLst>
          </p:cNvPr>
          <p:cNvCxnSpPr>
            <a:cxnSpLocks/>
          </p:cNvCxnSpPr>
          <p:nvPr/>
        </p:nvCxnSpPr>
        <p:spPr>
          <a:xfrm flipV="1">
            <a:off x="6364969" y="5241658"/>
            <a:ext cx="1295788" cy="3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DC9146-F84F-5318-71D3-9202769A9DB0}"/>
              </a:ext>
            </a:extLst>
          </p:cNvPr>
          <p:cNvCxnSpPr>
            <a:cxnSpLocks/>
          </p:cNvCxnSpPr>
          <p:nvPr/>
        </p:nvCxnSpPr>
        <p:spPr>
          <a:xfrm>
            <a:off x="8615599" y="2137239"/>
            <a:ext cx="1273048" cy="3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12;g12302c550c0_0_309">
            <a:extLst>
              <a:ext uri="{FF2B5EF4-FFF2-40B4-BE49-F238E27FC236}">
                <a16:creationId xmlns:a16="http://schemas.microsoft.com/office/drawing/2014/main" id="{254403A6-2A05-5C06-91BA-77182224C0BF}"/>
              </a:ext>
            </a:extLst>
          </p:cNvPr>
          <p:cNvSpPr txBox="1"/>
          <p:nvPr/>
        </p:nvSpPr>
        <p:spPr>
          <a:xfrm>
            <a:off x="1594063" y="6090792"/>
            <a:ext cx="85168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dirty="0"/>
              <a:t>Restaurant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00;g12302c550c0_0_309">
            <a:extLst>
              <a:ext uri="{FF2B5EF4-FFF2-40B4-BE49-F238E27FC236}">
                <a16:creationId xmlns:a16="http://schemas.microsoft.com/office/drawing/2014/main" id="{93C39A9D-727C-032A-A7AC-02DD8DD154DF}"/>
              </a:ext>
            </a:extLst>
          </p:cNvPr>
          <p:cNvCxnSpPr/>
          <p:nvPr/>
        </p:nvCxnSpPr>
        <p:spPr>
          <a:xfrm>
            <a:off x="1648067" y="6110352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200;g12302c550c0_0_309">
            <a:extLst>
              <a:ext uri="{FF2B5EF4-FFF2-40B4-BE49-F238E27FC236}">
                <a16:creationId xmlns:a16="http://schemas.microsoft.com/office/drawing/2014/main" id="{43DF8E9C-E5C7-746A-32E9-EDEB1C5F8227}"/>
              </a:ext>
            </a:extLst>
          </p:cNvPr>
          <p:cNvCxnSpPr/>
          <p:nvPr/>
        </p:nvCxnSpPr>
        <p:spPr>
          <a:xfrm>
            <a:off x="1648067" y="6358046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200;g12302c550c0_0_309">
            <a:extLst>
              <a:ext uri="{FF2B5EF4-FFF2-40B4-BE49-F238E27FC236}">
                <a16:creationId xmlns:a16="http://schemas.microsoft.com/office/drawing/2014/main" id="{E64531D1-6AE1-6236-F5E7-69331D6A9F85}"/>
              </a:ext>
            </a:extLst>
          </p:cNvPr>
          <p:cNvCxnSpPr>
            <a:cxnSpLocks/>
          </p:cNvCxnSpPr>
          <p:nvPr/>
        </p:nvCxnSpPr>
        <p:spPr>
          <a:xfrm>
            <a:off x="2445748" y="6123267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529A2E-9A8E-9EB2-ADFF-B9D44ED22CED}"/>
              </a:ext>
            </a:extLst>
          </p:cNvPr>
          <p:cNvCxnSpPr>
            <a:cxnSpLocks/>
          </p:cNvCxnSpPr>
          <p:nvPr/>
        </p:nvCxnSpPr>
        <p:spPr>
          <a:xfrm flipH="1" flipV="1">
            <a:off x="2115484" y="5849319"/>
            <a:ext cx="2391" cy="23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354D4B-5CFE-D247-56D0-9BA91632E395}"/>
              </a:ext>
            </a:extLst>
          </p:cNvPr>
          <p:cNvCxnSpPr>
            <a:cxnSpLocks/>
          </p:cNvCxnSpPr>
          <p:nvPr/>
        </p:nvCxnSpPr>
        <p:spPr>
          <a:xfrm flipH="1" flipV="1">
            <a:off x="3077164" y="5798227"/>
            <a:ext cx="2391" cy="23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4486D-7007-309C-BFE6-5F8F3FC82553}"/>
              </a:ext>
            </a:extLst>
          </p:cNvPr>
          <p:cNvSpPr txBox="1"/>
          <p:nvPr/>
        </p:nvSpPr>
        <p:spPr>
          <a:xfrm>
            <a:off x="2892916" y="6085487"/>
            <a:ext cx="616654" cy="26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100" dirty="0"/>
          </a:p>
        </p:txBody>
      </p:sp>
      <p:cxnSp>
        <p:nvCxnSpPr>
          <p:cNvPr id="58" name="Google Shape;200;g12302c550c0_0_309">
            <a:extLst>
              <a:ext uri="{FF2B5EF4-FFF2-40B4-BE49-F238E27FC236}">
                <a16:creationId xmlns:a16="http://schemas.microsoft.com/office/drawing/2014/main" id="{31F44BB0-EC2E-5964-2D31-88F61D2E7552}"/>
              </a:ext>
            </a:extLst>
          </p:cNvPr>
          <p:cNvCxnSpPr>
            <a:cxnSpLocks/>
          </p:cNvCxnSpPr>
          <p:nvPr/>
        </p:nvCxnSpPr>
        <p:spPr>
          <a:xfrm>
            <a:off x="2967169" y="6077747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200;g12302c550c0_0_309">
            <a:extLst>
              <a:ext uri="{FF2B5EF4-FFF2-40B4-BE49-F238E27FC236}">
                <a16:creationId xmlns:a16="http://schemas.microsoft.com/office/drawing/2014/main" id="{DD003FEA-9F83-47C2-9419-7D20D9F3C073}"/>
              </a:ext>
            </a:extLst>
          </p:cNvPr>
          <p:cNvCxnSpPr>
            <a:cxnSpLocks/>
          </p:cNvCxnSpPr>
          <p:nvPr/>
        </p:nvCxnSpPr>
        <p:spPr>
          <a:xfrm>
            <a:off x="2967169" y="6311503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200;g12302c550c0_0_309">
            <a:extLst>
              <a:ext uri="{FF2B5EF4-FFF2-40B4-BE49-F238E27FC236}">
                <a16:creationId xmlns:a16="http://schemas.microsoft.com/office/drawing/2014/main" id="{D383897E-EE77-9C7F-94F3-695D3F161D92}"/>
              </a:ext>
            </a:extLst>
          </p:cNvPr>
          <p:cNvCxnSpPr>
            <a:cxnSpLocks/>
          </p:cNvCxnSpPr>
          <p:nvPr/>
        </p:nvCxnSpPr>
        <p:spPr>
          <a:xfrm>
            <a:off x="2943498" y="6075524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200;g12302c550c0_0_309">
            <a:extLst>
              <a:ext uri="{FF2B5EF4-FFF2-40B4-BE49-F238E27FC236}">
                <a16:creationId xmlns:a16="http://schemas.microsoft.com/office/drawing/2014/main" id="{F609327B-C9FD-9754-437F-85E2B75C9CD9}"/>
              </a:ext>
            </a:extLst>
          </p:cNvPr>
          <p:cNvCxnSpPr>
            <a:cxnSpLocks/>
          </p:cNvCxnSpPr>
          <p:nvPr/>
        </p:nvCxnSpPr>
        <p:spPr>
          <a:xfrm>
            <a:off x="2815021" y="939629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200;g12302c550c0_0_309">
            <a:extLst>
              <a:ext uri="{FF2B5EF4-FFF2-40B4-BE49-F238E27FC236}">
                <a16:creationId xmlns:a16="http://schemas.microsoft.com/office/drawing/2014/main" id="{1742572D-002C-A2DB-B676-BF44DF00EA1D}"/>
              </a:ext>
            </a:extLst>
          </p:cNvPr>
          <p:cNvCxnSpPr>
            <a:cxnSpLocks/>
          </p:cNvCxnSpPr>
          <p:nvPr/>
        </p:nvCxnSpPr>
        <p:spPr>
          <a:xfrm>
            <a:off x="2823016" y="1179237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200;g12302c550c0_0_309">
            <a:extLst>
              <a:ext uri="{FF2B5EF4-FFF2-40B4-BE49-F238E27FC236}">
                <a16:creationId xmlns:a16="http://schemas.microsoft.com/office/drawing/2014/main" id="{EEE373C7-7290-5167-5271-FF8A53D28228}"/>
              </a:ext>
            </a:extLst>
          </p:cNvPr>
          <p:cNvCxnSpPr>
            <a:cxnSpLocks/>
          </p:cNvCxnSpPr>
          <p:nvPr/>
        </p:nvCxnSpPr>
        <p:spPr>
          <a:xfrm>
            <a:off x="2823176" y="938457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9C3352-6B3B-A1AE-B5FC-9F025ED40DA6}"/>
              </a:ext>
            </a:extLst>
          </p:cNvPr>
          <p:cNvSpPr txBox="1"/>
          <p:nvPr/>
        </p:nvSpPr>
        <p:spPr>
          <a:xfrm>
            <a:off x="2786759" y="928437"/>
            <a:ext cx="722811" cy="3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958636-2FC8-576A-C817-EBBF59A039FC}"/>
              </a:ext>
            </a:extLst>
          </p:cNvPr>
          <p:cNvCxnSpPr>
            <a:cxnSpLocks/>
          </p:cNvCxnSpPr>
          <p:nvPr/>
        </p:nvCxnSpPr>
        <p:spPr>
          <a:xfrm>
            <a:off x="3144104" y="1176821"/>
            <a:ext cx="0" cy="39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00;g12302c550c0_0_309">
            <a:extLst>
              <a:ext uri="{FF2B5EF4-FFF2-40B4-BE49-F238E27FC236}">
                <a16:creationId xmlns:a16="http://schemas.microsoft.com/office/drawing/2014/main" id="{97808D77-BF27-5F33-8737-457280ADC102}"/>
              </a:ext>
            </a:extLst>
          </p:cNvPr>
          <p:cNvCxnSpPr>
            <a:cxnSpLocks/>
          </p:cNvCxnSpPr>
          <p:nvPr/>
        </p:nvCxnSpPr>
        <p:spPr>
          <a:xfrm>
            <a:off x="3988907" y="2199255"/>
            <a:ext cx="72722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200;g12302c550c0_0_309">
            <a:extLst>
              <a:ext uri="{FF2B5EF4-FFF2-40B4-BE49-F238E27FC236}">
                <a16:creationId xmlns:a16="http://schemas.microsoft.com/office/drawing/2014/main" id="{3BF19AFC-63A4-7B04-0791-A9B4AB4C02C1}"/>
              </a:ext>
            </a:extLst>
          </p:cNvPr>
          <p:cNvCxnSpPr>
            <a:cxnSpLocks/>
          </p:cNvCxnSpPr>
          <p:nvPr/>
        </p:nvCxnSpPr>
        <p:spPr>
          <a:xfrm>
            <a:off x="4004269" y="2471494"/>
            <a:ext cx="70385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200;g12302c550c0_0_309">
            <a:extLst>
              <a:ext uri="{FF2B5EF4-FFF2-40B4-BE49-F238E27FC236}">
                <a16:creationId xmlns:a16="http://schemas.microsoft.com/office/drawing/2014/main" id="{9572FD81-41FA-DB9E-A91C-B39CB7321730}"/>
              </a:ext>
            </a:extLst>
          </p:cNvPr>
          <p:cNvCxnSpPr>
            <a:cxnSpLocks/>
          </p:cNvCxnSpPr>
          <p:nvPr/>
        </p:nvCxnSpPr>
        <p:spPr>
          <a:xfrm flipH="1" flipV="1">
            <a:off x="4001175" y="2180135"/>
            <a:ext cx="414" cy="2814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C40F46-C4BB-0AFE-90D5-229FE15CAA00}"/>
              </a:ext>
            </a:extLst>
          </p:cNvPr>
          <p:cNvSpPr txBox="1"/>
          <p:nvPr/>
        </p:nvSpPr>
        <p:spPr>
          <a:xfrm>
            <a:off x="3953425" y="2201468"/>
            <a:ext cx="1185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lang="en-US" sz="1400" dirty="0"/>
          </a:p>
        </p:txBody>
      </p:sp>
      <p:cxnSp>
        <p:nvCxnSpPr>
          <p:cNvPr id="81" name="Connector: Elbow 65">
            <a:extLst>
              <a:ext uri="{FF2B5EF4-FFF2-40B4-BE49-F238E27FC236}">
                <a16:creationId xmlns:a16="http://schemas.microsoft.com/office/drawing/2014/main" id="{C35874EC-8B4C-F98F-4483-CA560845C2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8886" y="2536686"/>
            <a:ext cx="752508" cy="680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4969F9-8443-0628-1CE0-03D19B06F047}"/>
              </a:ext>
            </a:extLst>
          </p:cNvPr>
          <p:cNvCxnSpPr>
            <a:cxnSpLocks/>
          </p:cNvCxnSpPr>
          <p:nvPr/>
        </p:nvCxnSpPr>
        <p:spPr>
          <a:xfrm>
            <a:off x="4428509" y="2500438"/>
            <a:ext cx="0" cy="6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C84435-AAD9-62D1-BC0C-7EC98CE54EBB}"/>
              </a:ext>
            </a:extLst>
          </p:cNvPr>
          <p:cNvCxnSpPr>
            <a:cxnSpLocks/>
          </p:cNvCxnSpPr>
          <p:nvPr/>
        </p:nvCxnSpPr>
        <p:spPr>
          <a:xfrm flipH="1" flipV="1">
            <a:off x="4258283" y="4193734"/>
            <a:ext cx="6294" cy="56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5DC5E1-26C1-E598-AE0C-84F568FE5EDD}"/>
              </a:ext>
            </a:extLst>
          </p:cNvPr>
          <p:cNvCxnSpPr>
            <a:cxnSpLocks/>
          </p:cNvCxnSpPr>
          <p:nvPr/>
        </p:nvCxnSpPr>
        <p:spPr>
          <a:xfrm>
            <a:off x="4469679" y="4200924"/>
            <a:ext cx="0" cy="5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oogle Shape;200;g12302c550c0_0_309">
            <a:extLst>
              <a:ext uri="{FF2B5EF4-FFF2-40B4-BE49-F238E27FC236}">
                <a16:creationId xmlns:a16="http://schemas.microsoft.com/office/drawing/2014/main" id="{BF2BE3C3-9F60-F893-F44C-15C6651AC42F}"/>
              </a:ext>
            </a:extLst>
          </p:cNvPr>
          <p:cNvCxnSpPr>
            <a:cxnSpLocks/>
          </p:cNvCxnSpPr>
          <p:nvPr/>
        </p:nvCxnSpPr>
        <p:spPr>
          <a:xfrm>
            <a:off x="3860351" y="4773758"/>
            <a:ext cx="1273069" cy="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200;g12302c550c0_0_309">
            <a:extLst>
              <a:ext uri="{FF2B5EF4-FFF2-40B4-BE49-F238E27FC236}">
                <a16:creationId xmlns:a16="http://schemas.microsoft.com/office/drawing/2014/main" id="{01EDD70B-B78F-D37C-46BE-0EE5AFF8C821}"/>
              </a:ext>
            </a:extLst>
          </p:cNvPr>
          <p:cNvCxnSpPr>
            <a:cxnSpLocks/>
          </p:cNvCxnSpPr>
          <p:nvPr/>
        </p:nvCxnSpPr>
        <p:spPr>
          <a:xfrm>
            <a:off x="3876323" y="4981355"/>
            <a:ext cx="1273069" cy="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200;g12302c550c0_0_309">
            <a:extLst>
              <a:ext uri="{FF2B5EF4-FFF2-40B4-BE49-F238E27FC236}">
                <a16:creationId xmlns:a16="http://schemas.microsoft.com/office/drawing/2014/main" id="{72329251-EAC9-AF93-8C5F-7F984595A8E3}"/>
              </a:ext>
            </a:extLst>
          </p:cNvPr>
          <p:cNvCxnSpPr>
            <a:cxnSpLocks/>
          </p:cNvCxnSpPr>
          <p:nvPr/>
        </p:nvCxnSpPr>
        <p:spPr>
          <a:xfrm flipH="1" flipV="1">
            <a:off x="3871703" y="4768115"/>
            <a:ext cx="8872" cy="2160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0163D02-4105-5161-BA6B-A86D3A8F670E}"/>
              </a:ext>
            </a:extLst>
          </p:cNvPr>
          <p:cNvSpPr txBox="1"/>
          <p:nvPr/>
        </p:nvSpPr>
        <p:spPr>
          <a:xfrm>
            <a:off x="3835389" y="4709029"/>
            <a:ext cx="152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Entitlements</a:t>
            </a:r>
            <a:endParaRPr lang="en-US" dirty="0"/>
          </a:p>
        </p:txBody>
      </p:sp>
      <p:cxnSp>
        <p:nvCxnSpPr>
          <p:cNvPr id="109" name="Google Shape;200;g12302c550c0_0_309">
            <a:extLst>
              <a:ext uri="{FF2B5EF4-FFF2-40B4-BE49-F238E27FC236}">
                <a16:creationId xmlns:a16="http://schemas.microsoft.com/office/drawing/2014/main" id="{9A53E376-773C-CF98-2DA4-74156E975011}"/>
              </a:ext>
            </a:extLst>
          </p:cNvPr>
          <p:cNvCxnSpPr/>
          <p:nvPr/>
        </p:nvCxnSpPr>
        <p:spPr>
          <a:xfrm>
            <a:off x="8349787" y="5953489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200;g12302c550c0_0_309">
            <a:extLst>
              <a:ext uri="{FF2B5EF4-FFF2-40B4-BE49-F238E27FC236}">
                <a16:creationId xmlns:a16="http://schemas.microsoft.com/office/drawing/2014/main" id="{721F2DA7-FC68-896C-13D5-E32DCC19EBA1}"/>
              </a:ext>
            </a:extLst>
          </p:cNvPr>
          <p:cNvCxnSpPr/>
          <p:nvPr/>
        </p:nvCxnSpPr>
        <p:spPr>
          <a:xfrm>
            <a:off x="8349787" y="6184948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200;g12302c550c0_0_309">
            <a:extLst>
              <a:ext uri="{FF2B5EF4-FFF2-40B4-BE49-F238E27FC236}">
                <a16:creationId xmlns:a16="http://schemas.microsoft.com/office/drawing/2014/main" id="{9AAFEF0D-16BC-8DFD-16CE-430B68D0F300}"/>
              </a:ext>
            </a:extLst>
          </p:cNvPr>
          <p:cNvCxnSpPr>
            <a:cxnSpLocks/>
          </p:cNvCxnSpPr>
          <p:nvPr/>
        </p:nvCxnSpPr>
        <p:spPr>
          <a:xfrm>
            <a:off x="8354632" y="5957534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4A4686A-865D-1425-B99E-D7F66A884FED}"/>
              </a:ext>
            </a:extLst>
          </p:cNvPr>
          <p:cNvSpPr txBox="1"/>
          <p:nvPr/>
        </p:nvSpPr>
        <p:spPr>
          <a:xfrm>
            <a:off x="8278804" y="5921635"/>
            <a:ext cx="133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Restaurant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47A0C-637E-0BD9-E2E7-BF38206EB327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9893966" y="1870002"/>
            <a:ext cx="377001" cy="26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6F3AE4-FF83-4045-8D15-7E4D3703F32E}"/>
              </a:ext>
            </a:extLst>
          </p:cNvPr>
          <p:cNvCxnSpPr>
            <a:cxnSpLocks/>
          </p:cNvCxnSpPr>
          <p:nvPr/>
        </p:nvCxnSpPr>
        <p:spPr>
          <a:xfrm flipV="1">
            <a:off x="8862120" y="5716729"/>
            <a:ext cx="117749" cy="2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oogle Shape;200;g12302c550c0_0_309">
            <a:extLst>
              <a:ext uri="{FF2B5EF4-FFF2-40B4-BE49-F238E27FC236}">
                <a16:creationId xmlns:a16="http://schemas.microsoft.com/office/drawing/2014/main" id="{A7A9E39F-5739-CEFA-FD46-50A57DD28A5A}"/>
              </a:ext>
            </a:extLst>
          </p:cNvPr>
          <p:cNvCxnSpPr>
            <a:cxnSpLocks/>
          </p:cNvCxnSpPr>
          <p:nvPr/>
        </p:nvCxnSpPr>
        <p:spPr>
          <a:xfrm>
            <a:off x="10324465" y="1957488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8357B0-FC5B-2C10-9D16-D178C123C2FF}"/>
              </a:ext>
            </a:extLst>
          </p:cNvPr>
          <p:cNvCxnSpPr>
            <a:cxnSpLocks/>
            <a:stCxn id="89" idx="1"/>
            <a:endCxn id="89" idx="3"/>
          </p:cNvCxnSpPr>
          <p:nvPr/>
        </p:nvCxnSpPr>
        <p:spPr>
          <a:xfrm>
            <a:off x="6299362" y="2288143"/>
            <a:ext cx="138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3F0FAA-CBA7-C456-BBB3-80DE3E0D40FA}"/>
              </a:ext>
            </a:extLst>
          </p:cNvPr>
          <p:cNvCxnSpPr>
            <a:cxnSpLocks/>
          </p:cNvCxnSpPr>
          <p:nvPr/>
        </p:nvCxnSpPr>
        <p:spPr>
          <a:xfrm>
            <a:off x="6338796" y="3624244"/>
            <a:ext cx="1256722" cy="30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41">
            <a:extLst>
              <a:ext uri="{FF2B5EF4-FFF2-40B4-BE49-F238E27FC236}">
                <a16:creationId xmlns:a16="http://schemas.microsoft.com/office/drawing/2014/main" id="{A1977FA5-F3A3-84FA-D5FE-59A6C553CB78}"/>
              </a:ext>
            </a:extLst>
          </p:cNvPr>
          <p:cNvSpPr/>
          <p:nvPr/>
        </p:nvSpPr>
        <p:spPr>
          <a:xfrm>
            <a:off x="10495757" y="3117445"/>
            <a:ext cx="1228753" cy="90220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04.02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Sponsored Listings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DE409F-246D-9BFB-07C7-E649E45D1DDD}"/>
              </a:ext>
            </a:extLst>
          </p:cNvPr>
          <p:cNvCxnSpPr>
            <a:cxnSpLocks/>
          </p:cNvCxnSpPr>
          <p:nvPr/>
        </p:nvCxnSpPr>
        <p:spPr>
          <a:xfrm flipV="1">
            <a:off x="10479768" y="3426122"/>
            <a:ext cx="1239377" cy="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8E19D5E-D240-8B13-3727-21EB28E1EA81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9659245" y="3568545"/>
            <a:ext cx="836512" cy="257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809A45-8BF1-DBFC-4C71-06F953316AAE}"/>
              </a:ext>
            </a:extLst>
          </p:cNvPr>
          <p:cNvCxnSpPr>
            <a:cxnSpLocks/>
          </p:cNvCxnSpPr>
          <p:nvPr/>
        </p:nvCxnSpPr>
        <p:spPr>
          <a:xfrm>
            <a:off x="10670257" y="5849319"/>
            <a:ext cx="1336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Google Shape;200;g12302c550c0_0_309">
            <a:extLst>
              <a:ext uri="{FF2B5EF4-FFF2-40B4-BE49-F238E27FC236}">
                <a16:creationId xmlns:a16="http://schemas.microsoft.com/office/drawing/2014/main" id="{98420A19-5C5B-52A0-9F2C-0DEA90C8E631}"/>
              </a:ext>
            </a:extLst>
          </p:cNvPr>
          <p:cNvCxnSpPr>
            <a:cxnSpLocks/>
          </p:cNvCxnSpPr>
          <p:nvPr/>
        </p:nvCxnSpPr>
        <p:spPr>
          <a:xfrm>
            <a:off x="6960312" y="5947275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200;g12302c550c0_0_309">
            <a:extLst>
              <a:ext uri="{FF2B5EF4-FFF2-40B4-BE49-F238E27FC236}">
                <a16:creationId xmlns:a16="http://schemas.microsoft.com/office/drawing/2014/main" id="{FD7CEC43-163A-2762-B259-5A4E143294E9}"/>
              </a:ext>
            </a:extLst>
          </p:cNvPr>
          <p:cNvCxnSpPr>
            <a:cxnSpLocks/>
          </p:cNvCxnSpPr>
          <p:nvPr/>
        </p:nvCxnSpPr>
        <p:spPr>
          <a:xfrm>
            <a:off x="6960312" y="6181031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200;g12302c550c0_0_309">
            <a:extLst>
              <a:ext uri="{FF2B5EF4-FFF2-40B4-BE49-F238E27FC236}">
                <a16:creationId xmlns:a16="http://schemas.microsoft.com/office/drawing/2014/main" id="{36BD16B8-D3C3-4EB0-E287-87DD512F582A}"/>
              </a:ext>
            </a:extLst>
          </p:cNvPr>
          <p:cNvCxnSpPr>
            <a:cxnSpLocks/>
          </p:cNvCxnSpPr>
          <p:nvPr/>
        </p:nvCxnSpPr>
        <p:spPr>
          <a:xfrm>
            <a:off x="6936641" y="5945052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EEAA91D-E173-9632-EF2D-227440A88975}"/>
              </a:ext>
            </a:extLst>
          </p:cNvPr>
          <p:cNvSpPr txBox="1"/>
          <p:nvPr/>
        </p:nvSpPr>
        <p:spPr>
          <a:xfrm>
            <a:off x="6862910" y="5920135"/>
            <a:ext cx="6916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2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AF3CE05-A923-09A9-33D6-1A6C3AB04126}"/>
              </a:ext>
            </a:extLst>
          </p:cNvPr>
          <p:cNvCxnSpPr>
            <a:cxnSpLocks/>
          </p:cNvCxnSpPr>
          <p:nvPr/>
        </p:nvCxnSpPr>
        <p:spPr>
          <a:xfrm flipH="1" flipV="1">
            <a:off x="7170036" y="5716729"/>
            <a:ext cx="2391" cy="23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8F8FF5A-8CF9-21AF-D0FE-287EE67DBD3E}"/>
              </a:ext>
            </a:extLst>
          </p:cNvPr>
          <p:cNvSpPr txBox="1"/>
          <p:nvPr/>
        </p:nvSpPr>
        <p:spPr>
          <a:xfrm>
            <a:off x="10270967" y="1731502"/>
            <a:ext cx="1332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/>
              <a:t>Restaurant</a:t>
            </a:r>
            <a:endParaRPr lang="en-US" sz="1600" dirty="0"/>
          </a:p>
        </p:txBody>
      </p:sp>
      <p:cxnSp>
        <p:nvCxnSpPr>
          <p:cNvPr id="161" name="Google Shape;200;g12302c550c0_0_309">
            <a:extLst>
              <a:ext uri="{FF2B5EF4-FFF2-40B4-BE49-F238E27FC236}">
                <a16:creationId xmlns:a16="http://schemas.microsoft.com/office/drawing/2014/main" id="{76527CB6-CB5C-2476-21ED-87ADC508AB83}"/>
              </a:ext>
            </a:extLst>
          </p:cNvPr>
          <p:cNvCxnSpPr>
            <a:cxnSpLocks/>
          </p:cNvCxnSpPr>
          <p:nvPr/>
        </p:nvCxnSpPr>
        <p:spPr>
          <a:xfrm>
            <a:off x="10324465" y="1764311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79C8E33-192E-5793-A7D6-1F8274EFFD77}"/>
              </a:ext>
            </a:extLst>
          </p:cNvPr>
          <p:cNvCxnSpPr/>
          <p:nvPr/>
        </p:nvCxnSpPr>
        <p:spPr>
          <a:xfrm>
            <a:off x="10329633" y="1755522"/>
            <a:ext cx="0" cy="20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51DCB47-D96C-5401-9415-53313096C010}"/>
              </a:ext>
            </a:extLst>
          </p:cNvPr>
          <p:cNvSpPr txBox="1"/>
          <p:nvPr/>
        </p:nvSpPr>
        <p:spPr>
          <a:xfrm>
            <a:off x="10267120" y="2139767"/>
            <a:ext cx="6916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200" dirty="0"/>
          </a:p>
        </p:txBody>
      </p:sp>
      <p:cxnSp>
        <p:nvCxnSpPr>
          <p:cNvPr id="166" name="Google Shape;200;g12302c550c0_0_309">
            <a:extLst>
              <a:ext uri="{FF2B5EF4-FFF2-40B4-BE49-F238E27FC236}">
                <a16:creationId xmlns:a16="http://schemas.microsoft.com/office/drawing/2014/main" id="{806828CC-C55C-0D63-3CAC-B1DDB64ED575}"/>
              </a:ext>
            </a:extLst>
          </p:cNvPr>
          <p:cNvCxnSpPr>
            <a:cxnSpLocks/>
          </p:cNvCxnSpPr>
          <p:nvPr/>
        </p:nvCxnSpPr>
        <p:spPr>
          <a:xfrm>
            <a:off x="10324465" y="2137239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200;g12302c550c0_0_309">
            <a:extLst>
              <a:ext uri="{FF2B5EF4-FFF2-40B4-BE49-F238E27FC236}">
                <a16:creationId xmlns:a16="http://schemas.microsoft.com/office/drawing/2014/main" id="{694E014D-479F-58B1-0454-7FAC92D171A8}"/>
              </a:ext>
            </a:extLst>
          </p:cNvPr>
          <p:cNvCxnSpPr>
            <a:cxnSpLocks/>
          </p:cNvCxnSpPr>
          <p:nvPr/>
        </p:nvCxnSpPr>
        <p:spPr>
          <a:xfrm>
            <a:off x="10324465" y="2397972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FBBDB0-BB14-3293-8951-EC9CBA807474}"/>
              </a:ext>
            </a:extLst>
          </p:cNvPr>
          <p:cNvCxnSpPr>
            <a:cxnSpLocks/>
          </p:cNvCxnSpPr>
          <p:nvPr/>
        </p:nvCxnSpPr>
        <p:spPr>
          <a:xfrm>
            <a:off x="10336990" y="2137239"/>
            <a:ext cx="0" cy="25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9A6467F-7E2A-ABF7-5ECC-3A320E45C1A3}"/>
              </a:ext>
            </a:extLst>
          </p:cNvPr>
          <p:cNvCxnSpPr/>
          <p:nvPr/>
        </p:nvCxnSpPr>
        <p:spPr>
          <a:xfrm>
            <a:off x="10330684" y="2551191"/>
            <a:ext cx="0" cy="209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Google Shape;200;g12302c550c0_0_309">
            <a:extLst>
              <a:ext uri="{FF2B5EF4-FFF2-40B4-BE49-F238E27FC236}">
                <a16:creationId xmlns:a16="http://schemas.microsoft.com/office/drawing/2014/main" id="{419F78A6-C171-C4FD-7F6B-ABFAAB402D4D}"/>
              </a:ext>
            </a:extLst>
          </p:cNvPr>
          <p:cNvCxnSpPr>
            <a:cxnSpLocks/>
          </p:cNvCxnSpPr>
          <p:nvPr/>
        </p:nvCxnSpPr>
        <p:spPr>
          <a:xfrm>
            <a:off x="10324465" y="2579755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200;g12302c550c0_0_309">
            <a:extLst>
              <a:ext uri="{FF2B5EF4-FFF2-40B4-BE49-F238E27FC236}">
                <a16:creationId xmlns:a16="http://schemas.microsoft.com/office/drawing/2014/main" id="{366FEC1A-341D-AEBC-CCC1-F808641B02BF}"/>
              </a:ext>
            </a:extLst>
          </p:cNvPr>
          <p:cNvCxnSpPr>
            <a:cxnSpLocks/>
          </p:cNvCxnSpPr>
          <p:nvPr/>
        </p:nvCxnSpPr>
        <p:spPr>
          <a:xfrm>
            <a:off x="10336207" y="2764808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FB97193-CB19-0D60-4CE9-A09F4A98FBFF}"/>
              </a:ext>
            </a:extLst>
          </p:cNvPr>
          <p:cNvSpPr txBox="1"/>
          <p:nvPr/>
        </p:nvSpPr>
        <p:spPr>
          <a:xfrm>
            <a:off x="10266641" y="2527922"/>
            <a:ext cx="9509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Reservation</a:t>
            </a:r>
            <a:endParaRPr lang="en-US" sz="11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C33813B-3EA0-5E0D-CEC4-8BDF1AEED566}"/>
              </a:ext>
            </a:extLst>
          </p:cNvPr>
          <p:cNvCxnSpPr>
            <a:cxnSpLocks/>
          </p:cNvCxnSpPr>
          <p:nvPr/>
        </p:nvCxnSpPr>
        <p:spPr>
          <a:xfrm flipH="1" flipV="1">
            <a:off x="9888647" y="2154735"/>
            <a:ext cx="436453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1D6E2A1-4200-2CEC-F7DF-5D51BD99566D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9906374" y="2199853"/>
            <a:ext cx="377001" cy="41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Google Shape;200;g12302c550c0_0_309">
            <a:extLst>
              <a:ext uri="{FF2B5EF4-FFF2-40B4-BE49-F238E27FC236}">
                <a16:creationId xmlns:a16="http://schemas.microsoft.com/office/drawing/2014/main" id="{8DDE410C-6188-0046-5604-E8698FCC8DF4}"/>
              </a:ext>
            </a:extLst>
          </p:cNvPr>
          <p:cNvCxnSpPr>
            <a:cxnSpLocks/>
          </p:cNvCxnSpPr>
          <p:nvPr/>
        </p:nvCxnSpPr>
        <p:spPr>
          <a:xfrm>
            <a:off x="9612768" y="6003162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200;g12302c550c0_0_309">
            <a:extLst>
              <a:ext uri="{FF2B5EF4-FFF2-40B4-BE49-F238E27FC236}">
                <a16:creationId xmlns:a16="http://schemas.microsoft.com/office/drawing/2014/main" id="{C0A11F04-3CB9-0D2D-2608-8972A25D7ACA}"/>
              </a:ext>
            </a:extLst>
          </p:cNvPr>
          <p:cNvCxnSpPr>
            <a:cxnSpLocks/>
          </p:cNvCxnSpPr>
          <p:nvPr/>
        </p:nvCxnSpPr>
        <p:spPr>
          <a:xfrm>
            <a:off x="9610994" y="6220161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36E07D1-C719-3B7F-66A4-2E51F1B2A019}"/>
              </a:ext>
            </a:extLst>
          </p:cNvPr>
          <p:cNvCxnSpPr>
            <a:cxnSpLocks/>
          </p:cNvCxnSpPr>
          <p:nvPr/>
        </p:nvCxnSpPr>
        <p:spPr>
          <a:xfrm>
            <a:off x="9639617" y="5985500"/>
            <a:ext cx="0" cy="25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DC93CEE-792C-40BD-1B76-5A6BBDF6FC24}"/>
              </a:ext>
            </a:extLst>
          </p:cNvPr>
          <p:cNvSpPr txBox="1"/>
          <p:nvPr/>
        </p:nvSpPr>
        <p:spPr>
          <a:xfrm>
            <a:off x="9555546" y="5942171"/>
            <a:ext cx="1114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Reviews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5877940-2233-C556-16AB-9067C4BAF96D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749601" y="5716729"/>
            <a:ext cx="0" cy="31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5AC8261-410A-8EA5-75CD-86D0CB97377C}"/>
              </a:ext>
            </a:extLst>
          </p:cNvPr>
          <p:cNvSpPr txBox="1"/>
          <p:nvPr/>
        </p:nvSpPr>
        <p:spPr>
          <a:xfrm>
            <a:off x="11051100" y="4233570"/>
            <a:ext cx="1074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Targete</a:t>
            </a:r>
            <a:endParaRPr lang="en-US" sz="1200" dirty="0"/>
          </a:p>
        </p:txBody>
      </p:sp>
      <p:cxnSp>
        <p:nvCxnSpPr>
          <p:cNvPr id="203" name="Google Shape;200;g12302c550c0_0_309">
            <a:extLst>
              <a:ext uri="{FF2B5EF4-FFF2-40B4-BE49-F238E27FC236}">
                <a16:creationId xmlns:a16="http://schemas.microsoft.com/office/drawing/2014/main" id="{2195EE5A-5B39-EF65-2D3A-4D0836D27041}"/>
              </a:ext>
            </a:extLst>
          </p:cNvPr>
          <p:cNvCxnSpPr>
            <a:cxnSpLocks/>
          </p:cNvCxnSpPr>
          <p:nvPr/>
        </p:nvCxnSpPr>
        <p:spPr>
          <a:xfrm>
            <a:off x="11091763" y="4282988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0;g12302c550c0_0_309">
            <a:extLst>
              <a:ext uri="{FF2B5EF4-FFF2-40B4-BE49-F238E27FC236}">
                <a16:creationId xmlns:a16="http://schemas.microsoft.com/office/drawing/2014/main" id="{08938483-B24C-DF88-1C44-1BE2E6296A0D}"/>
              </a:ext>
            </a:extLst>
          </p:cNvPr>
          <p:cNvCxnSpPr>
            <a:cxnSpLocks/>
          </p:cNvCxnSpPr>
          <p:nvPr/>
        </p:nvCxnSpPr>
        <p:spPr>
          <a:xfrm>
            <a:off x="11087061" y="4479957"/>
            <a:ext cx="62971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B978A90-9415-C094-FD30-F19745ABF957}"/>
              </a:ext>
            </a:extLst>
          </p:cNvPr>
          <p:cNvCxnSpPr>
            <a:cxnSpLocks/>
          </p:cNvCxnSpPr>
          <p:nvPr/>
        </p:nvCxnSpPr>
        <p:spPr>
          <a:xfrm>
            <a:off x="11099019" y="4276285"/>
            <a:ext cx="0" cy="21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534E47A-4280-7CFD-82BD-0B9FEAF8D2F8}"/>
              </a:ext>
            </a:extLst>
          </p:cNvPr>
          <p:cNvCxnSpPr>
            <a:cxnSpLocks/>
          </p:cNvCxnSpPr>
          <p:nvPr/>
        </p:nvCxnSpPr>
        <p:spPr>
          <a:xfrm flipV="1">
            <a:off x="11276844" y="4036563"/>
            <a:ext cx="0" cy="25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8CFBF59-E339-FD73-191F-BD9D51ECD69F}"/>
              </a:ext>
            </a:extLst>
          </p:cNvPr>
          <p:cNvSpPr txBox="1"/>
          <p:nvPr/>
        </p:nvSpPr>
        <p:spPr>
          <a:xfrm>
            <a:off x="4284657" y="3159155"/>
            <a:ext cx="953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01.04</a:t>
            </a:r>
            <a:endParaRPr 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FD36030-1126-B1E8-EB66-6F5E3B3DD281}"/>
              </a:ext>
            </a:extLst>
          </p:cNvPr>
          <p:cNvSpPr txBox="1"/>
          <p:nvPr/>
        </p:nvSpPr>
        <p:spPr>
          <a:xfrm>
            <a:off x="8364175" y="1107863"/>
            <a:ext cx="1381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Reservation </a:t>
            </a:r>
            <a:br>
              <a:rPr lang="en-US" sz="1200" dirty="0"/>
            </a:br>
            <a:r>
              <a:rPr lang="en-US" sz="1200" dirty="0"/>
              <a:t>Request</a:t>
            </a:r>
          </a:p>
        </p:txBody>
      </p:sp>
      <p:cxnSp>
        <p:nvCxnSpPr>
          <p:cNvPr id="218" name="Google Shape;200;g12302c550c0_0_309">
            <a:extLst>
              <a:ext uri="{FF2B5EF4-FFF2-40B4-BE49-F238E27FC236}">
                <a16:creationId xmlns:a16="http://schemas.microsoft.com/office/drawing/2014/main" id="{E8962360-8C14-94C7-90AC-1CE361FA10E7}"/>
              </a:ext>
            </a:extLst>
          </p:cNvPr>
          <p:cNvCxnSpPr>
            <a:cxnSpLocks/>
          </p:cNvCxnSpPr>
          <p:nvPr/>
        </p:nvCxnSpPr>
        <p:spPr>
          <a:xfrm>
            <a:off x="8407400" y="1170401"/>
            <a:ext cx="871976" cy="127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00;g12302c550c0_0_309">
            <a:extLst>
              <a:ext uri="{FF2B5EF4-FFF2-40B4-BE49-F238E27FC236}">
                <a16:creationId xmlns:a16="http://schemas.microsoft.com/office/drawing/2014/main" id="{52A76460-49F9-E409-21DC-745BE04686BF}"/>
              </a:ext>
            </a:extLst>
          </p:cNvPr>
          <p:cNvCxnSpPr>
            <a:cxnSpLocks/>
          </p:cNvCxnSpPr>
          <p:nvPr/>
        </p:nvCxnSpPr>
        <p:spPr>
          <a:xfrm>
            <a:off x="8420173" y="1498379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A4AB54D-9F52-21A4-210C-CE370597BFF8}"/>
              </a:ext>
            </a:extLst>
          </p:cNvPr>
          <p:cNvCxnSpPr>
            <a:cxnSpLocks/>
          </p:cNvCxnSpPr>
          <p:nvPr/>
        </p:nvCxnSpPr>
        <p:spPr>
          <a:xfrm flipH="1">
            <a:off x="8420173" y="1186977"/>
            <a:ext cx="4183" cy="314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D626774-6FE5-50D7-2989-FCFAD970C917}"/>
              </a:ext>
            </a:extLst>
          </p:cNvPr>
          <p:cNvCxnSpPr>
            <a:cxnSpLocks/>
          </p:cNvCxnSpPr>
          <p:nvPr/>
        </p:nvCxnSpPr>
        <p:spPr>
          <a:xfrm>
            <a:off x="8763084" y="1542071"/>
            <a:ext cx="0" cy="245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991604DC-8B95-1954-FED3-2FA99F09B4A4}"/>
              </a:ext>
            </a:extLst>
          </p:cNvPr>
          <p:cNvSpPr txBox="1"/>
          <p:nvPr/>
        </p:nvSpPr>
        <p:spPr>
          <a:xfrm>
            <a:off x="10079726" y="4172477"/>
            <a:ext cx="908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scheduling</a:t>
            </a:r>
          </a:p>
        </p:txBody>
      </p:sp>
      <p:cxnSp>
        <p:nvCxnSpPr>
          <p:cNvPr id="227" name="Google Shape;200;g12302c550c0_0_309">
            <a:extLst>
              <a:ext uri="{FF2B5EF4-FFF2-40B4-BE49-F238E27FC236}">
                <a16:creationId xmlns:a16="http://schemas.microsoft.com/office/drawing/2014/main" id="{2A99A914-3D5A-3AEE-F2E7-BBFCA0FE2818}"/>
              </a:ext>
            </a:extLst>
          </p:cNvPr>
          <p:cNvCxnSpPr>
            <a:cxnSpLocks/>
          </p:cNvCxnSpPr>
          <p:nvPr/>
        </p:nvCxnSpPr>
        <p:spPr>
          <a:xfrm>
            <a:off x="10087604" y="4229955"/>
            <a:ext cx="71073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00;g12302c550c0_0_309">
            <a:extLst>
              <a:ext uri="{FF2B5EF4-FFF2-40B4-BE49-F238E27FC236}">
                <a16:creationId xmlns:a16="http://schemas.microsoft.com/office/drawing/2014/main" id="{847E38D1-BD04-315F-BDE7-94B7F26800E4}"/>
              </a:ext>
            </a:extLst>
          </p:cNvPr>
          <p:cNvCxnSpPr>
            <a:cxnSpLocks/>
          </p:cNvCxnSpPr>
          <p:nvPr/>
        </p:nvCxnSpPr>
        <p:spPr>
          <a:xfrm>
            <a:off x="10122558" y="4447245"/>
            <a:ext cx="71073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7F06175-7BA8-00D3-1478-26AFE4ACCA8B}"/>
              </a:ext>
            </a:extLst>
          </p:cNvPr>
          <p:cNvCxnSpPr>
            <a:cxnSpLocks/>
          </p:cNvCxnSpPr>
          <p:nvPr/>
        </p:nvCxnSpPr>
        <p:spPr>
          <a:xfrm>
            <a:off x="10125651" y="4199825"/>
            <a:ext cx="0" cy="25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92394D8-4153-7C59-5AEA-4B88CE676F23}"/>
              </a:ext>
            </a:extLst>
          </p:cNvPr>
          <p:cNvCxnSpPr>
            <a:cxnSpLocks/>
          </p:cNvCxnSpPr>
          <p:nvPr/>
        </p:nvCxnSpPr>
        <p:spPr>
          <a:xfrm flipV="1">
            <a:off x="10524948" y="3934322"/>
            <a:ext cx="0" cy="25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00EF0437-5F73-31C3-02C8-E937707ADBB9}"/>
              </a:ext>
            </a:extLst>
          </p:cNvPr>
          <p:cNvSpPr txBox="1"/>
          <p:nvPr/>
        </p:nvSpPr>
        <p:spPr>
          <a:xfrm>
            <a:off x="11319037" y="2697199"/>
            <a:ext cx="13327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Budget</a:t>
            </a:r>
          </a:p>
        </p:txBody>
      </p:sp>
      <p:cxnSp>
        <p:nvCxnSpPr>
          <p:cNvPr id="234" name="Google Shape;200;g12302c550c0_0_309">
            <a:extLst>
              <a:ext uri="{FF2B5EF4-FFF2-40B4-BE49-F238E27FC236}">
                <a16:creationId xmlns:a16="http://schemas.microsoft.com/office/drawing/2014/main" id="{1F3A6DC9-EF66-9516-8462-41F491E9FB16}"/>
              </a:ext>
            </a:extLst>
          </p:cNvPr>
          <p:cNvCxnSpPr>
            <a:cxnSpLocks/>
          </p:cNvCxnSpPr>
          <p:nvPr/>
        </p:nvCxnSpPr>
        <p:spPr>
          <a:xfrm>
            <a:off x="11340911" y="2919377"/>
            <a:ext cx="71073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00;g12302c550c0_0_309">
            <a:extLst>
              <a:ext uri="{FF2B5EF4-FFF2-40B4-BE49-F238E27FC236}">
                <a16:creationId xmlns:a16="http://schemas.microsoft.com/office/drawing/2014/main" id="{BD452891-A315-DFCD-FA4E-FB371E2F5899}"/>
              </a:ext>
            </a:extLst>
          </p:cNvPr>
          <p:cNvCxnSpPr>
            <a:cxnSpLocks/>
          </p:cNvCxnSpPr>
          <p:nvPr/>
        </p:nvCxnSpPr>
        <p:spPr>
          <a:xfrm>
            <a:off x="11340911" y="2735365"/>
            <a:ext cx="71073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5EE0FEB2-8217-10E9-CF63-2F3A946C71C8}"/>
              </a:ext>
            </a:extLst>
          </p:cNvPr>
          <p:cNvCxnSpPr>
            <a:cxnSpLocks/>
          </p:cNvCxnSpPr>
          <p:nvPr/>
        </p:nvCxnSpPr>
        <p:spPr>
          <a:xfrm>
            <a:off x="11354354" y="2760703"/>
            <a:ext cx="0" cy="158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EFD68F7-DAAA-D6FE-B0CC-C718E89BA4A5}"/>
              </a:ext>
            </a:extLst>
          </p:cNvPr>
          <p:cNvCxnSpPr>
            <a:cxnSpLocks/>
          </p:cNvCxnSpPr>
          <p:nvPr/>
        </p:nvCxnSpPr>
        <p:spPr>
          <a:xfrm>
            <a:off x="11507511" y="2907209"/>
            <a:ext cx="0" cy="25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AF8944A6-C683-0D46-ED98-D8E4DA527A10}"/>
              </a:ext>
            </a:extLst>
          </p:cNvPr>
          <p:cNvSpPr txBox="1"/>
          <p:nvPr/>
        </p:nvSpPr>
        <p:spPr>
          <a:xfrm>
            <a:off x="7549296" y="3422516"/>
            <a:ext cx="1103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/>
              <a:t>Restaurant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Request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380C243-287B-451C-D6F6-82CB98EC4B03}"/>
              </a:ext>
            </a:extLst>
          </p:cNvPr>
          <p:cNvSpPr txBox="1"/>
          <p:nvPr/>
        </p:nvSpPr>
        <p:spPr>
          <a:xfrm>
            <a:off x="9604665" y="3345523"/>
            <a:ext cx="1103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00" dirty="0"/>
              <a:t>Restaurant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4337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47">
            <a:extLst>
              <a:ext uri="{FF2B5EF4-FFF2-40B4-BE49-F238E27FC236}">
                <a16:creationId xmlns:a16="http://schemas.microsoft.com/office/drawing/2014/main" id="{FBCB00C2-1B78-E6A4-0A04-21179B691CC9}"/>
              </a:ext>
            </a:extLst>
          </p:cNvPr>
          <p:cNvSpPr txBox="1"/>
          <p:nvPr/>
        </p:nvSpPr>
        <p:spPr>
          <a:xfrm>
            <a:off x="130380" y="2461548"/>
            <a:ext cx="1085221" cy="2518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Customer</a:t>
            </a:r>
          </a:p>
        </p:txBody>
      </p:sp>
      <p:sp>
        <p:nvSpPr>
          <p:cNvPr id="94" name="TextBox 47">
            <a:extLst>
              <a:ext uri="{FF2B5EF4-FFF2-40B4-BE49-F238E27FC236}">
                <a16:creationId xmlns:a16="http://schemas.microsoft.com/office/drawing/2014/main" id="{545BE5EB-F8F0-1A5A-8156-9C3AD511ED38}"/>
              </a:ext>
            </a:extLst>
          </p:cNvPr>
          <p:cNvSpPr txBox="1"/>
          <p:nvPr/>
        </p:nvSpPr>
        <p:spPr>
          <a:xfrm>
            <a:off x="241665" y="3915377"/>
            <a:ext cx="1085221" cy="34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Calibri"/>
                <a:cs typeface="Calibri"/>
              </a:rPr>
              <a:t>Restaurant Owner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C9B83F77-D86E-7E8C-7250-1C58A3F58AB7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Delivery Driver</a:t>
            </a:r>
          </a:p>
        </p:txBody>
      </p:sp>
      <p:pic>
        <p:nvPicPr>
          <p:cNvPr id="96" name="Picture 95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3C1B8D90-F004-8E4C-EF26-2E1B62AA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1673448"/>
            <a:ext cx="749343" cy="826990"/>
          </a:xfrm>
          <a:prstGeom prst="rect">
            <a:avLst/>
          </a:prstGeom>
        </p:spPr>
      </p:pic>
      <p:pic>
        <p:nvPicPr>
          <p:cNvPr id="97" name="Picture 96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0E82B537-5C30-7C4A-C823-CED032583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98" name="Picture 97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2DFB9142-9A26-BE62-4B0C-84D37CD5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F27B79-E2BF-F0BF-622E-E107224A3D4F}"/>
              </a:ext>
            </a:extLst>
          </p:cNvPr>
          <p:cNvCxnSpPr>
            <a:cxnSpLocks/>
          </p:cNvCxnSpPr>
          <p:nvPr/>
        </p:nvCxnSpPr>
        <p:spPr>
          <a:xfrm>
            <a:off x="858778" y="2200539"/>
            <a:ext cx="786539" cy="12703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632880-131A-0BD7-F618-83ACFBA752BB}"/>
              </a:ext>
            </a:extLst>
          </p:cNvPr>
          <p:cNvCxnSpPr>
            <a:cxnSpLocks/>
          </p:cNvCxnSpPr>
          <p:nvPr/>
        </p:nvCxnSpPr>
        <p:spPr>
          <a:xfrm>
            <a:off x="825471" y="3683864"/>
            <a:ext cx="847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9FCB41-7D98-145D-E991-6A3082A3B51E}"/>
              </a:ext>
            </a:extLst>
          </p:cNvPr>
          <p:cNvCxnSpPr>
            <a:cxnSpLocks/>
          </p:cNvCxnSpPr>
          <p:nvPr/>
        </p:nvCxnSpPr>
        <p:spPr>
          <a:xfrm flipV="1">
            <a:off x="982048" y="3896870"/>
            <a:ext cx="612015" cy="1186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9E9C89-620F-2E46-1033-70722EE7AE34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3470430" y="3623137"/>
            <a:ext cx="576016" cy="302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9F049CE-657B-3C04-06DA-B66678B22B41}"/>
              </a:ext>
            </a:extLst>
          </p:cNvPr>
          <p:cNvSpPr txBox="1"/>
          <p:nvPr/>
        </p:nvSpPr>
        <p:spPr>
          <a:xfrm>
            <a:off x="3074728" y="193234"/>
            <a:ext cx="664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BiteBuddy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(Logical)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b="1" i="0" dirty="0">
              <a:effectLst/>
              <a:latin typeface="Calibri"/>
              <a:cs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AAA960-44E7-0144-361A-8E2BCD514018}"/>
              </a:ext>
            </a:extLst>
          </p:cNvPr>
          <p:cNvSpPr txBox="1"/>
          <p:nvPr/>
        </p:nvSpPr>
        <p:spPr>
          <a:xfrm>
            <a:off x="1156428" y="2553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67A5CB-87E1-5277-72A1-F7931CBAF078}"/>
              </a:ext>
            </a:extLst>
          </p:cNvPr>
          <p:cNvSpPr txBox="1"/>
          <p:nvPr/>
        </p:nvSpPr>
        <p:spPr>
          <a:xfrm>
            <a:off x="785237" y="3384410"/>
            <a:ext cx="1570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1CF6F9-4F4D-9ABA-2FAE-9E38C1911E81}"/>
              </a:ext>
            </a:extLst>
          </p:cNvPr>
          <p:cNvSpPr txBox="1"/>
          <p:nvPr/>
        </p:nvSpPr>
        <p:spPr>
          <a:xfrm>
            <a:off x="1175925" y="4477154"/>
            <a:ext cx="107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BD83FBD-BCD0-61DE-BDEE-19820CBA3DC9}"/>
              </a:ext>
            </a:extLst>
          </p:cNvPr>
          <p:cNvSpPr txBox="1"/>
          <p:nvPr/>
        </p:nvSpPr>
        <p:spPr>
          <a:xfrm>
            <a:off x="10605713" y="1440612"/>
            <a:ext cx="2007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66AD6B0-7C39-83E8-AB20-B71A7373113F}"/>
              </a:ext>
            </a:extLst>
          </p:cNvPr>
          <p:cNvCxnSpPr>
            <a:cxnSpLocks/>
          </p:cNvCxnSpPr>
          <p:nvPr/>
        </p:nvCxnSpPr>
        <p:spPr>
          <a:xfrm>
            <a:off x="5272410" y="3599894"/>
            <a:ext cx="106757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E0EC9A06-B604-0B9A-1820-6BDDDC56C59B}"/>
              </a:ext>
            </a:extLst>
          </p:cNvPr>
          <p:cNvCxnSpPr>
            <a:cxnSpLocks/>
          </p:cNvCxnSpPr>
          <p:nvPr/>
        </p:nvCxnSpPr>
        <p:spPr>
          <a:xfrm>
            <a:off x="7563397" y="3513006"/>
            <a:ext cx="914995" cy="12700"/>
          </a:xfrm>
          <a:prstGeom prst="bentConnector3">
            <a:avLst>
              <a:gd name="adj1" fmla="val 93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5815DAA-9D35-5B95-C66C-DC1CC6AB5155}"/>
              </a:ext>
            </a:extLst>
          </p:cNvPr>
          <p:cNvSpPr/>
          <p:nvPr/>
        </p:nvSpPr>
        <p:spPr>
          <a:xfrm>
            <a:off x="1709487" y="3178504"/>
            <a:ext cx="1760943" cy="94969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01.02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Secure /Login</a:t>
            </a:r>
          </a:p>
        </p:txBody>
      </p:sp>
      <p:sp>
        <p:nvSpPr>
          <p:cNvPr id="64" name="Rounded Rectangle 41">
            <a:extLst>
              <a:ext uri="{FF2B5EF4-FFF2-40B4-BE49-F238E27FC236}">
                <a16:creationId xmlns:a16="http://schemas.microsoft.com/office/drawing/2014/main" id="{E4A8CF47-0E1D-C823-E3B3-15B8E2F61F86}"/>
              </a:ext>
            </a:extLst>
          </p:cNvPr>
          <p:cNvSpPr/>
          <p:nvPr/>
        </p:nvSpPr>
        <p:spPr>
          <a:xfrm>
            <a:off x="1980193" y="1706180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01.03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User’s Accounts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5" name="Rounded Rectangle 41">
            <a:extLst>
              <a:ext uri="{FF2B5EF4-FFF2-40B4-BE49-F238E27FC236}">
                <a16:creationId xmlns:a16="http://schemas.microsoft.com/office/drawing/2014/main" id="{E4D3F6B5-2BC1-EF46-193F-3E1C73D397B8}"/>
              </a:ext>
            </a:extLst>
          </p:cNvPr>
          <p:cNvSpPr/>
          <p:nvPr/>
        </p:nvSpPr>
        <p:spPr>
          <a:xfrm>
            <a:off x="2031767" y="4583925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</a:t>
            </a: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2.04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Restaurants Profile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6" name="Rounded Rectangle 41">
            <a:extLst>
              <a:ext uri="{FF2B5EF4-FFF2-40B4-BE49-F238E27FC236}">
                <a16:creationId xmlns:a16="http://schemas.microsoft.com/office/drawing/2014/main" id="{B258847A-DCB9-73C7-4A38-A8B2415A1B5C}"/>
              </a:ext>
            </a:extLst>
          </p:cNvPr>
          <p:cNvSpPr/>
          <p:nvPr/>
        </p:nvSpPr>
        <p:spPr>
          <a:xfrm>
            <a:off x="4046446" y="3110677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01.04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User Based Access</a:t>
            </a:r>
          </a:p>
        </p:txBody>
      </p:sp>
      <p:sp>
        <p:nvSpPr>
          <p:cNvPr id="69" name="Rounded Rectangle 41">
            <a:extLst>
              <a:ext uri="{FF2B5EF4-FFF2-40B4-BE49-F238E27FC236}">
                <a16:creationId xmlns:a16="http://schemas.microsoft.com/office/drawing/2014/main" id="{CF88182B-13E0-EB16-6889-04AFB133BBD4}"/>
              </a:ext>
            </a:extLst>
          </p:cNvPr>
          <p:cNvSpPr/>
          <p:nvPr/>
        </p:nvSpPr>
        <p:spPr>
          <a:xfrm>
            <a:off x="10605713" y="5357576"/>
            <a:ext cx="1435384" cy="881302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07.03</a:t>
            </a:r>
            <a:b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Submit Feedback</a:t>
            </a:r>
          </a:p>
        </p:txBody>
      </p:sp>
      <p:sp>
        <p:nvSpPr>
          <p:cNvPr id="74" name="Rounded Rectangle 41">
            <a:extLst>
              <a:ext uri="{FF2B5EF4-FFF2-40B4-BE49-F238E27FC236}">
                <a16:creationId xmlns:a16="http://schemas.microsoft.com/office/drawing/2014/main" id="{C5CD55AC-879C-D5F4-B28A-13FD41B4A689}"/>
              </a:ext>
            </a:extLst>
          </p:cNvPr>
          <p:cNvSpPr/>
          <p:nvPr/>
        </p:nvSpPr>
        <p:spPr>
          <a:xfrm>
            <a:off x="8606462" y="2008169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02.06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Table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Reservations</a:t>
            </a:r>
          </a:p>
          <a:p>
            <a:pPr algn="ctr"/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7" name="Rounded Rectangle 41">
            <a:extLst>
              <a:ext uri="{FF2B5EF4-FFF2-40B4-BE49-F238E27FC236}">
                <a16:creationId xmlns:a16="http://schemas.microsoft.com/office/drawing/2014/main" id="{C382D73D-7083-817B-B001-764429A993F0}"/>
              </a:ext>
            </a:extLst>
          </p:cNvPr>
          <p:cNvSpPr/>
          <p:nvPr/>
        </p:nvSpPr>
        <p:spPr>
          <a:xfrm>
            <a:off x="6287242" y="2094710"/>
            <a:ext cx="1337091" cy="66792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Restaurants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919A77-CC0D-9537-319C-E81FA1083556}"/>
              </a:ext>
            </a:extLst>
          </p:cNvPr>
          <p:cNvCxnSpPr>
            <a:cxnSpLocks/>
          </p:cNvCxnSpPr>
          <p:nvPr/>
        </p:nvCxnSpPr>
        <p:spPr>
          <a:xfrm flipV="1">
            <a:off x="5303168" y="2422945"/>
            <a:ext cx="992139" cy="10479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36138-3E2B-DCB7-68F4-2E8B78325627}"/>
              </a:ext>
            </a:extLst>
          </p:cNvPr>
          <p:cNvCxnSpPr>
            <a:cxnSpLocks/>
          </p:cNvCxnSpPr>
          <p:nvPr/>
        </p:nvCxnSpPr>
        <p:spPr>
          <a:xfrm>
            <a:off x="5303168" y="3653467"/>
            <a:ext cx="1036813" cy="1229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DD193C-F77F-F879-17B4-730FACD1E483}"/>
              </a:ext>
            </a:extLst>
          </p:cNvPr>
          <p:cNvCxnSpPr>
            <a:cxnSpLocks/>
          </p:cNvCxnSpPr>
          <p:nvPr/>
        </p:nvCxnSpPr>
        <p:spPr>
          <a:xfrm>
            <a:off x="7596703" y="4995290"/>
            <a:ext cx="76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0C80AB-783D-F8AB-F30B-B16744580F3B}"/>
              </a:ext>
            </a:extLst>
          </p:cNvPr>
          <p:cNvCxnSpPr>
            <a:cxnSpLocks/>
          </p:cNvCxnSpPr>
          <p:nvPr/>
        </p:nvCxnSpPr>
        <p:spPr>
          <a:xfrm>
            <a:off x="7624333" y="2341308"/>
            <a:ext cx="983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057450-55E0-C90A-97CA-5C60D91D178B}"/>
              </a:ext>
            </a:extLst>
          </p:cNvPr>
          <p:cNvCxnSpPr>
            <a:cxnSpLocks/>
          </p:cNvCxnSpPr>
          <p:nvPr/>
        </p:nvCxnSpPr>
        <p:spPr>
          <a:xfrm flipV="1">
            <a:off x="2562155" y="2752423"/>
            <a:ext cx="18642" cy="3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96FAF9-E080-F647-8F97-9B3FAF1A5C5B}"/>
              </a:ext>
            </a:extLst>
          </p:cNvPr>
          <p:cNvCxnSpPr/>
          <p:nvPr/>
        </p:nvCxnSpPr>
        <p:spPr>
          <a:xfrm flipH="1">
            <a:off x="2644673" y="4150240"/>
            <a:ext cx="18595" cy="4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B3F348E-50BE-BE00-4702-EBA45909E4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8870" y="5503940"/>
            <a:ext cx="592159" cy="287160"/>
          </a:xfrm>
          <a:prstGeom prst="bentConnector3">
            <a:avLst>
              <a:gd name="adj1" fmla="val 99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4305835-F78B-934A-6775-B12F96E35C94}"/>
              </a:ext>
            </a:extLst>
          </p:cNvPr>
          <p:cNvSpPr txBox="1"/>
          <p:nvPr/>
        </p:nvSpPr>
        <p:spPr>
          <a:xfrm>
            <a:off x="2015113" y="2789093"/>
            <a:ext cx="1679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031EA9-7633-A3B6-F325-6B6C3F0EDE3E}"/>
              </a:ext>
            </a:extLst>
          </p:cNvPr>
          <p:cNvSpPr txBox="1"/>
          <p:nvPr/>
        </p:nvSpPr>
        <p:spPr>
          <a:xfrm>
            <a:off x="2102354" y="4198701"/>
            <a:ext cx="190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F09261-F485-20F4-3B1E-74FCEEC97F7B}"/>
              </a:ext>
            </a:extLst>
          </p:cNvPr>
          <p:cNvSpPr txBox="1"/>
          <p:nvPr/>
        </p:nvSpPr>
        <p:spPr>
          <a:xfrm rot="18773095">
            <a:off x="5024027" y="2502530"/>
            <a:ext cx="1542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User Request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C2107D-E228-0751-BD6C-9B4DD8A00F81}"/>
              </a:ext>
            </a:extLst>
          </p:cNvPr>
          <p:cNvSpPr txBox="1"/>
          <p:nvPr/>
        </p:nvSpPr>
        <p:spPr>
          <a:xfrm rot="2914116">
            <a:off x="5025032" y="4257051"/>
            <a:ext cx="1646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User Request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FF7AE7F-0206-40CD-FC58-3BDD61492225}"/>
              </a:ext>
            </a:extLst>
          </p:cNvPr>
          <p:cNvCxnSpPr>
            <a:cxnSpLocks/>
          </p:cNvCxnSpPr>
          <p:nvPr/>
        </p:nvCxnSpPr>
        <p:spPr>
          <a:xfrm flipV="1">
            <a:off x="1961597" y="2017148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C45A0E4-48D6-A608-2ADB-7A184FF4C5C0}"/>
              </a:ext>
            </a:extLst>
          </p:cNvPr>
          <p:cNvCxnSpPr>
            <a:cxnSpLocks/>
          </p:cNvCxnSpPr>
          <p:nvPr/>
        </p:nvCxnSpPr>
        <p:spPr>
          <a:xfrm flipV="1">
            <a:off x="8647540" y="2243083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2ACAE63-D17A-62F8-8CA4-E80BEA2EBAEA}"/>
              </a:ext>
            </a:extLst>
          </p:cNvPr>
          <p:cNvCxnSpPr>
            <a:cxnSpLocks/>
          </p:cNvCxnSpPr>
          <p:nvPr/>
        </p:nvCxnSpPr>
        <p:spPr>
          <a:xfrm flipV="1">
            <a:off x="1688023" y="3534697"/>
            <a:ext cx="1766589" cy="3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C4D249-F94C-8AE0-A8D4-A5E31AD6CDA6}"/>
              </a:ext>
            </a:extLst>
          </p:cNvPr>
          <p:cNvCxnSpPr>
            <a:cxnSpLocks/>
          </p:cNvCxnSpPr>
          <p:nvPr/>
        </p:nvCxnSpPr>
        <p:spPr>
          <a:xfrm flipV="1">
            <a:off x="2034907" y="4951245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244AF-F452-6BE3-CF54-A2ABD708CCAD}"/>
              </a:ext>
            </a:extLst>
          </p:cNvPr>
          <p:cNvCxnSpPr>
            <a:cxnSpLocks/>
          </p:cNvCxnSpPr>
          <p:nvPr/>
        </p:nvCxnSpPr>
        <p:spPr>
          <a:xfrm flipV="1">
            <a:off x="6316145" y="2440637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5C04BA-99D7-76D0-7E44-C8C4F6DDE248}"/>
              </a:ext>
            </a:extLst>
          </p:cNvPr>
          <p:cNvCxnSpPr>
            <a:cxnSpLocks/>
          </p:cNvCxnSpPr>
          <p:nvPr/>
        </p:nvCxnSpPr>
        <p:spPr>
          <a:xfrm>
            <a:off x="10138805" y="5335137"/>
            <a:ext cx="162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59B89F5-8A3B-3949-9051-049F391E6F8F}"/>
              </a:ext>
            </a:extLst>
          </p:cNvPr>
          <p:cNvCxnSpPr>
            <a:cxnSpLocks/>
          </p:cNvCxnSpPr>
          <p:nvPr/>
        </p:nvCxnSpPr>
        <p:spPr>
          <a:xfrm flipV="1">
            <a:off x="4046446" y="3490754"/>
            <a:ext cx="1256722" cy="1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41">
            <a:extLst>
              <a:ext uri="{FF2B5EF4-FFF2-40B4-BE49-F238E27FC236}">
                <a16:creationId xmlns:a16="http://schemas.microsoft.com/office/drawing/2014/main" id="{3D8C3CFC-C0A7-0058-CCB1-3FBC3FE6A27F}"/>
              </a:ext>
            </a:extLst>
          </p:cNvPr>
          <p:cNvSpPr/>
          <p:nvPr/>
        </p:nvSpPr>
        <p:spPr>
          <a:xfrm>
            <a:off x="6356358" y="4626494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07.0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Customer Support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38A138-9E53-C0A6-19D0-411CD8CAA7AE}"/>
              </a:ext>
            </a:extLst>
          </p:cNvPr>
          <p:cNvCxnSpPr>
            <a:cxnSpLocks/>
          </p:cNvCxnSpPr>
          <p:nvPr/>
        </p:nvCxnSpPr>
        <p:spPr>
          <a:xfrm>
            <a:off x="6378305" y="4934145"/>
            <a:ext cx="1227690" cy="25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1">
            <a:extLst>
              <a:ext uri="{FF2B5EF4-FFF2-40B4-BE49-F238E27FC236}">
                <a16:creationId xmlns:a16="http://schemas.microsoft.com/office/drawing/2014/main" id="{08A6152C-B074-38FA-E3EE-624BF15B39A3}"/>
              </a:ext>
            </a:extLst>
          </p:cNvPr>
          <p:cNvSpPr/>
          <p:nvPr/>
        </p:nvSpPr>
        <p:spPr>
          <a:xfrm>
            <a:off x="8375720" y="4642347"/>
            <a:ext cx="1774962" cy="94313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07.04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Rate Restaurant Experience </a:t>
            </a:r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C6725F-3A12-98D2-D6DA-740F7FEB5F35}"/>
              </a:ext>
            </a:extLst>
          </p:cNvPr>
          <p:cNvCxnSpPr>
            <a:cxnSpLocks/>
          </p:cNvCxnSpPr>
          <p:nvPr/>
        </p:nvCxnSpPr>
        <p:spPr>
          <a:xfrm flipV="1">
            <a:off x="8408283" y="4995433"/>
            <a:ext cx="1760326" cy="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41">
            <a:extLst>
              <a:ext uri="{FF2B5EF4-FFF2-40B4-BE49-F238E27FC236}">
                <a16:creationId xmlns:a16="http://schemas.microsoft.com/office/drawing/2014/main" id="{19F9173D-E517-3F11-0752-6787204F0B52}"/>
              </a:ext>
            </a:extLst>
          </p:cNvPr>
          <p:cNvSpPr/>
          <p:nvPr/>
        </p:nvSpPr>
        <p:spPr>
          <a:xfrm>
            <a:off x="6306675" y="3266051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04.0</a:t>
            </a:r>
            <a:b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Advertisement Management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55C1C-D36F-253E-6C47-A0A0BC7FCE33}"/>
              </a:ext>
            </a:extLst>
          </p:cNvPr>
          <p:cNvCxnSpPr>
            <a:cxnSpLocks/>
          </p:cNvCxnSpPr>
          <p:nvPr/>
        </p:nvCxnSpPr>
        <p:spPr>
          <a:xfrm>
            <a:off x="6322384" y="3565185"/>
            <a:ext cx="1231455" cy="2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F2BA4289-08E8-FC02-67EE-5EB379D88593}"/>
              </a:ext>
            </a:extLst>
          </p:cNvPr>
          <p:cNvSpPr/>
          <p:nvPr/>
        </p:nvSpPr>
        <p:spPr>
          <a:xfrm>
            <a:off x="8486007" y="3213056"/>
            <a:ext cx="1228753" cy="90220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04.01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Create Ad Campaigns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C2EC1-D2EE-29C5-4EEE-C9A24032218B}"/>
              </a:ext>
            </a:extLst>
          </p:cNvPr>
          <p:cNvCxnSpPr>
            <a:cxnSpLocks/>
          </p:cNvCxnSpPr>
          <p:nvPr/>
        </p:nvCxnSpPr>
        <p:spPr>
          <a:xfrm flipV="1">
            <a:off x="8485896" y="3552892"/>
            <a:ext cx="1228864" cy="1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A1213106-A7BD-792B-4E11-BEC454459675}"/>
              </a:ext>
            </a:extLst>
          </p:cNvPr>
          <p:cNvSpPr/>
          <p:nvPr/>
        </p:nvSpPr>
        <p:spPr>
          <a:xfrm>
            <a:off x="10539112" y="3331163"/>
            <a:ext cx="1228753" cy="90220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04.02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Sponsored Listings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4319E-74FC-63DC-43B9-0E3D5AD02121}"/>
              </a:ext>
            </a:extLst>
          </p:cNvPr>
          <p:cNvCxnSpPr>
            <a:cxnSpLocks/>
          </p:cNvCxnSpPr>
          <p:nvPr/>
        </p:nvCxnSpPr>
        <p:spPr>
          <a:xfrm flipV="1">
            <a:off x="10539112" y="3619036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FCA896-C723-0AB3-0180-D48419A7CA0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734373" y="3577566"/>
            <a:ext cx="804739" cy="2046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E605E5-EF99-5D04-AAC7-28551B1A7A4C}"/>
              </a:ext>
            </a:extLst>
          </p:cNvPr>
          <p:cNvCxnSpPr>
            <a:cxnSpLocks/>
          </p:cNvCxnSpPr>
          <p:nvPr/>
        </p:nvCxnSpPr>
        <p:spPr>
          <a:xfrm flipV="1">
            <a:off x="7013555" y="2729650"/>
            <a:ext cx="0" cy="56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D07B32-E0BD-6AA4-AFF5-4A95503A1837}"/>
              </a:ext>
            </a:extLst>
          </p:cNvPr>
          <p:cNvCxnSpPr>
            <a:cxnSpLocks/>
          </p:cNvCxnSpPr>
          <p:nvPr/>
        </p:nvCxnSpPr>
        <p:spPr>
          <a:xfrm>
            <a:off x="7102621" y="4078325"/>
            <a:ext cx="5545" cy="58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8263DA-66D1-0B37-3BC3-440BB3603B1E}"/>
              </a:ext>
            </a:extLst>
          </p:cNvPr>
          <p:cNvCxnSpPr>
            <a:cxnSpLocks/>
          </p:cNvCxnSpPr>
          <p:nvPr/>
        </p:nvCxnSpPr>
        <p:spPr>
          <a:xfrm>
            <a:off x="9034550" y="2820443"/>
            <a:ext cx="0" cy="412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69B8AA-43A2-118E-2841-394E02B1CED8}"/>
              </a:ext>
            </a:extLst>
          </p:cNvPr>
          <p:cNvCxnSpPr>
            <a:cxnSpLocks/>
          </p:cNvCxnSpPr>
          <p:nvPr/>
        </p:nvCxnSpPr>
        <p:spPr>
          <a:xfrm>
            <a:off x="9034550" y="4100051"/>
            <a:ext cx="0" cy="526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3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234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Modi, Mr. Dezil Vinodkumar</dc:creator>
  <cp:lastModifiedBy>Modi, Mr. Dezil Vinodkumar</cp:lastModifiedBy>
  <cp:revision>18</cp:revision>
  <dcterms:created xsi:type="dcterms:W3CDTF">2025-04-08T23:15:59Z</dcterms:created>
  <dcterms:modified xsi:type="dcterms:W3CDTF">2025-04-24T09:50:32Z</dcterms:modified>
</cp:coreProperties>
</file>