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45dJXLPs50XuhZDExa0ALd3Jyt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1965F8-5CE4-19DD-332D-9AA9BE189AF8}" name="Modi, Mr. Dezil Vinodkumar" initials="DM" userId="S::dm48089n@pace.edu::8fddb62f-777d-43d0-a807-d81d7d037e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BC5"/>
    <a:srgbClr val="F4ECD5"/>
    <a:srgbClr val="E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5DE94-A069-44B6-A604-40A08A68957C}">
  <a:tblStyle styleId="{0D05DE94-A069-44B6-A604-40A08A68957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57"/>
    <p:restoredTop sz="94709"/>
  </p:normalViewPr>
  <p:slideViewPr>
    <p:cSldViewPr snapToGrid="0">
      <p:cViewPr>
        <p:scale>
          <a:sx n="87" d="100"/>
          <a:sy n="87" d="100"/>
        </p:scale>
        <p:origin x="16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-75" y="0"/>
            <a:ext cx="121920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000" b="1" i="0" u="sng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BiteBuddy</a:t>
            </a:r>
            <a:r>
              <a:rPr lang="en-US" sz="30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Business Relationship Map</a:t>
            </a:r>
            <a:endParaRPr sz="30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2085942-1D58-DF3B-1F63-255EFEB67516}"/>
              </a:ext>
            </a:extLst>
          </p:cNvPr>
          <p:cNvSpPr/>
          <p:nvPr/>
        </p:nvSpPr>
        <p:spPr>
          <a:xfrm>
            <a:off x="798286" y="1146629"/>
            <a:ext cx="2598058" cy="5471886"/>
          </a:xfrm>
          <a:prstGeom prst="roundRect">
            <a:avLst/>
          </a:prstGeom>
          <a:solidFill>
            <a:srgbClr val="E8E0CB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C27177-2B03-FE66-BBCC-6B562AC5A5CF}"/>
              </a:ext>
            </a:extLst>
          </p:cNvPr>
          <p:cNvSpPr/>
          <p:nvPr/>
        </p:nvSpPr>
        <p:spPr>
          <a:xfrm>
            <a:off x="4720772" y="1146629"/>
            <a:ext cx="2598058" cy="547188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7828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3EECDA-3381-36A2-FB13-601FFDCCC5FA}"/>
              </a:ext>
            </a:extLst>
          </p:cNvPr>
          <p:cNvSpPr/>
          <p:nvPr/>
        </p:nvSpPr>
        <p:spPr>
          <a:xfrm>
            <a:off x="8643258" y="1146629"/>
            <a:ext cx="2598058" cy="5471886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7828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D16E1-FB2A-D8F2-DF43-4793AC25D9ED}"/>
              </a:ext>
            </a:extLst>
          </p:cNvPr>
          <p:cNvSpPr txBox="1"/>
          <p:nvPr/>
        </p:nvSpPr>
        <p:spPr>
          <a:xfrm>
            <a:off x="1378857" y="754743"/>
            <a:ext cx="145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SUPPLIERS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350D4-63BC-F796-2387-E2A54E53C1A6}"/>
              </a:ext>
            </a:extLst>
          </p:cNvPr>
          <p:cNvSpPr txBox="1"/>
          <p:nvPr/>
        </p:nvSpPr>
        <p:spPr>
          <a:xfrm>
            <a:off x="9245601" y="754743"/>
            <a:ext cx="1567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CUSTOMERS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DBF21-A150-6338-9914-2B382D085811}"/>
              </a:ext>
            </a:extLst>
          </p:cNvPr>
          <p:cNvSpPr txBox="1"/>
          <p:nvPr/>
        </p:nvSpPr>
        <p:spPr>
          <a:xfrm>
            <a:off x="4154714" y="640992"/>
            <a:ext cx="387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ORGANIZATIONS SELECTED PARTS</a:t>
            </a:r>
          </a:p>
          <a:p>
            <a:pPr algn="ctr"/>
            <a:r>
              <a:rPr lang="en-US" b="1" dirty="0"/>
              <a:t>(INTERNAL STAKEHOLDERS)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ABE5FF-C8A8-29DC-C9D8-4E1727DFA27A}"/>
              </a:ext>
            </a:extLst>
          </p:cNvPr>
          <p:cNvSpPr/>
          <p:nvPr/>
        </p:nvSpPr>
        <p:spPr>
          <a:xfrm>
            <a:off x="1197429" y="1967566"/>
            <a:ext cx="1799772" cy="624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Payment Gateway Providers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2581E5-3016-A38C-8E29-8B588DB3A382}"/>
              </a:ext>
            </a:extLst>
          </p:cNvPr>
          <p:cNvSpPr/>
          <p:nvPr/>
        </p:nvSpPr>
        <p:spPr>
          <a:xfrm>
            <a:off x="1204685" y="5078900"/>
            <a:ext cx="1799772" cy="624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Marketing &amp; Advertising Agencies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12576C-8531-F75F-ABC2-3E8A2066B8C1}"/>
              </a:ext>
            </a:extLst>
          </p:cNvPr>
          <p:cNvSpPr/>
          <p:nvPr/>
        </p:nvSpPr>
        <p:spPr>
          <a:xfrm>
            <a:off x="1204685" y="4128144"/>
            <a:ext cx="1799772" cy="624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Cloud Service Providers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AAA92D3-FAA7-7835-E069-E3B7BB532B0B}"/>
              </a:ext>
            </a:extLst>
          </p:cNvPr>
          <p:cNvSpPr/>
          <p:nvPr/>
        </p:nvSpPr>
        <p:spPr>
          <a:xfrm>
            <a:off x="1197429" y="3051713"/>
            <a:ext cx="1799772" cy="62411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Restaurant Partners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09FC178-BD08-36CD-BD52-83B9AD6EC58B}"/>
              </a:ext>
            </a:extLst>
          </p:cNvPr>
          <p:cNvSpPr/>
          <p:nvPr/>
        </p:nvSpPr>
        <p:spPr>
          <a:xfrm>
            <a:off x="5134429" y="1764794"/>
            <a:ext cx="1799772" cy="10472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Platform Administrator </a:t>
            </a:r>
            <a:r>
              <a:rPr lang="en-IN" sz="1200" b="1" dirty="0">
                <a:solidFill>
                  <a:srgbClr val="FF0000"/>
                </a:solidFill>
              </a:rPr>
              <a:t>(</a:t>
            </a:r>
            <a:r>
              <a:rPr lang="en-IN" sz="1200" b="1" dirty="0" err="1">
                <a:solidFill>
                  <a:srgbClr val="FF0000"/>
                </a:solidFill>
              </a:rPr>
              <a:t>BiteBuddy</a:t>
            </a:r>
            <a:r>
              <a:rPr lang="en-IN" sz="1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C496A4D-E79C-7876-0C50-8239AE6DD028}"/>
              </a:ext>
            </a:extLst>
          </p:cNvPr>
          <p:cNvSpPr/>
          <p:nvPr/>
        </p:nvSpPr>
        <p:spPr>
          <a:xfrm>
            <a:off x="5134429" y="5189339"/>
            <a:ext cx="1799772" cy="8411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Finance &amp; Operations Team</a:t>
            </a:r>
          </a:p>
          <a:p>
            <a:pPr algn="ctr"/>
            <a:r>
              <a:rPr lang="en-IN" sz="1200" b="1" dirty="0">
                <a:solidFill>
                  <a:srgbClr val="FF0000"/>
                </a:solidFill>
              </a:rPr>
              <a:t>(</a:t>
            </a:r>
            <a:r>
              <a:rPr lang="en-IN" sz="1200" b="1" dirty="0" err="1">
                <a:solidFill>
                  <a:srgbClr val="FF0000"/>
                </a:solidFill>
              </a:rPr>
              <a:t>BiteBuddy</a:t>
            </a:r>
            <a:r>
              <a:rPr lang="en-IN" sz="1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705951-B96B-5004-8B0A-AFA7F4DAE722}"/>
              </a:ext>
            </a:extLst>
          </p:cNvPr>
          <p:cNvSpPr/>
          <p:nvPr/>
        </p:nvSpPr>
        <p:spPr>
          <a:xfrm>
            <a:off x="5127173" y="4068050"/>
            <a:ext cx="1799772" cy="855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Advertising Management Group  </a:t>
            </a:r>
          </a:p>
          <a:p>
            <a:pPr algn="ctr"/>
            <a:r>
              <a:rPr lang="en-IN" sz="1400" b="1" dirty="0">
                <a:solidFill>
                  <a:srgbClr val="FF0000"/>
                </a:solidFill>
              </a:rPr>
              <a:t>(</a:t>
            </a:r>
            <a:r>
              <a:rPr lang="en-IN" sz="1400" b="1" dirty="0" err="1">
                <a:solidFill>
                  <a:srgbClr val="FF0000"/>
                </a:solidFill>
              </a:rPr>
              <a:t>BiteBuddy</a:t>
            </a:r>
            <a:r>
              <a:rPr lang="en-IN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2681E4F-E2AB-7967-4889-30FC889D2B22}"/>
              </a:ext>
            </a:extLst>
          </p:cNvPr>
          <p:cNvSpPr/>
          <p:nvPr/>
        </p:nvSpPr>
        <p:spPr>
          <a:xfrm>
            <a:off x="5134429" y="3047854"/>
            <a:ext cx="1799772" cy="7599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Customer Support Team</a:t>
            </a:r>
          </a:p>
          <a:p>
            <a:pPr algn="ctr"/>
            <a:r>
              <a:rPr lang="en-IN" sz="1200" b="1" dirty="0">
                <a:solidFill>
                  <a:srgbClr val="FF0000"/>
                </a:solidFill>
              </a:rPr>
              <a:t>(</a:t>
            </a:r>
            <a:r>
              <a:rPr lang="en-IN" sz="1200" b="1" dirty="0" err="1">
                <a:solidFill>
                  <a:srgbClr val="FF0000"/>
                </a:solidFill>
              </a:rPr>
              <a:t>BiteBuddy</a:t>
            </a:r>
            <a:r>
              <a:rPr lang="en-IN" sz="1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02BAEB5-156B-7717-774F-710C3DFD0567}"/>
              </a:ext>
            </a:extLst>
          </p:cNvPr>
          <p:cNvSpPr/>
          <p:nvPr/>
        </p:nvSpPr>
        <p:spPr>
          <a:xfrm>
            <a:off x="9064174" y="4237005"/>
            <a:ext cx="1799772" cy="12058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Restaurant Owners (Vendors)</a:t>
            </a:r>
          </a:p>
          <a:p>
            <a:pPr algn="ctr"/>
            <a:r>
              <a:rPr lang="en-IN" sz="1200" b="1" dirty="0">
                <a:solidFill>
                  <a:srgbClr val="FF0000"/>
                </a:solidFill>
              </a:rPr>
              <a:t>(</a:t>
            </a:r>
            <a:r>
              <a:rPr lang="en-IN" sz="1200" b="1" dirty="0" err="1">
                <a:solidFill>
                  <a:srgbClr val="FF0000"/>
                </a:solidFill>
              </a:rPr>
              <a:t>BiteBuddy</a:t>
            </a:r>
            <a:r>
              <a:rPr lang="en-IN" sz="1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DFB9958-8A5C-CB35-8637-DF2A085CAEEE}"/>
              </a:ext>
            </a:extLst>
          </p:cNvPr>
          <p:cNvSpPr/>
          <p:nvPr/>
        </p:nvSpPr>
        <p:spPr>
          <a:xfrm>
            <a:off x="9064174" y="2382004"/>
            <a:ext cx="1799772" cy="12058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Diners</a:t>
            </a:r>
          </a:p>
          <a:p>
            <a:pPr algn="ctr"/>
            <a:r>
              <a:rPr lang="en-IN" sz="1200" b="1" dirty="0">
                <a:solidFill>
                  <a:schemeClr val="tx1"/>
                </a:solidFill>
              </a:rPr>
              <a:t>(</a:t>
            </a:r>
            <a:r>
              <a:rPr lang="en-US" sz="1200" b="1" kern="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Food Enthusiasts / Busy Professionals</a:t>
            </a:r>
            <a:r>
              <a:rPr lang="en-IN" sz="12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IN" sz="1200" b="1" dirty="0">
                <a:solidFill>
                  <a:srgbClr val="FF0000"/>
                </a:solidFill>
              </a:rPr>
              <a:t>(</a:t>
            </a:r>
            <a:r>
              <a:rPr lang="en-IN" sz="1200" b="1" dirty="0" err="1">
                <a:solidFill>
                  <a:srgbClr val="FF0000"/>
                </a:solidFill>
              </a:rPr>
              <a:t>BiteBuddy</a:t>
            </a:r>
            <a:r>
              <a:rPr lang="en-IN" sz="12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47F1C9-6C16-3D1E-2A17-AAC2C641BD77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997201" y="2279623"/>
            <a:ext cx="2137228" cy="3330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777AFA-301D-8EEB-DBC9-80EAC3354E84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997201" y="3363770"/>
            <a:ext cx="2137228" cy="64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3624A3-DA8A-3997-43CB-B95F9AD28EA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997201" y="2288415"/>
            <a:ext cx="2137228" cy="1075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8B0FFD-7BCF-2A72-B49C-F1115F6BEBC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004457" y="2288415"/>
            <a:ext cx="2129972" cy="2151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52E35E-213A-303E-9FD1-1238A661011A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3004457" y="4495650"/>
            <a:ext cx="2122716" cy="895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40A18C-B89D-EACC-831A-462ABD246083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6934201" y="4839931"/>
            <a:ext cx="2129973" cy="769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87B2BE6-D21E-6FBA-6DEF-0534A33DFD70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6934201" y="2288415"/>
            <a:ext cx="2129973" cy="69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323E59-C38D-1559-73DE-C4BFB35C46FD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6934201" y="2288415"/>
            <a:ext cx="2129973" cy="2551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630B5F-CAF5-7562-D639-E8CD3308E37C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6934201" y="2984930"/>
            <a:ext cx="2129973" cy="442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A7BD42-0A6C-6BDB-A1F1-FA6F33290A7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934201" y="3429000"/>
            <a:ext cx="2129973" cy="1410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7314DEF-6216-FC58-43CC-E92F5625B69B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6926945" y="2984930"/>
            <a:ext cx="2137229" cy="1510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05CB6B-4C4B-73E8-E344-D3D84816411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6926945" y="4495650"/>
            <a:ext cx="2137229" cy="344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DE1D30-C260-12CA-059D-3B22A7819489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6934201" y="2984930"/>
            <a:ext cx="2129973" cy="2624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83A963-F4FC-BC6E-7E64-BAF570A67320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997201" y="3363770"/>
            <a:ext cx="2129972" cy="1131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26F167BE-A11C-8A76-BFA7-912B43B48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Advertising Management Group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2">
            <a:extLst>
              <a:ext uri="{FF2B5EF4-FFF2-40B4-BE49-F238E27FC236}">
                <a16:creationId xmlns:a16="http://schemas.microsoft.com/office/drawing/2014/main" id="{8939FDAC-06FF-C79C-C6FB-C1D303BD7B2D}"/>
              </a:ext>
            </a:extLst>
          </p:cNvPr>
          <p:cNvSpPr txBox="1"/>
          <p:nvPr/>
        </p:nvSpPr>
        <p:spPr>
          <a:xfrm>
            <a:off x="-75" y="184726"/>
            <a:ext cx="12192000" cy="44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400" b="1" i="0" u="sng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BiteBuddy</a:t>
            </a:r>
            <a:r>
              <a:rPr lang="en-US" sz="24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Business Relationship Map</a:t>
            </a:r>
            <a:endParaRPr sz="24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5723778-7979-5FC2-F807-341EEA2C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31" y="631799"/>
            <a:ext cx="11899988" cy="608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7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B667E-C53A-3F2B-2E1A-EEA149CE196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i="0" u="sng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BiteBuddy</a:t>
            </a:r>
            <a:r>
              <a:rPr lang="en-US" sz="24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User Roles by Business Group</a:t>
            </a:r>
            <a:endParaRPr lang="en-US" sz="24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Google Shape;146;g30237e49472_0_131">
            <a:extLst>
              <a:ext uri="{FF2B5EF4-FFF2-40B4-BE49-F238E27FC236}">
                <a16:creationId xmlns:a16="http://schemas.microsoft.com/office/drawing/2014/main" id="{001E2BC3-CDCC-AAE2-D9DD-492C4EDA4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593743"/>
              </p:ext>
            </p:extLst>
          </p:nvPr>
        </p:nvGraphicFramePr>
        <p:xfrm>
          <a:off x="2442150" y="2557424"/>
          <a:ext cx="7307700" cy="3130650"/>
        </p:xfrm>
        <a:graphic>
          <a:graphicData uri="http://schemas.openxmlformats.org/drawingml/2006/table">
            <a:tbl>
              <a:tblPr firstRow="1" bandRow="1">
                <a:noFill/>
                <a:tableStyleId>{0D05DE94-A069-44B6-A604-40A08A68957C}</a:tableStyleId>
              </a:tblPr>
              <a:tblGrid>
                <a:gridCol w="24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Group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Roles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Name</a:t>
                      </a: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Platform Administrator 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2DB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Administrator,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Platform 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Manager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2DB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Saily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Sambhaji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Jadhav 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Hani </a:t>
                      </a: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Thummar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2D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 &amp; Operations Team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F4E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Accountant,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Operations Manager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F4E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Tarun </a:t>
                      </a: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Chegu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Tejashwini</a:t>
                      </a: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IN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Devikoppa</a:t>
                      </a:r>
                      <a:r>
                        <a:rPr lang="en-IN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Suresh 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F4E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Advertising Management Group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2DB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Marketing Manager,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Analyst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2DB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Vishnuvardhan </a:t>
                      </a: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Chintamreddy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Dezil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Vinodkumar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Modi 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2D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Support Team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F4E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 Support Specialist,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Call Center Support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F4EC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Sai Krishna Rao </a:t>
                      </a:r>
                      <a:r>
                        <a:rPr lang="en-US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Pippera</a:t>
                      </a:r>
                      <a:r>
                        <a:rPr lang="en-US" sz="14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Vineeth Sai Movva 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F4EC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147;g30237e49472_0_131">
            <a:extLst>
              <a:ext uri="{FF2B5EF4-FFF2-40B4-BE49-F238E27FC236}">
                <a16:creationId xmlns:a16="http://schemas.microsoft.com/office/drawing/2014/main" id="{FF4D2344-7C04-9647-9DFA-238AC0D5CE2C}"/>
              </a:ext>
            </a:extLst>
          </p:cNvPr>
          <p:cNvSpPr txBox="1"/>
          <p:nvPr/>
        </p:nvSpPr>
        <p:spPr>
          <a:xfrm>
            <a:off x="2442149" y="933360"/>
            <a:ext cx="47533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Users (Customers)</a:t>
            </a:r>
            <a:endParaRPr sz="14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Partners (Kuldeep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Saindane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Diners (Fouzan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hmed Mir)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48;g30237e49472_0_131">
            <a:extLst>
              <a:ext uri="{FF2B5EF4-FFF2-40B4-BE49-F238E27FC236}">
                <a16:creationId xmlns:a16="http://schemas.microsoft.com/office/drawing/2014/main" id="{D78B629A-0460-5742-1E00-945D2F7F2DC6}"/>
              </a:ext>
            </a:extLst>
          </p:cNvPr>
          <p:cNvSpPr txBox="1"/>
          <p:nvPr/>
        </p:nvSpPr>
        <p:spPr>
          <a:xfrm>
            <a:off x="2442150" y="2188124"/>
            <a:ext cx="405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Users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3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165</Words>
  <Application>Microsoft Office PowerPoint</Application>
  <PresentationFormat>Widescreen</PresentationFormat>
  <Paragraphs>49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ycvfc@yahoo.com</dc:creator>
  <cp:lastModifiedBy>Saindane, Mr. Kuldeep Prakash</cp:lastModifiedBy>
  <cp:revision>20</cp:revision>
  <dcterms:created xsi:type="dcterms:W3CDTF">2023-05-25T16:46:16Z</dcterms:created>
  <dcterms:modified xsi:type="dcterms:W3CDTF">2025-02-16T21:53:41Z</dcterms:modified>
</cp:coreProperties>
</file>