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a+YOb+VQU2GA7Wc0LbUb1YtA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2"/>
  </p:normalViewPr>
  <p:slideViewPr>
    <p:cSldViewPr snapToGrid="0">
      <p:cViewPr>
        <p:scale>
          <a:sx n="133" d="100"/>
          <a:sy n="133" d="100"/>
        </p:scale>
        <p:origin x="944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84;p1">
            <a:extLst>
              <a:ext uri="{FF2B5EF4-FFF2-40B4-BE49-F238E27FC236}">
                <a16:creationId xmlns:a16="http://schemas.microsoft.com/office/drawing/2014/main" id="{9F794811-2CEC-BF22-9F96-E20DF2E68763}"/>
              </a:ext>
            </a:extLst>
          </p:cNvPr>
          <p:cNvSpPr/>
          <p:nvPr/>
        </p:nvSpPr>
        <p:spPr>
          <a:xfrm>
            <a:off x="2782875" y="869095"/>
            <a:ext cx="1789125" cy="41920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85;p1">
            <a:extLst>
              <a:ext uri="{FF2B5EF4-FFF2-40B4-BE49-F238E27FC236}">
                <a16:creationId xmlns:a16="http://schemas.microsoft.com/office/drawing/2014/main" id="{D7FD89AD-000D-FECF-4218-7977C2BFAB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800" b="1" dirty="0">
                <a:solidFill>
                  <a:schemeClr val="accent2"/>
                </a:solidFill>
              </a:rPr>
              <a:t>Application: </a:t>
            </a:r>
            <a:r>
              <a:rPr lang="en-GB" sz="1800" b="1" dirty="0" err="1">
                <a:solidFill>
                  <a:schemeClr val="accent2"/>
                </a:solidFill>
              </a:rPr>
              <a:t>BiteBuddy</a:t>
            </a:r>
            <a:r>
              <a:rPr lang="en-GB" sz="1800" b="1" dirty="0">
                <a:solidFill>
                  <a:schemeClr val="accent2"/>
                </a:solidFill>
              </a:rPr>
              <a:t> </a:t>
            </a:r>
            <a:br>
              <a:rPr lang="en-GB" sz="1500" b="1" dirty="0"/>
            </a:br>
            <a:r>
              <a:rPr lang="en-GB" sz="1500" b="1" dirty="0"/>
              <a:t>Type: Application Architecture 		View: Logical View 		Style: Layered Architecture Pattern</a:t>
            </a:r>
            <a:endParaRPr dirty="0"/>
          </a:p>
        </p:txBody>
      </p:sp>
      <p:sp>
        <p:nvSpPr>
          <p:cNvPr id="58" name="Google Shape;86;p1">
            <a:extLst>
              <a:ext uri="{FF2B5EF4-FFF2-40B4-BE49-F238E27FC236}">
                <a16:creationId xmlns:a16="http://schemas.microsoft.com/office/drawing/2014/main" id="{836D2EFE-8E05-4C84-0D52-9A294DB95CFE}"/>
              </a:ext>
            </a:extLst>
          </p:cNvPr>
          <p:cNvSpPr txBox="1"/>
          <p:nvPr/>
        </p:nvSpPr>
        <p:spPr>
          <a:xfrm>
            <a:off x="229275" y="43622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87;p1">
            <a:extLst>
              <a:ext uri="{FF2B5EF4-FFF2-40B4-BE49-F238E27FC236}">
                <a16:creationId xmlns:a16="http://schemas.microsoft.com/office/drawing/2014/main" id="{946125D4-9E29-5EE6-D1B7-4774BFFB6DC4}"/>
              </a:ext>
            </a:extLst>
          </p:cNvPr>
          <p:cNvSpPr txBox="1"/>
          <p:nvPr/>
        </p:nvSpPr>
        <p:spPr>
          <a:xfrm>
            <a:off x="1155975" y="44784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88;p1">
            <a:extLst>
              <a:ext uri="{FF2B5EF4-FFF2-40B4-BE49-F238E27FC236}">
                <a16:creationId xmlns:a16="http://schemas.microsoft.com/office/drawing/2014/main" id="{17825263-9312-17F3-0002-97754632E8B2}"/>
              </a:ext>
            </a:extLst>
          </p:cNvPr>
          <p:cNvSpPr txBox="1"/>
          <p:nvPr/>
        </p:nvSpPr>
        <p:spPr>
          <a:xfrm>
            <a:off x="2741350" y="44037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89;p1">
            <a:extLst>
              <a:ext uri="{FF2B5EF4-FFF2-40B4-BE49-F238E27FC236}">
                <a16:creationId xmlns:a16="http://schemas.microsoft.com/office/drawing/2014/main" id="{0784E931-9994-B0DC-E29F-7D98C5AF81C0}"/>
              </a:ext>
            </a:extLst>
          </p:cNvPr>
          <p:cNvSpPr txBox="1"/>
          <p:nvPr/>
        </p:nvSpPr>
        <p:spPr>
          <a:xfrm>
            <a:off x="4816524" y="44784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0;p1">
            <a:extLst>
              <a:ext uri="{FF2B5EF4-FFF2-40B4-BE49-F238E27FC236}">
                <a16:creationId xmlns:a16="http://schemas.microsoft.com/office/drawing/2014/main" id="{25F11D9C-A727-8A79-CE44-30685AA6FC2C}"/>
              </a:ext>
            </a:extLst>
          </p:cNvPr>
          <p:cNvSpPr txBox="1"/>
          <p:nvPr/>
        </p:nvSpPr>
        <p:spPr>
          <a:xfrm>
            <a:off x="7112625" y="44557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91;p1">
            <a:extLst>
              <a:ext uri="{FF2B5EF4-FFF2-40B4-BE49-F238E27FC236}">
                <a16:creationId xmlns:a16="http://schemas.microsoft.com/office/drawing/2014/main" id="{7410EC6E-0A89-12B0-A57D-81CDBB40A4FD}"/>
              </a:ext>
            </a:extLst>
          </p:cNvPr>
          <p:cNvCxnSpPr/>
          <p:nvPr/>
        </p:nvCxnSpPr>
        <p:spPr>
          <a:xfrm>
            <a:off x="1280929" y="69731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4" name="Google Shape;92;p1">
            <a:extLst>
              <a:ext uri="{FF2B5EF4-FFF2-40B4-BE49-F238E27FC236}">
                <a16:creationId xmlns:a16="http://schemas.microsoft.com/office/drawing/2014/main" id="{BE06A87A-EBE3-B7B8-6679-4A6F4CC6A6D9}"/>
              </a:ext>
            </a:extLst>
          </p:cNvPr>
          <p:cNvCxnSpPr/>
          <p:nvPr/>
        </p:nvCxnSpPr>
        <p:spPr>
          <a:xfrm>
            <a:off x="4816531" y="69201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5" name="Google Shape;93;p1">
            <a:extLst>
              <a:ext uri="{FF2B5EF4-FFF2-40B4-BE49-F238E27FC236}">
                <a16:creationId xmlns:a16="http://schemas.microsoft.com/office/drawing/2014/main" id="{93EF21E3-C0F5-D001-1C64-6EF0EBE5164F}"/>
              </a:ext>
            </a:extLst>
          </p:cNvPr>
          <p:cNvCxnSpPr/>
          <p:nvPr/>
        </p:nvCxnSpPr>
        <p:spPr>
          <a:xfrm>
            <a:off x="2817554" y="69836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" name="Google Shape;94;p1">
            <a:extLst>
              <a:ext uri="{FF2B5EF4-FFF2-40B4-BE49-F238E27FC236}">
                <a16:creationId xmlns:a16="http://schemas.microsoft.com/office/drawing/2014/main" id="{E7FEA40B-728D-B82B-09EC-B000A1390232}"/>
              </a:ext>
            </a:extLst>
          </p:cNvPr>
          <p:cNvCxnSpPr/>
          <p:nvPr/>
        </p:nvCxnSpPr>
        <p:spPr>
          <a:xfrm>
            <a:off x="6915075" y="70859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7" name="Google Shape;95;p1">
            <a:extLst>
              <a:ext uri="{FF2B5EF4-FFF2-40B4-BE49-F238E27FC236}">
                <a16:creationId xmlns:a16="http://schemas.microsoft.com/office/drawing/2014/main" id="{1C789882-9AC1-811E-7D04-EAE31A4B9303}"/>
              </a:ext>
            </a:extLst>
          </p:cNvPr>
          <p:cNvCxnSpPr/>
          <p:nvPr/>
        </p:nvCxnSpPr>
        <p:spPr>
          <a:xfrm rot="10800000" flipH="1">
            <a:off x="141675" y="68854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8" name="Google Shape;96;p1">
            <a:extLst>
              <a:ext uri="{FF2B5EF4-FFF2-40B4-BE49-F238E27FC236}">
                <a16:creationId xmlns:a16="http://schemas.microsoft.com/office/drawing/2014/main" id="{CE525D06-1A6F-34A6-C6D7-A07176B407F4}"/>
              </a:ext>
            </a:extLst>
          </p:cNvPr>
          <p:cNvSpPr/>
          <p:nvPr/>
        </p:nvSpPr>
        <p:spPr>
          <a:xfrm>
            <a:off x="1246725" y="1619212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Browser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7;p1">
            <a:extLst>
              <a:ext uri="{FF2B5EF4-FFF2-40B4-BE49-F238E27FC236}">
                <a16:creationId xmlns:a16="http://schemas.microsoft.com/office/drawing/2014/main" id="{89F3C868-AF26-E722-DBA4-BA81FDFFB726}"/>
              </a:ext>
            </a:extLst>
          </p:cNvPr>
          <p:cNvSpPr/>
          <p:nvPr/>
        </p:nvSpPr>
        <p:spPr>
          <a:xfrm>
            <a:off x="3065260" y="938670"/>
            <a:ext cx="1294800" cy="336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Management</a:t>
            </a:r>
            <a:endParaRPr lang="en-GB"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70" name="Google Shape;98;p1">
            <a:extLst>
              <a:ext uri="{FF2B5EF4-FFF2-40B4-BE49-F238E27FC236}">
                <a16:creationId xmlns:a16="http://schemas.microsoft.com/office/drawing/2014/main" id="{92720128-4F1F-C2CF-068C-A9F7A8FB1E99}"/>
              </a:ext>
            </a:extLst>
          </p:cNvPr>
          <p:cNvCxnSpPr>
            <a:cxnSpLocks/>
            <a:stCxn id="83" idx="3"/>
            <a:endCxn id="133" idx="1"/>
          </p:cNvCxnSpPr>
          <p:nvPr/>
        </p:nvCxnSpPr>
        <p:spPr>
          <a:xfrm flipV="1">
            <a:off x="6649875" y="2943831"/>
            <a:ext cx="247800" cy="1427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1" name="Google Shape;99;p1">
            <a:extLst>
              <a:ext uri="{FF2B5EF4-FFF2-40B4-BE49-F238E27FC236}">
                <a16:creationId xmlns:a16="http://schemas.microsoft.com/office/drawing/2014/main" id="{850FD94B-4DA2-F91F-F3F3-ECCBB39A78C0}"/>
              </a:ext>
            </a:extLst>
          </p:cNvPr>
          <p:cNvCxnSpPr>
            <a:cxnSpLocks/>
            <a:stCxn id="56" idx="3"/>
            <a:endCxn id="83" idx="1"/>
          </p:cNvCxnSpPr>
          <p:nvPr/>
        </p:nvCxnSpPr>
        <p:spPr>
          <a:xfrm flipV="1">
            <a:off x="4572000" y="2958102"/>
            <a:ext cx="268275" cy="69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72" name="Google Shape;100;p1">
            <a:extLst>
              <a:ext uri="{FF2B5EF4-FFF2-40B4-BE49-F238E27FC236}">
                <a16:creationId xmlns:a16="http://schemas.microsoft.com/office/drawing/2014/main" id="{A74C6CA2-5CD3-1030-79D4-A07BC33FB3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648" y="1071263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01;p1">
            <a:extLst>
              <a:ext uri="{FF2B5EF4-FFF2-40B4-BE49-F238E27FC236}">
                <a16:creationId xmlns:a16="http://schemas.microsoft.com/office/drawing/2014/main" id="{A2F0FE5C-D69C-3697-191B-A85582F6A0E7}"/>
              </a:ext>
            </a:extLst>
          </p:cNvPr>
          <p:cNvSpPr txBox="1"/>
          <p:nvPr/>
        </p:nvSpPr>
        <p:spPr>
          <a:xfrm>
            <a:off x="17829" y="1618324"/>
            <a:ext cx="1076796" cy="46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102;p1">
            <a:extLst>
              <a:ext uri="{FF2B5EF4-FFF2-40B4-BE49-F238E27FC236}">
                <a16:creationId xmlns:a16="http://schemas.microsoft.com/office/drawing/2014/main" id="{33AEB5D3-807C-1F33-5F43-ED6EEF129E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43" y="212955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103;p1">
            <a:extLst>
              <a:ext uri="{FF2B5EF4-FFF2-40B4-BE49-F238E27FC236}">
                <a16:creationId xmlns:a16="http://schemas.microsoft.com/office/drawing/2014/main" id="{C694EA95-D29A-4DF2-4D83-498895B056E0}"/>
              </a:ext>
            </a:extLst>
          </p:cNvPr>
          <p:cNvSpPr txBox="1"/>
          <p:nvPr/>
        </p:nvSpPr>
        <p:spPr>
          <a:xfrm>
            <a:off x="-26070" y="3782080"/>
            <a:ext cx="1809600" cy="83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Platform Administration,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Finance &amp; Operations Team,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Advertising Management Group,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Support Team</a:t>
            </a:r>
            <a:r>
              <a:rPr lang="en-GB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104;p1">
            <a:extLst>
              <a:ext uri="{FF2B5EF4-FFF2-40B4-BE49-F238E27FC236}">
                <a16:creationId xmlns:a16="http://schemas.microsoft.com/office/drawing/2014/main" id="{F18A84F2-D64A-B84D-18E4-2964771A168A}"/>
              </a:ext>
            </a:extLst>
          </p:cNvPr>
          <p:cNvCxnSpPr>
            <a:cxnSpLocks/>
            <a:stCxn id="68" idx="1"/>
            <a:endCxn id="72" idx="3"/>
          </p:cNvCxnSpPr>
          <p:nvPr/>
        </p:nvCxnSpPr>
        <p:spPr>
          <a:xfrm flipH="1" flipV="1">
            <a:off x="646848" y="1373587"/>
            <a:ext cx="599877" cy="45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" name="Google Shape;105;p1">
            <a:extLst>
              <a:ext uri="{FF2B5EF4-FFF2-40B4-BE49-F238E27FC236}">
                <a16:creationId xmlns:a16="http://schemas.microsoft.com/office/drawing/2014/main" id="{A4CD3B7E-51C5-EFE8-1459-72A462629CAD}"/>
              </a:ext>
            </a:extLst>
          </p:cNvPr>
          <p:cNvCxnSpPr>
            <a:cxnSpLocks/>
            <a:stCxn id="68" idx="3"/>
            <a:endCxn id="56" idx="1"/>
          </p:cNvCxnSpPr>
          <p:nvPr/>
        </p:nvCxnSpPr>
        <p:spPr>
          <a:xfrm>
            <a:off x="2541525" y="1830562"/>
            <a:ext cx="241350" cy="11345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106;p1">
            <a:extLst>
              <a:ext uri="{FF2B5EF4-FFF2-40B4-BE49-F238E27FC236}">
                <a16:creationId xmlns:a16="http://schemas.microsoft.com/office/drawing/2014/main" id="{9432FC4E-1CE5-1C38-5277-CEEED91235C8}"/>
              </a:ext>
            </a:extLst>
          </p:cNvPr>
          <p:cNvSpPr/>
          <p:nvPr/>
        </p:nvSpPr>
        <p:spPr>
          <a:xfrm>
            <a:off x="3075075" y="1351405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Ordering &amp; Checkout</a:t>
            </a:r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Google Shape;107;p1">
            <a:extLst>
              <a:ext uri="{FF2B5EF4-FFF2-40B4-BE49-F238E27FC236}">
                <a16:creationId xmlns:a16="http://schemas.microsoft.com/office/drawing/2014/main" id="{B0FB5F8D-E7E0-1B7C-AF08-12F39AA745F4}"/>
              </a:ext>
            </a:extLst>
          </p:cNvPr>
          <p:cNvSpPr/>
          <p:nvPr/>
        </p:nvSpPr>
        <p:spPr>
          <a:xfrm>
            <a:off x="3065273" y="1817534"/>
            <a:ext cx="1294800" cy="37524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Reservations</a:t>
            </a:r>
            <a:endParaRPr lang="en-GB"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0" name="Google Shape;108;p1">
            <a:extLst>
              <a:ext uri="{FF2B5EF4-FFF2-40B4-BE49-F238E27FC236}">
                <a16:creationId xmlns:a16="http://schemas.microsoft.com/office/drawing/2014/main" id="{F925BEFD-9E27-4FAE-0950-09DC321F7FA4}"/>
              </a:ext>
            </a:extLst>
          </p:cNvPr>
          <p:cNvSpPr/>
          <p:nvPr/>
        </p:nvSpPr>
        <p:spPr>
          <a:xfrm>
            <a:off x="3065260" y="2244192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Payment Confirmation</a:t>
            </a:r>
            <a:endParaRPr lang="en-GB"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1" name="Google Shape;109;p1">
            <a:extLst>
              <a:ext uri="{FF2B5EF4-FFF2-40B4-BE49-F238E27FC236}">
                <a16:creationId xmlns:a16="http://schemas.microsoft.com/office/drawing/2014/main" id="{C0DF529F-72B8-BE08-53FE-5AAC77E145B6}"/>
              </a:ext>
            </a:extLst>
          </p:cNvPr>
          <p:cNvSpPr/>
          <p:nvPr/>
        </p:nvSpPr>
        <p:spPr>
          <a:xfrm>
            <a:off x="3065260" y="2718302"/>
            <a:ext cx="1294800" cy="32787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Review &amp; Rating</a:t>
            </a:r>
            <a:endParaRPr lang="en-GB" sz="105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2" name="Google Shape;110;p1">
            <a:extLst>
              <a:ext uri="{FF2B5EF4-FFF2-40B4-BE49-F238E27FC236}">
                <a16:creationId xmlns:a16="http://schemas.microsoft.com/office/drawing/2014/main" id="{7F8BF40E-4614-6300-CF1C-A56D5A5D0471}"/>
              </a:ext>
            </a:extLst>
          </p:cNvPr>
          <p:cNvSpPr/>
          <p:nvPr/>
        </p:nvSpPr>
        <p:spPr>
          <a:xfrm>
            <a:off x="3051149" y="3122806"/>
            <a:ext cx="1287831" cy="35258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Customer Support</a:t>
            </a:r>
            <a:endParaRPr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111;p1">
            <a:extLst>
              <a:ext uri="{FF2B5EF4-FFF2-40B4-BE49-F238E27FC236}">
                <a16:creationId xmlns:a16="http://schemas.microsoft.com/office/drawing/2014/main" id="{38EE69AA-967E-7888-622E-9A7EB4F47C8B}"/>
              </a:ext>
            </a:extLst>
          </p:cNvPr>
          <p:cNvSpPr/>
          <p:nvPr/>
        </p:nvSpPr>
        <p:spPr>
          <a:xfrm>
            <a:off x="4840275" y="1262502"/>
            <a:ext cx="1809600" cy="3391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12;p1">
            <a:extLst>
              <a:ext uri="{FF2B5EF4-FFF2-40B4-BE49-F238E27FC236}">
                <a16:creationId xmlns:a16="http://schemas.microsoft.com/office/drawing/2014/main" id="{B849A74A-2843-4AD0-975A-DCC85DC4AB5A}"/>
              </a:ext>
            </a:extLst>
          </p:cNvPr>
          <p:cNvSpPr/>
          <p:nvPr/>
        </p:nvSpPr>
        <p:spPr>
          <a:xfrm>
            <a:off x="5132486" y="133208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Data</a:t>
            </a:r>
            <a:endParaRPr sz="105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7" name="Google Shape;113;p1">
            <a:extLst>
              <a:ext uri="{FF2B5EF4-FFF2-40B4-BE49-F238E27FC236}">
                <a16:creationId xmlns:a16="http://schemas.microsoft.com/office/drawing/2014/main" id="{82E0FDA0-F18C-564C-A71B-90CF3089727A}"/>
              </a:ext>
            </a:extLst>
          </p:cNvPr>
          <p:cNvSpPr/>
          <p:nvPr/>
        </p:nvSpPr>
        <p:spPr>
          <a:xfrm>
            <a:off x="5132486" y="178928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Restaurant Data</a:t>
            </a:r>
            <a:endParaRPr sz="105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8" name="Google Shape;114;p1">
            <a:extLst>
              <a:ext uri="{FF2B5EF4-FFF2-40B4-BE49-F238E27FC236}">
                <a16:creationId xmlns:a16="http://schemas.microsoft.com/office/drawing/2014/main" id="{3C6F38FD-7029-A99A-9BDB-214A83E0C986}"/>
              </a:ext>
            </a:extLst>
          </p:cNvPr>
          <p:cNvSpPr/>
          <p:nvPr/>
        </p:nvSpPr>
        <p:spPr>
          <a:xfrm>
            <a:off x="5132486" y="224648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Order Data</a:t>
            </a:r>
            <a:endParaRPr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9" name="Google Shape;115;p1">
            <a:extLst>
              <a:ext uri="{FF2B5EF4-FFF2-40B4-BE49-F238E27FC236}">
                <a16:creationId xmlns:a16="http://schemas.microsoft.com/office/drawing/2014/main" id="{7AB2641D-E3F7-733A-96C3-7C24C25A7FE7}"/>
              </a:ext>
            </a:extLst>
          </p:cNvPr>
          <p:cNvSpPr/>
          <p:nvPr/>
        </p:nvSpPr>
        <p:spPr>
          <a:xfrm>
            <a:off x="5132486" y="270368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Data</a:t>
            </a:r>
            <a:endParaRPr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0" name="Google Shape;116;p1">
            <a:extLst>
              <a:ext uri="{FF2B5EF4-FFF2-40B4-BE49-F238E27FC236}">
                <a16:creationId xmlns:a16="http://schemas.microsoft.com/office/drawing/2014/main" id="{04C73F95-E2C8-7A30-21AA-C966EBCA5FE1}"/>
              </a:ext>
            </a:extLst>
          </p:cNvPr>
          <p:cNvSpPr/>
          <p:nvPr/>
        </p:nvSpPr>
        <p:spPr>
          <a:xfrm>
            <a:off x="5132486" y="316088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Review Data</a:t>
            </a:r>
            <a:endParaRPr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17;p1">
            <a:extLst>
              <a:ext uri="{FF2B5EF4-FFF2-40B4-BE49-F238E27FC236}">
                <a16:creationId xmlns:a16="http://schemas.microsoft.com/office/drawing/2014/main" id="{F53C2E65-436D-661A-32CD-0198C709E16F}"/>
              </a:ext>
            </a:extLst>
          </p:cNvPr>
          <p:cNvSpPr/>
          <p:nvPr/>
        </p:nvSpPr>
        <p:spPr>
          <a:xfrm>
            <a:off x="5132486" y="361808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Reports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Google Shape;118;p1">
            <a:extLst>
              <a:ext uri="{FF2B5EF4-FFF2-40B4-BE49-F238E27FC236}">
                <a16:creationId xmlns:a16="http://schemas.microsoft.com/office/drawing/2014/main" id="{CF6DE2DB-44AE-FD14-5578-39170016A967}"/>
              </a:ext>
            </a:extLst>
          </p:cNvPr>
          <p:cNvSpPr/>
          <p:nvPr/>
        </p:nvSpPr>
        <p:spPr>
          <a:xfrm>
            <a:off x="5132475" y="4109352"/>
            <a:ext cx="1294800" cy="46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Advertisement Analytics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3" name="Google Shape;119;p1">
            <a:extLst>
              <a:ext uri="{FF2B5EF4-FFF2-40B4-BE49-F238E27FC236}">
                <a16:creationId xmlns:a16="http://schemas.microsoft.com/office/drawing/2014/main" id="{3D32E98E-506A-FAFA-6770-8629BF068108}"/>
              </a:ext>
            </a:extLst>
          </p:cNvPr>
          <p:cNvSpPr/>
          <p:nvPr/>
        </p:nvSpPr>
        <p:spPr>
          <a:xfrm>
            <a:off x="6897675" y="847829"/>
            <a:ext cx="2113800" cy="41920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20;p1">
            <a:extLst>
              <a:ext uri="{FF2B5EF4-FFF2-40B4-BE49-F238E27FC236}">
                <a16:creationId xmlns:a16="http://schemas.microsoft.com/office/drawing/2014/main" id="{C548BDAF-30BA-5E30-0DEC-8187B88C6C80}"/>
              </a:ext>
            </a:extLst>
          </p:cNvPr>
          <p:cNvSpPr/>
          <p:nvPr/>
        </p:nvSpPr>
        <p:spPr>
          <a:xfrm>
            <a:off x="7055550" y="1071573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Payment Gateways</a:t>
            </a:r>
            <a:endParaRPr sz="1200" b="0" i="0" u="none" strike="noStrike" cap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5" name="Google Shape;121;p1">
            <a:extLst>
              <a:ext uri="{FF2B5EF4-FFF2-40B4-BE49-F238E27FC236}">
                <a16:creationId xmlns:a16="http://schemas.microsoft.com/office/drawing/2014/main" id="{8007E1E6-232D-28CB-F7E9-AB37FCAE1F5E}"/>
              </a:ext>
            </a:extLst>
          </p:cNvPr>
          <p:cNvSpPr/>
          <p:nvPr/>
        </p:nvSpPr>
        <p:spPr>
          <a:xfrm>
            <a:off x="7049775" y="1641619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Swiggy API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22;p1">
            <a:extLst>
              <a:ext uri="{FF2B5EF4-FFF2-40B4-BE49-F238E27FC236}">
                <a16:creationId xmlns:a16="http://schemas.microsoft.com/office/drawing/2014/main" id="{28320E40-AE3B-EE1C-B221-AECCE1C5E599}"/>
              </a:ext>
            </a:extLst>
          </p:cNvPr>
          <p:cNvSpPr/>
          <p:nvPr/>
        </p:nvSpPr>
        <p:spPr>
          <a:xfrm>
            <a:off x="7049775" y="2213886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20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Cloud Services (AWS )</a:t>
            </a:r>
            <a:endParaRPr sz="105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Google Shape;123;p1">
            <a:extLst>
              <a:ext uri="{FF2B5EF4-FFF2-40B4-BE49-F238E27FC236}">
                <a16:creationId xmlns:a16="http://schemas.microsoft.com/office/drawing/2014/main" id="{AB029F34-8905-CA32-EE5D-DD94D02EA7FC}"/>
              </a:ext>
            </a:extLst>
          </p:cNvPr>
          <p:cNvSpPr/>
          <p:nvPr/>
        </p:nvSpPr>
        <p:spPr>
          <a:xfrm>
            <a:off x="7049775" y="277552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SMS Service</a:t>
            </a:r>
            <a:endParaRPr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8" name="Google Shape;124;p1">
            <a:extLst>
              <a:ext uri="{FF2B5EF4-FFF2-40B4-BE49-F238E27FC236}">
                <a16:creationId xmlns:a16="http://schemas.microsoft.com/office/drawing/2014/main" id="{42138A27-D663-8B0B-A4C9-8967BEB7014A}"/>
              </a:ext>
            </a:extLst>
          </p:cNvPr>
          <p:cNvSpPr/>
          <p:nvPr/>
        </p:nvSpPr>
        <p:spPr>
          <a:xfrm>
            <a:off x="7055550" y="3326533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Github &amp; Delivery Pipeline</a:t>
            </a:r>
            <a:endParaRPr sz="1200" b="0" i="0" u="none" strike="noStrike" cap="none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39" name="Google Shape;125;p1">
            <a:extLst>
              <a:ext uri="{FF2B5EF4-FFF2-40B4-BE49-F238E27FC236}">
                <a16:creationId xmlns:a16="http://schemas.microsoft.com/office/drawing/2014/main" id="{96BB328A-CEA3-66B7-2316-168F5A035314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flipH="1">
            <a:off x="606043" y="1830562"/>
            <a:ext cx="640682" cy="6013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0" name="Google Shape;96;p1">
            <a:extLst>
              <a:ext uri="{FF2B5EF4-FFF2-40B4-BE49-F238E27FC236}">
                <a16:creationId xmlns:a16="http://schemas.microsoft.com/office/drawing/2014/main" id="{79601B0C-5D97-373B-056C-024BDFAE1493}"/>
              </a:ext>
            </a:extLst>
          </p:cNvPr>
          <p:cNvSpPr/>
          <p:nvPr/>
        </p:nvSpPr>
        <p:spPr>
          <a:xfrm>
            <a:off x="1246725" y="3284696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Browser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00;p1">
            <a:extLst>
              <a:ext uri="{FF2B5EF4-FFF2-40B4-BE49-F238E27FC236}">
                <a16:creationId xmlns:a16="http://schemas.microsoft.com/office/drawing/2014/main" id="{35875E68-EF88-FCAC-5788-15E4B4B289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275" y="3193722"/>
            <a:ext cx="304200" cy="604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04;p1">
            <a:extLst>
              <a:ext uri="{FF2B5EF4-FFF2-40B4-BE49-F238E27FC236}">
                <a16:creationId xmlns:a16="http://schemas.microsoft.com/office/drawing/2014/main" id="{70EE7E27-2177-72E5-E8A0-86E4DCA98981}"/>
              </a:ext>
            </a:extLst>
          </p:cNvPr>
          <p:cNvCxnSpPr>
            <a:stCxn id="140" idx="1"/>
            <a:endCxn id="141" idx="3"/>
          </p:cNvCxnSpPr>
          <p:nvPr/>
        </p:nvCxnSpPr>
        <p:spPr>
          <a:xfrm flipH="1">
            <a:off x="701475" y="3496046"/>
            <a:ext cx="545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3" name="Google Shape;101;p1">
            <a:extLst>
              <a:ext uri="{FF2B5EF4-FFF2-40B4-BE49-F238E27FC236}">
                <a16:creationId xmlns:a16="http://schemas.microsoft.com/office/drawing/2014/main" id="{AF01B1EA-51A5-97F4-ED25-1F3F824C7E3B}"/>
              </a:ext>
            </a:extLst>
          </p:cNvPr>
          <p:cNvSpPr txBox="1"/>
          <p:nvPr/>
        </p:nvSpPr>
        <p:spPr>
          <a:xfrm>
            <a:off x="17829" y="2667748"/>
            <a:ext cx="9759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05;p1">
            <a:extLst>
              <a:ext uri="{FF2B5EF4-FFF2-40B4-BE49-F238E27FC236}">
                <a16:creationId xmlns:a16="http://schemas.microsoft.com/office/drawing/2014/main" id="{676175C2-C10F-88BD-7A40-964AF230F438}"/>
              </a:ext>
            </a:extLst>
          </p:cNvPr>
          <p:cNvCxnSpPr>
            <a:cxnSpLocks/>
            <a:stCxn id="140" idx="3"/>
            <a:endCxn id="56" idx="1"/>
          </p:cNvCxnSpPr>
          <p:nvPr/>
        </p:nvCxnSpPr>
        <p:spPr>
          <a:xfrm flipV="1">
            <a:off x="2541525" y="2965097"/>
            <a:ext cx="241350" cy="530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5" name="Google Shape;97;p1">
            <a:extLst>
              <a:ext uri="{FF2B5EF4-FFF2-40B4-BE49-F238E27FC236}">
                <a16:creationId xmlns:a16="http://schemas.microsoft.com/office/drawing/2014/main" id="{A5C3DE27-63AD-8055-0D05-6F354ED870B6}"/>
              </a:ext>
            </a:extLst>
          </p:cNvPr>
          <p:cNvSpPr/>
          <p:nvPr/>
        </p:nvSpPr>
        <p:spPr>
          <a:xfrm>
            <a:off x="3037046" y="4559319"/>
            <a:ext cx="1275868" cy="42269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Reporting</a:t>
            </a:r>
            <a:endParaRPr lang="en-GB"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6" name="Google Shape;97;p1">
            <a:extLst>
              <a:ext uri="{FF2B5EF4-FFF2-40B4-BE49-F238E27FC236}">
                <a16:creationId xmlns:a16="http://schemas.microsoft.com/office/drawing/2014/main" id="{E684CC98-B767-EFD3-47DD-6E76C12539F7}"/>
              </a:ext>
            </a:extLst>
          </p:cNvPr>
          <p:cNvSpPr/>
          <p:nvPr/>
        </p:nvSpPr>
        <p:spPr>
          <a:xfrm>
            <a:off x="3025083" y="4063056"/>
            <a:ext cx="1287831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Advertisement &amp; Promotion</a:t>
            </a:r>
            <a:endParaRPr lang="en-GB"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7" name="Google Shape;97;p1">
            <a:extLst>
              <a:ext uri="{FF2B5EF4-FFF2-40B4-BE49-F238E27FC236}">
                <a16:creationId xmlns:a16="http://schemas.microsoft.com/office/drawing/2014/main" id="{F9E710A4-A9E6-0A20-4F0D-32B67D9EF7AB}"/>
              </a:ext>
            </a:extLst>
          </p:cNvPr>
          <p:cNvSpPr/>
          <p:nvPr/>
        </p:nvSpPr>
        <p:spPr>
          <a:xfrm>
            <a:off x="3051149" y="3549065"/>
            <a:ext cx="1261765" cy="44042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Restaurant Management</a:t>
            </a:r>
            <a:endParaRPr lang="en-GB"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8" name="Google Shape;124;p1">
            <a:extLst>
              <a:ext uri="{FF2B5EF4-FFF2-40B4-BE49-F238E27FC236}">
                <a16:creationId xmlns:a16="http://schemas.microsoft.com/office/drawing/2014/main" id="{DD4B613B-1227-951E-7BC0-870D75357BA0}"/>
              </a:ext>
            </a:extLst>
          </p:cNvPr>
          <p:cNvSpPr/>
          <p:nvPr/>
        </p:nvSpPr>
        <p:spPr>
          <a:xfrm>
            <a:off x="7049775" y="3859566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(MySQL)</a:t>
            </a:r>
            <a:endParaRPr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9" name="Google Shape;124;p1">
            <a:extLst>
              <a:ext uri="{FF2B5EF4-FFF2-40B4-BE49-F238E27FC236}">
                <a16:creationId xmlns:a16="http://schemas.microsoft.com/office/drawing/2014/main" id="{071FC30C-C2D3-1756-2B83-1267F4900403}"/>
              </a:ext>
            </a:extLst>
          </p:cNvPr>
          <p:cNvSpPr/>
          <p:nvPr/>
        </p:nvSpPr>
        <p:spPr>
          <a:xfrm>
            <a:off x="7065675" y="4401184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(Firebase &amp; OAuth)</a:t>
            </a:r>
            <a:endParaRPr sz="1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77002" y="590218"/>
            <a:ext cx="8845617" cy="42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6704526-0AA7-5BBA-91A4-7DF46155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0" y="692697"/>
            <a:ext cx="8556859" cy="4043942"/>
          </a:xfrm>
          <a:prstGeom prst="rect">
            <a:avLst/>
          </a:prstGeom>
        </p:spPr>
      </p:pic>
      <p:sp>
        <p:nvSpPr>
          <p:cNvPr id="4" name="Google Shape;85;p1">
            <a:extLst>
              <a:ext uri="{FF2B5EF4-FFF2-40B4-BE49-F238E27FC236}">
                <a16:creationId xmlns:a16="http://schemas.microsoft.com/office/drawing/2014/main" id="{6A7A0689-CD4C-4DEB-ADBB-7C2FE3DCDA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GB" sz="1800" b="1" dirty="0">
                <a:solidFill>
                  <a:schemeClr val="accent2"/>
                </a:solidFill>
              </a:rPr>
              <a:t>Application: </a:t>
            </a:r>
            <a:r>
              <a:rPr lang="en-GB" sz="1800" b="1" dirty="0" err="1">
                <a:solidFill>
                  <a:schemeClr val="accent2"/>
                </a:solidFill>
              </a:rPr>
              <a:t>BiteBuddy</a:t>
            </a:r>
            <a:r>
              <a:rPr lang="en-GB" sz="1800" b="1" dirty="0">
                <a:solidFill>
                  <a:schemeClr val="accent2"/>
                </a:solidFill>
              </a:rPr>
              <a:t> </a:t>
            </a:r>
            <a:br>
              <a:rPr lang="en-GB" sz="1500" b="1" dirty="0"/>
            </a:br>
            <a:r>
              <a:rPr lang="en-GB" sz="1500" b="1" dirty="0"/>
              <a:t>Type: Application Architecture 		</a:t>
            </a: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View: Process View </a:t>
            </a:r>
            <a:r>
              <a:rPr lang="en-GB" sz="1500" b="1" dirty="0"/>
              <a:t>		</a:t>
            </a: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lang="en-GB"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100000"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138</Words>
  <Application>Microsoft Macintosh PowerPoint</Application>
  <PresentationFormat>On-screen Show (16:9)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Application: BiteBuddy  Type: Application Architecture   View: Logical View  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</dc:creator>
  <cp:lastModifiedBy>Mir, Mr. Fouzan Ahmed</cp:lastModifiedBy>
  <cp:revision>6</cp:revision>
  <dcterms:modified xsi:type="dcterms:W3CDTF">2025-02-23T09:43:14Z</dcterms:modified>
</cp:coreProperties>
</file>