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F829-75A8-4C16-9228-2F80BCBBE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B9C2-373E-44BA-AF29-500BF710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B9C2-373E-44BA-AF29-500BF710BE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8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D6E9-DBB2-DF8A-69C5-C5AE738E4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8B163-FA07-A7DB-BC83-EF74EB571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0206-691D-60BF-AEE0-5EFEE38F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8250-2C66-7868-0629-7ADD944D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6B54-6EFA-CAA8-DA77-5ADECD86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7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DF95-999B-F17E-9368-0130D288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85BF6-3954-D5FD-4ADC-1B292CE05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2A266-26D1-57FC-62D0-9AECD6DD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E547-C565-95FC-1087-6CB20FFD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7EF7-3CB0-45A7-30B8-60B7A7F0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910DE-80CA-C9DD-9235-BD2E6A8DD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50FB-DDC5-F855-F2A6-06744D3EE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2D75-D582-643E-319C-FD9B0BB1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3F1AC-85DC-F914-57FD-028ED2E0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BACF-DD31-1BE8-71E9-18D76997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29EC-A78D-336C-4895-E990A696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00C3-3F31-DD9A-62C2-2B6EADFF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C340F-8368-B88B-2262-56A26390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6F91-8CDF-D438-3D46-33563B10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E21A9-4438-9EC8-CC5F-22A49475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371A-5475-1A63-E11E-994F84C2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9172-F299-E919-3751-61B5C44B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C448-C429-515A-DDCA-6771074A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D558-B0AF-D7CF-2270-49937C16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C953-C07A-AE86-14AA-D08FF08E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BBB7-87DB-EC2B-E323-29E10570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732B-D8E3-C58B-DFB9-004538CF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4845F-1E55-6546-62AD-0D01839A4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3E2F5-7BDF-FEA5-3058-A9417660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81C40-033E-606C-C193-3C1BAF4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C107E-7E1B-7180-4F99-B86A7771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7BA9-4045-8C43-E392-E0507922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E2CC-CEE7-2C2B-E386-C1718B31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CE89A-2FEC-8696-A0EE-4C487261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D94CA-F1E9-9457-3879-4DD61C339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3746C-2E58-0432-C6D4-243430CFC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3C589-E497-D5E0-7E07-AB1943EC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10DFB-796F-4908-D186-DE63FDC9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661F6-2A03-78FE-9EA3-E13D895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01B0-1FAE-C797-96C0-BFB30507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3AC4C-4709-1324-132C-414F6184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0C84B-644A-3D0F-3AE6-BEB24161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754C-A118-DA8F-6129-97098FFE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66312-2E93-93B4-D830-0974C53D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1E15F-32AF-9DD8-8FD6-F22AB0A5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A97BA-C6BC-7CC0-79A3-212CAAEC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95ED-D798-66CA-50C3-BE7757F8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3D64-4479-28A8-6E89-AC3232A3B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5D95B-0207-F05F-EB62-3007809F9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23294-36BF-0598-DF30-57287C5A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E1AC-E343-B97D-47A9-A2DF8BEE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1FE2A-889B-54F5-E679-2669B04C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4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1FDF-1302-A26E-6615-6F2D3CC8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C2E45-0F07-033E-4554-2B9F41CB4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0D61E-DFB4-CE90-2043-980F5F5E4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2E355-5573-3E18-C997-305DC3E6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5E969-C19F-C4FB-2D28-6F52C62C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79CE-CDAA-CF89-0E09-552326D9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114D-11FD-CD5D-F3BD-1F90976D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F7DB-F537-6755-C9D0-4FFCFC54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DAB0-E071-A2B5-C329-8FAD979FF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35B98-45D1-4614-9852-AF9E41FDDA0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BE29-8AC0-515B-E2EF-BD643F382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546B-9B3D-82CB-3262-E9D7AC45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E0251-A8D2-4140-BB67-5F849AB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DFFE7BDF-FCF0-A88F-A9F5-861125F67532}"/>
              </a:ext>
            </a:extLst>
          </p:cNvPr>
          <p:cNvSpPr/>
          <p:nvPr/>
        </p:nvSpPr>
        <p:spPr>
          <a:xfrm>
            <a:off x="4903667" y="1724249"/>
            <a:ext cx="2342400" cy="9536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</a:rPr>
              <a:t>BiteBuddy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8FC183B-0172-D74B-4E8C-28EE3684E33E}"/>
              </a:ext>
            </a:extLst>
          </p:cNvPr>
          <p:cNvSpPr/>
          <p:nvPr/>
        </p:nvSpPr>
        <p:spPr>
          <a:xfrm>
            <a:off x="160654" y="4137095"/>
            <a:ext cx="1472584" cy="681616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01. User Management</a:t>
            </a:r>
            <a:endParaRPr sz="1600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1553F045-3C6F-F25D-A248-E97D5B658A12}"/>
              </a:ext>
            </a:extLst>
          </p:cNvPr>
          <p:cNvSpPr/>
          <p:nvPr/>
        </p:nvSpPr>
        <p:spPr>
          <a:xfrm>
            <a:off x="1715581" y="4130619"/>
            <a:ext cx="1605299" cy="681616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02. Restaurant Management</a:t>
            </a:r>
            <a:endParaRPr lang="en-US" sz="1600" dirty="0"/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6F308A8C-C024-BAED-1B14-5CC7B2434FAC}"/>
              </a:ext>
            </a:extLst>
          </p:cNvPr>
          <p:cNvSpPr/>
          <p:nvPr/>
        </p:nvSpPr>
        <p:spPr>
          <a:xfrm>
            <a:off x="3403223" y="4138257"/>
            <a:ext cx="1605299" cy="7007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03. Order And Payment Processing</a:t>
            </a:r>
            <a:endParaRPr sz="1600" dirty="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A59CD130-C740-8B95-BC60-0A0604DC7292}"/>
              </a:ext>
            </a:extLst>
          </p:cNvPr>
          <p:cNvSpPr/>
          <p:nvPr/>
        </p:nvSpPr>
        <p:spPr>
          <a:xfrm>
            <a:off x="5101177" y="4117488"/>
            <a:ext cx="1620033" cy="72146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04. Advertisement Management</a:t>
            </a:r>
          </a:p>
        </p:txBody>
      </p:sp>
      <p:cxnSp>
        <p:nvCxnSpPr>
          <p:cNvPr id="9" name="Google Shape;59;p13">
            <a:extLst>
              <a:ext uri="{FF2B5EF4-FFF2-40B4-BE49-F238E27FC236}">
                <a16:creationId xmlns:a16="http://schemas.microsoft.com/office/drawing/2014/main" id="{7059FE8D-2FB2-F45A-E6F2-FE901341D4EC}"/>
              </a:ext>
            </a:extLst>
          </p:cNvPr>
          <p:cNvCxnSpPr>
            <a:cxnSpLocks/>
          </p:cNvCxnSpPr>
          <p:nvPr/>
        </p:nvCxnSpPr>
        <p:spPr>
          <a:xfrm>
            <a:off x="1068570" y="3302876"/>
            <a:ext cx="0" cy="81745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61;p13">
            <a:extLst>
              <a:ext uri="{FF2B5EF4-FFF2-40B4-BE49-F238E27FC236}">
                <a16:creationId xmlns:a16="http://schemas.microsoft.com/office/drawing/2014/main" id="{7713960C-DD6E-4C9A-C5DB-7F4053490751}"/>
              </a:ext>
            </a:extLst>
          </p:cNvPr>
          <p:cNvCxnSpPr/>
          <p:nvPr/>
        </p:nvCxnSpPr>
        <p:spPr>
          <a:xfrm rot="10800000">
            <a:off x="7557574" y="3316455"/>
            <a:ext cx="0" cy="78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A936AEC1-B527-827E-2DC6-80B3BE2CD4E7}"/>
              </a:ext>
            </a:extLst>
          </p:cNvPr>
          <p:cNvSpPr/>
          <p:nvPr/>
        </p:nvSpPr>
        <p:spPr>
          <a:xfrm>
            <a:off x="6907259" y="4090207"/>
            <a:ext cx="1525207" cy="74875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05. </a:t>
            </a:r>
            <a:r>
              <a:rPr lang="en-US" sz="1600" dirty="0"/>
              <a:t>Finance &amp; Operation Team</a:t>
            </a:r>
            <a:endParaRPr sz="1600" dirty="0"/>
          </a:p>
        </p:txBody>
      </p:sp>
      <p:cxnSp>
        <p:nvCxnSpPr>
          <p:cNvPr id="13" name="Google Shape;63;p13">
            <a:extLst>
              <a:ext uri="{FF2B5EF4-FFF2-40B4-BE49-F238E27FC236}">
                <a16:creationId xmlns:a16="http://schemas.microsoft.com/office/drawing/2014/main" id="{21BFB42D-F5BF-CD06-3FBF-87482BF0448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05873" y="3336705"/>
            <a:ext cx="0" cy="80155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4;p13">
            <a:extLst>
              <a:ext uri="{FF2B5EF4-FFF2-40B4-BE49-F238E27FC236}">
                <a16:creationId xmlns:a16="http://schemas.microsoft.com/office/drawing/2014/main" id="{7E20BDF1-8747-4CCF-24CC-56974262CE18}"/>
              </a:ext>
            </a:extLst>
          </p:cNvPr>
          <p:cNvCxnSpPr>
            <a:cxnSpLocks/>
          </p:cNvCxnSpPr>
          <p:nvPr/>
        </p:nvCxnSpPr>
        <p:spPr>
          <a:xfrm flipV="1">
            <a:off x="6074867" y="3292868"/>
            <a:ext cx="0" cy="7973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" name="Google Shape;65;p13">
            <a:extLst>
              <a:ext uri="{FF2B5EF4-FFF2-40B4-BE49-F238E27FC236}">
                <a16:creationId xmlns:a16="http://schemas.microsoft.com/office/drawing/2014/main" id="{D1054514-A42F-1F39-074B-18F74C902D8F}"/>
              </a:ext>
            </a:extLst>
          </p:cNvPr>
          <p:cNvCxnSpPr>
            <a:cxnSpLocks/>
          </p:cNvCxnSpPr>
          <p:nvPr/>
        </p:nvCxnSpPr>
        <p:spPr>
          <a:xfrm>
            <a:off x="1068084" y="3302876"/>
            <a:ext cx="10133316" cy="235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7560FB-47B5-F8BE-7D0F-8860B4CD7392}"/>
              </a:ext>
            </a:extLst>
          </p:cNvPr>
          <p:cNvSpPr txBox="1"/>
          <p:nvPr/>
        </p:nvSpPr>
        <p:spPr>
          <a:xfrm>
            <a:off x="2665117" y="535676"/>
            <a:ext cx="698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BiteBuddy: Functional Decomposition Diagram </a:t>
            </a:r>
          </a:p>
        </p:txBody>
      </p:sp>
      <p:sp>
        <p:nvSpPr>
          <p:cNvPr id="25" name="Google Shape;62;p13">
            <a:extLst>
              <a:ext uri="{FF2B5EF4-FFF2-40B4-BE49-F238E27FC236}">
                <a16:creationId xmlns:a16="http://schemas.microsoft.com/office/drawing/2014/main" id="{8071253B-4BEA-687E-034D-636153CCA7C9}"/>
              </a:ext>
            </a:extLst>
          </p:cNvPr>
          <p:cNvSpPr/>
          <p:nvPr/>
        </p:nvSpPr>
        <p:spPr>
          <a:xfrm>
            <a:off x="10283208" y="4111471"/>
            <a:ext cx="1525207" cy="74879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07. Customer Support</a:t>
            </a:r>
            <a:endParaRPr sz="1600" dirty="0"/>
          </a:p>
        </p:txBody>
      </p:sp>
      <p:cxnSp>
        <p:nvCxnSpPr>
          <p:cNvPr id="27" name="Google Shape;65;p13">
            <a:extLst>
              <a:ext uri="{FF2B5EF4-FFF2-40B4-BE49-F238E27FC236}">
                <a16:creationId xmlns:a16="http://schemas.microsoft.com/office/drawing/2014/main" id="{5C2A1292-E1A3-CCC4-4502-FDE8AC3CAC1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074867" y="2677849"/>
            <a:ext cx="0" cy="6588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AFED79-B748-1E26-D7AC-AA5E3D725D27}"/>
              </a:ext>
            </a:extLst>
          </p:cNvPr>
          <p:cNvSpPr txBox="1"/>
          <p:nvPr/>
        </p:nvSpPr>
        <p:spPr>
          <a:xfrm>
            <a:off x="-2160025" y="50046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Kuldeep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462-CDDF-7DDA-DECF-40987B9100EE}"/>
              </a:ext>
            </a:extLst>
          </p:cNvPr>
          <p:cNvSpPr txBox="1"/>
          <p:nvPr/>
        </p:nvSpPr>
        <p:spPr>
          <a:xfrm>
            <a:off x="2100610" y="5004692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Fouzan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1550E-890A-A4E9-F9EE-73F738F0337B}"/>
              </a:ext>
            </a:extLst>
          </p:cNvPr>
          <p:cNvSpPr txBox="1"/>
          <p:nvPr/>
        </p:nvSpPr>
        <p:spPr>
          <a:xfrm>
            <a:off x="10085736" y="5017345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Vishnuvardhan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53753-DE63-2F0B-D318-31DEAA30AF45}"/>
              </a:ext>
            </a:extLst>
          </p:cNvPr>
          <p:cNvSpPr txBox="1"/>
          <p:nvPr/>
        </p:nvSpPr>
        <p:spPr>
          <a:xfrm>
            <a:off x="7246067" y="5011586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Dezil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A8398-6BEE-7D51-FBAB-434760493579}"/>
              </a:ext>
            </a:extLst>
          </p:cNvPr>
          <p:cNvSpPr txBox="1"/>
          <p:nvPr/>
        </p:nvSpPr>
        <p:spPr>
          <a:xfrm>
            <a:off x="5490111" y="4998884"/>
            <a:ext cx="885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Tarun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D9E34F-CE40-98EF-2EEF-77FFF3672C21}"/>
              </a:ext>
            </a:extLst>
          </p:cNvPr>
          <p:cNvSpPr txBox="1"/>
          <p:nvPr/>
        </p:nvSpPr>
        <p:spPr>
          <a:xfrm>
            <a:off x="3543301" y="5031413"/>
            <a:ext cx="1465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Sai Krishna</a:t>
            </a:r>
            <a:endParaRPr lang="en-US" dirty="0"/>
          </a:p>
        </p:txBody>
      </p:sp>
      <p:sp>
        <p:nvSpPr>
          <p:cNvPr id="34" name="Google Shape;62;p13">
            <a:extLst>
              <a:ext uri="{FF2B5EF4-FFF2-40B4-BE49-F238E27FC236}">
                <a16:creationId xmlns:a16="http://schemas.microsoft.com/office/drawing/2014/main" id="{AA613057-30D4-E462-4E79-F041372A871D}"/>
              </a:ext>
            </a:extLst>
          </p:cNvPr>
          <p:cNvSpPr/>
          <p:nvPr/>
        </p:nvSpPr>
        <p:spPr>
          <a:xfrm>
            <a:off x="8627618" y="4109092"/>
            <a:ext cx="1460438" cy="753556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06. Platform Administration</a:t>
            </a:r>
            <a:endParaRPr sz="1600" dirty="0"/>
          </a:p>
        </p:txBody>
      </p:sp>
      <p:cxnSp>
        <p:nvCxnSpPr>
          <p:cNvPr id="38" name="Google Shape;63;p13">
            <a:extLst>
              <a:ext uri="{FF2B5EF4-FFF2-40B4-BE49-F238E27FC236}">
                <a16:creationId xmlns:a16="http://schemas.microsoft.com/office/drawing/2014/main" id="{07E49D18-0827-12D3-539D-3C56C0C7871B}"/>
              </a:ext>
            </a:extLst>
          </p:cNvPr>
          <p:cNvCxnSpPr>
            <a:cxnSpLocks/>
          </p:cNvCxnSpPr>
          <p:nvPr/>
        </p:nvCxnSpPr>
        <p:spPr>
          <a:xfrm>
            <a:off x="2485833" y="3292868"/>
            <a:ext cx="0" cy="85245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61;p13">
            <a:extLst>
              <a:ext uri="{FF2B5EF4-FFF2-40B4-BE49-F238E27FC236}">
                <a16:creationId xmlns:a16="http://schemas.microsoft.com/office/drawing/2014/main" id="{5841B579-4EAA-25F7-842D-6223C3739527}"/>
              </a:ext>
            </a:extLst>
          </p:cNvPr>
          <p:cNvCxnSpPr/>
          <p:nvPr/>
        </p:nvCxnSpPr>
        <p:spPr>
          <a:xfrm rot="10800000">
            <a:off x="11201400" y="3316455"/>
            <a:ext cx="0" cy="78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2" name="Google Shape;61;p13">
            <a:extLst>
              <a:ext uri="{FF2B5EF4-FFF2-40B4-BE49-F238E27FC236}">
                <a16:creationId xmlns:a16="http://schemas.microsoft.com/office/drawing/2014/main" id="{C39CD2AF-B0A5-AAFE-460A-B2E77336AF32}"/>
              </a:ext>
            </a:extLst>
          </p:cNvPr>
          <p:cNvCxnSpPr/>
          <p:nvPr/>
        </p:nvCxnSpPr>
        <p:spPr>
          <a:xfrm rot="10800000">
            <a:off x="9187210" y="3333887"/>
            <a:ext cx="0" cy="78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38154D-E29B-4D0D-8E88-CF69983D6B0B}"/>
              </a:ext>
            </a:extLst>
          </p:cNvPr>
          <p:cNvSpPr txBox="1"/>
          <p:nvPr/>
        </p:nvSpPr>
        <p:spPr>
          <a:xfrm>
            <a:off x="8921580" y="4972163"/>
            <a:ext cx="8254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Saily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0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368EC-638D-3B56-BD6B-A7A0AAE1636D}"/>
              </a:ext>
            </a:extLst>
          </p:cNvPr>
          <p:cNvSpPr txBox="1"/>
          <p:nvPr/>
        </p:nvSpPr>
        <p:spPr>
          <a:xfrm>
            <a:off x="2735880" y="553123"/>
            <a:ext cx="610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BiteBuddy</a:t>
            </a:r>
            <a:r>
              <a:rPr lang="en-US" sz="2400" b="1" dirty="0"/>
              <a:t>: Fish Bone Diagram </a:t>
            </a:r>
          </a:p>
        </p:txBody>
      </p: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AE806B00-52DE-1485-E938-63BC527C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352429"/>
            <a:ext cx="11570208" cy="476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2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52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Modi, Mr. Dezil Vinodkumar</dc:creator>
  <cp:lastModifiedBy>Modi, Mr. Dezil Vinodkumar</cp:lastModifiedBy>
  <cp:revision>12</cp:revision>
  <dcterms:created xsi:type="dcterms:W3CDTF">2025-02-20T06:31:14Z</dcterms:created>
  <dcterms:modified xsi:type="dcterms:W3CDTF">2025-02-25T21:04:04Z</dcterms:modified>
</cp:coreProperties>
</file>