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99470-BFA2-4AD9-AEA1-054737478FA7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BE63-8D86-4B46-92C9-7DE78FD66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3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48090e9-e5b8-4747-8eed-ddc172cad67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48090e9-e5b8-4747-8eed-ddc172cad671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749943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Count</a:t>
            </a:r>
            <a:r>
              <a:rPr lang="en-US" dirty="0">
                <a:solidFill>
                  <a:srgbClr val="F3C910"/>
                </a:solidFill>
              </a:rPr>
              <a:t> of Records by URL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09/11/2021 18:11:06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09/11/2021 17:41:43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compositionTreeVisual, textbo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pic>
        <p:nvPicPr>
          <p:cNvPr id="5" name="Picture" title="This slide contains the following visuals: decompositionTreeVisual, textbox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6A9C7092-E078-4ECC-A5F6-B08A16D7B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400"/>
            <a:ext cx="1202055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422F3-12FB-4213-BFAE-8EFE888DCF07}"/>
              </a:ext>
            </a:extLst>
          </p:cNvPr>
          <p:cNvSpPr txBox="1"/>
          <p:nvPr/>
        </p:nvSpPr>
        <p:spPr>
          <a:xfrm>
            <a:off x="3668751" y="152400"/>
            <a:ext cx="53971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Count of  URL by ID and Title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43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Count of Records by URL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Srimanta Pattnaik</cp:lastModifiedBy>
  <cp:revision>6</cp:revision>
  <dcterms:created xsi:type="dcterms:W3CDTF">2016-09-04T11:54:55Z</dcterms:created>
  <dcterms:modified xsi:type="dcterms:W3CDTF">2021-11-10T10:39:11Z</dcterms:modified>
</cp:coreProperties>
</file>