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>
        <p:scale>
          <a:sx n="64" d="100"/>
          <a:sy n="64" d="100"/>
        </p:scale>
        <p:origin x="-32" y="-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8DF65-9661-43DC-AED8-C81D82DA3E0B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C30E7-340B-4551-9FFC-7FA0B8A4A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2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above de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92a100-6d32-43f2-9e61-e0ce318bf2e1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app.powerbi.com/groups/me/reports/3e92a100-6d32-43f2-9e61-e0ce318bf2e1/ReportSection?pbi_source=Power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The total count of records from the Udemy data.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09/11/2021 18:04:54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09/11/2021 17:39:18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sunburst chart&#10;&#10;Description automatically generated">
            <a:extLst>
              <a:ext uri="{FF2B5EF4-FFF2-40B4-BE49-F238E27FC236}">
                <a16:creationId xmlns:a16="http://schemas.microsoft.com/office/drawing/2014/main" id="{0E9B9213-04AC-4A63-A40D-BC4BE300B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27" y="763228"/>
            <a:ext cx="942095" cy="591164"/>
          </a:xfrm>
          <a:prstGeom prst="rect">
            <a:avLst/>
          </a:prstGeom>
        </p:spPr>
      </p:pic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88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 title="This slide contains the following visuals: decompositionTreeVisual, textbox, textbox, textbox. Please refer to the notes on this slide for details.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061" y="1670120"/>
            <a:ext cx="1758154" cy="1002147"/>
          </a:xfrm>
          <a:prstGeom prst="rect">
            <a:avLst/>
          </a:prstGeom>
          <a:noFill/>
        </p:spPr>
      </p:pic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8D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1655F73F-9CEA-4BDF-B1A7-F75B08425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47" y="3666773"/>
            <a:ext cx="2032216" cy="1757866"/>
          </a:xfrm>
          <a:prstGeom prst="rect">
            <a:avLst/>
          </a:prstGeom>
        </p:spPr>
      </p:pic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Triangle 98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EDEFCF1-EE99-41C8-96F2-73B61D255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667" y="798247"/>
            <a:ext cx="3644104" cy="187671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1FAA8CC-F8D7-4EF0-96D3-E8311DC17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9803" y="2979485"/>
            <a:ext cx="3040248" cy="1611332"/>
          </a:xfrm>
          <a:prstGeom prst="rect">
            <a:avLst/>
          </a:prstGeom>
        </p:spPr>
      </p:pic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3FC79-D1F3-4E22-BE8E-31980044C49A}"/>
              </a:ext>
            </a:extLst>
          </p:cNvPr>
          <p:cNvSpPr txBox="1"/>
          <p:nvPr/>
        </p:nvSpPr>
        <p:spPr>
          <a:xfrm>
            <a:off x="7855297" y="3153048"/>
            <a:ext cx="3706577" cy="3061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The visuals on this dashboard are representing   the total count of records regarding the data  from </a:t>
            </a:r>
            <a:r>
              <a:rPr lang="en-US" sz="1100" b="1" dirty="0">
                <a:solidFill>
                  <a:schemeClr val="tx1"/>
                </a:solidFill>
              </a:rPr>
              <a:t>10 k Udemy courses on business category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The card visual on the top left corner is showing the total count of URL of the  total courses,, which is 9447. The URL contains unique value for each record.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Just below that, is the gauge visual representing the total count of ID , which is 9447 too. IDs are also the unique values of the data given.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 visual on the top , is the area chart representing the  values  of the IDs  in million. The largest value of an ID is, approximately 3.5 million 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Each decomposition tree maps represent the total count of records via two unique values the ID and the URL, which  are both 9447.</a:t>
            </a:r>
          </a:p>
        </p:txBody>
      </p:sp>
      <p:sp>
        <p:nvSpPr>
          <p:cNvPr id="4" name="Title" hidden="1"/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Page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5F0DB-55DC-4585-8502-566949A80F87}"/>
              </a:ext>
            </a:extLst>
          </p:cNvPr>
          <p:cNvSpPr txBox="1"/>
          <p:nvPr/>
        </p:nvSpPr>
        <p:spPr>
          <a:xfrm>
            <a:off x="5029200" y="280686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27514-A176-4708-A29A-0B4913BE837C}"/>
              </a:ext>
            </a:extLst>
          </p:cNvPr>
          <p:cNvSpPr txBox="1"/>
          <p:nvPr/>
        </p:nvSpPr>
        <p:spPr>
          <a:xfrm>
            <a:off x="5943600" y="2806861"/>
            <a:ext cx="34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176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The total count of records from the Udemy data.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Srimanta Pattnaik</cp:lastModifiedBy>
  <cp:revision>11</cp:revision>
  <dcterms:created xsi:type="dcterms:W3CDTF">2016-09-04T11:54:55Z</dcterms:created>
  <dcterms:modified xsi:type="dcterms:W3CDTF">2021-11-16T12:49:06Z</dcterms:modified>
</cp:coreProperties>
</file>