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5290" autoAdjust="0"/>
  </p:normalViewPr>
  <p:slideViewPr>
    <p:cSldViewPr snapToGrid="0" snapToObjects="1">
      <p:cViewPr varScale="1">
        <p:scale>
          <a:sx n="57" d="100"/>
          <a:sy n="57" d="100"/>
        </p:scale>
        <p:origin x="26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F6DBB-07CB-44B3-9A23-B11410E62E4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75500-CAF8-41C2-9903-075A9EC66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2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49b2e1-a4db-47c5-8967-694cc01b807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countof_records_rating_4.6-5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13/11/2021 15:28:16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13/11/2021 15:10:48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7197D57-0990-4DA4-96A6-D5EEEADBC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28" y="0"/>
            <a:ext cx="3438217" cy="2140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FA6B0C-1FF3-4855-AEA6-FDB33BDA4ECA}"/>
              </a:ext>
            </a:extLst>
          </p:cNvPr>
          <p:cNvSpPr txBox="1"/>
          <p:nvPr/>
        </p:nvSpPr>
        <p:spPr>
          <a:xfrm>
            <a:off x="767290" y="1765467"/>
            <a:ext cx="4075054" cy="4404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 table visual on the right represents data from the Udemy  10 k courses under Business category.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visual represents count of the total courses rating 4.6-5, which  is 1080.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gauge visuals above shows the total count of this rating range , which is 1080.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Decomposition tree  shows the total count of the title for the rating 4.6-5 and also count of title per rating the above range.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table visuals represents the total count of the courses based on the above rating  along with the title of some of the courses and count   per rating.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B84842-8C81-408E-9019-7CA1BDBB1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40291"/>
            <a:ext cx="2741637" cy="4029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1992B-495F-49D9-8E69-76A866686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991" y="2057400"/>
            <a:ext cx="3027283" cy="4504113"/>
          </a:xfrm>
          <a:prstGeom prst="rect">
            <a:avLst/>
          </a:prstGeom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141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countof_records_rating_4.6-5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Srimanta Pattnaik</cp:lastModifiedBy>
  <cp:revision>9</cp:revision>
  <dcterms:created xsi:type="dcterms:W3CDTF">2016-09-04T11:54:55Z</dcterms:created>
  <dcterms:modified xsi:type="dcterms:W3CDTF">2021-11-16T12:56:26Z</dcterms:modified>
</cp:coreProperties>
</file>