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9F5D-AE19-490B-BE05-BDC0884F6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13BDD-10A0-40E6-A542-99F00445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5630-D190-49B6-B5AE-0269BDD6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3C6F-292C-48E8-8C8C-19DABCBC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7F48-34CD-45F8-8F36-7BC0E28D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7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DE9F-D54C-416D-A749-49B02E50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3E731-B69C-46C4-B412-6489A33E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524F-BADA-4897-8723-8BB380EE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F080-F0A1-45BC-94AA-45115812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B26E-1291-406F-A5C5-3DD557F4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5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F58B6-13BE-40C5-AA01-81446FEB5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EE61B-AA6E-4E6E-AEBD-0CFDB2D0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7D8E-8474-4692-A22F-FAF52854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EF76-044D-4A8F-BCBC-C0F5E733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450C-64F4-47F2-813B-D3CBEFC5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5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DCE6-A0B5-440F-80E6-64B50803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A63-EEBF-4BAA-B325-D803759C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36FE-E68C-47BE-8500-46B44A7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706-91D7-47AB-AD04-852F9312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1D9C-C9C9-41DD-A5F6-F7871734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9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7413-A067-42F3-AF73-B8AEE849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BA8BD-DE4E-4A90-9126-02E259AF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C9167-C717-46B0-A1DA-202B4EB7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3034-7FC9-491A-9BF6-A7F412DF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94C2-98F0-4A37-8FD7-EA62950C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2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703D-9799-4AE0-8081-D1E76E79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E032-6350-44D5-82F0-CB0C2290E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896CD-7A7E-43E2-80AD-507CC7E26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1C54-97E9-4261-88DB-51EBB51C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BB734-AECF-4A1A-A171-D580BC15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838B9-880A-4B30-B0B6-17DA8006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8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3C3B-2215-4E21-B214-82C4629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BBE1-9E8B-4C5E-AD7E-BC2DCDE5B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77E0-86C1-43AC-9D9C-0389DEA26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B5D7D-702A-40EC-9F22-CB0117F00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01CD0-9750-4248-8B4B-BC5B68F80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A528A-D101-4333-A2D1-08EF3EA0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21981-C4D5-487D-8EAB-898F9E63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FA882-145E-487F-B850-87AB6DA4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94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437C-04EC-4EFF-BE69-D365D64F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408F0-9FF5-4090-AD32-DA798D95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E220A-4431-4E29-BA33-03008E23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63C8A-F3B4-4C72-910E-922CC80D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5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758C8-F58A-46ED-BFC5-D5F25034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B88C4-CCA2-4B55-A803-0DB1527D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944D0-9C6D-49E5-9C15-80A07905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7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9D53-9C82-4062-ACF2-B8304B34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3433-CCB3-4B64-938D-EFC797C7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A109E-3CB6-40D6-8CAA-B3D51C9A5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E04-737C-4C1E-A0E7-05E4BA20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F95C-CCDA-470C-BC5F-66BF484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26385-A671-4BD2-81DD-B706F40E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4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C25C-5DBF-473F-BE65-76F206EE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F54C5-395C-42C0-87D5-77910195C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4C4E5-81EF-4E14-85F1-B0044C1A3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37E81-7DDB-4A62-A8ED-32081517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5869E-7D9B-4841-8B8B-5031C895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9E8C-3FDF-4F80-9433-20324D4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2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B87CF-C277-48A9-9648-0195BAB3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F023-A8D8-46FC-871E-6DC034FF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717B-324C-416A-922E-57B007076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3F39-D9F0-48A6-95DE-9BA6978417FF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8C650-3971-4ABD-A01A-B6430875E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EBB2-FEB6-4E3D-9279-E60EA9995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ACAC-F653-4664-AE7C-9BED8560A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5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E5F29-6392-4EF4-AE04-8B15BD5D9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080808"/>
                </a:solidFill>
              </a:rPr>
              <a:t>Udemy 10 k courses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38044-50B8-403A-8EFB-70B91B84F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Price range for highest and lowest numbers of available courses 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7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BAE180-D7CB-472B-852F-76C40CCCC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" b="1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1787E0-4253-4C99-A048-06D6231C9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6" r="2" b="1976"/>
          <a:stretch/>
        </p:blipFill>
        <p:spPr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D0DED9-D02D-4A8D-975E-87552AB16A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58" r="2" b="2"/>
          <a:stretch/>
        </p:blipFill>
        <p:spPr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140" name="Freeform: Shape 7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8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8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8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F4F514-2091-460E-92FD-E7979964FB4D}"/>
              </a:ext>
            </a:extLst>
          </p:cNvPr>
          <p:cNvSpPr txBox="1"/>
          <p:nvPr/>
        </p:nvSpPr>
        <p:spPr>
          <a:xfrm>
            <a:off x="448056" y="2258568"/>
            <a:ext cx="2807208" cy="392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visuals here are displaying the  counts of courses with high price original range  and low original   price range.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On the top, the stacked column chart  displays  the higher count of courses with price range lower than 2k.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And the highest count of courses in between price 8k-9k and gradually the count of courses are lowering  when the price gets higher.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Line graph also shows higher counts of available  courses are below the price range 1400 and highest counts of courses available in the price range8000-9000.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pie chart visuals displays the most available courses belong to the price range  INR 8640 and 1280.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6267D-D5F1-411E-BFA1-802080E342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05" r="-1" b="-1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B0FA71-548D-43D2-8EF1-ED8F5C565F94}"/>
              </a:ext>
            </a:extLst>
          </p:cNvPr>
          <p:cNvSpPr txBox="1"/>
          <p:nvPr/>
        </p:nvSpPr>
        <p:spPr>
          <a:xfrm>
            <a:off x="2939000" y="46922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62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Price range for highest and lowest numbers of available courses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Srimanta Pattnaik</dc:creator>
  <cp:lastModifiedBy>Srimanta Pattnaik</cp:lastModifiedBy>
  <cp:revision>6</cp:revision>
  <dcterms:created xsi:type="dcterms:W3CDTF">2021-11-16T17:55:10Z</dcterms:created>
  <dcterms:modified xsi:type="dcterms:W3CDTF">2021-11-16T18:48:57Z</dcterms:modified>
</cp:coreProperties>
</file>