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-88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B777-2A27-427B-9AEB-7364B8F8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CFE81-20D8-4B90-8490-2E98DE88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D4AA1-49C2-4A8C-A696-ADBA38E7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A52E-D609-4A06-A240-C093D9E7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0EDC-F2BC-4B6C-9BCA-1786FFC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8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0A38-6AFA-4AA9-9375-A5979E5D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94950-0947-452D-A14F-AB00B331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9FA0-CF54-43BB-9B96-15A12B0A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85B7-E67E-4753-A157-E9099405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C5E33-08FB-4B46-A5AE-0410A6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5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7031-5AF2-46C2-BD06-C752115EE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3DE5-D806-4B89-9025-4D28EB99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27CE-BB66-4E31-A6DA-44E3553A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DBC4-D46B-4867-A435-E63E6BF8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466C-35C6-475E-ADE0-2F8FBBFB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7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9E37-DC31-47F9-8AF4-7D8E263F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182F-0E14-4B9E-A318-185DAC74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24858-D174-4650-9FA4-0943CBDA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5C04-6FB9-4E42-A28D-2E4210B6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4C9E-1CA0-472A-A641-FFCA649E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6ED3-E4BA-4BBA-B091-DC13C0C4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6A50-D679-4573-93B4-6BC9924C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2C19-BA76-49E4-A393-2F39688D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6C9E-E1B6-4D3E-8FD4-EFFDB575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5290-042F-4EEB-BC17-EE1163F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A4FB-13B3-4953-982B-B3D1520D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398-CD4E-4C87-BA9D-40A3FFD99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40BD-06BB-4688-89AD-B3764422E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175DA-32DC-4BD9-B7A9-2CFA337B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29DE5-F2D6-44ED-AA3B-C81AB33B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B1731-6942-428C-AD7F-5CA3A86D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21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FCE5-3F69-4F3F-8034-9773BA54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3F4EF-7DAB-477E-A92C-C290C881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6FA64-C18E-40AA-ADE0-0D61C8EEE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F3BF3-A890-4521-AB8B-D4FF43313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C6FE3-9104-4BFD-AF11-4918828C3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BAC90-2660-47BD-9B4D-53B242CF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E6-4993-432F-B749-CCF259FA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8B8C0-3D00-4B54-8136-23EBBC52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77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9A-4384-4953-BE42-E45E738E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86CA6-AACC-4D23-8ABE-3362767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4F4E-1C6D-458E-ADCB-BB75C96D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701AB-1A0E-4E13-ABF5-4CEC31FE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3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21EB6-1112-4865-B331-7CDA08E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37A12-625A-4F50-AF2C-AFA10950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21295-5D5A-4F3B-BDDF-DB310EC7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5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6F8D-9954-4DB0-AA5C-AC9B0E42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6D04-D3D6-40D2-A7ED-E78E2D38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3C38E-6A33-42FE-B48A-60A5904AE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B83A-627E-47B9-9CBF-A8CB9A7D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D7944-EAB8-4D30-9B7B-EF7B13B5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CCC5-6B62-4475-A51C-8592E4A8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76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2E92-F5A7-45B6-A771-821C4519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61B46-E148-4BAF-9317-25FE30432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42A87-5D6D-464F-9326-D5294C346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FE94F-55B1-47AA-98C1-F3FE2667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4535-91CE-4054-B3AB-8D77151D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226E0-CC72-4889-B3AC-635FE441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752BD-5266-4726-9CAE-7590E2D6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8430-6BBB-4270-B020-01EEE35A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C961C-EB3F-4814-8437-ABCD059BE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EBB8-40AE-495A-98E2-3C50CF6A5D1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4B27-C3F5-49C9-A7C0-419077E4C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B333-0A99-4D3D-98FF-F23E25DA8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D294-6FB0-4140-9C94-6813B3EAD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97B3F-B2B5-42AA-8C49-7CCAAF8DE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sz="4400" dirty="0">
                <a:solidFill>
                  <a:srgbClr val="080808"/>
                </a:solidFill>
              </a:rPr>
              <a:t>Udemy courses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97E9E-34A2-423F-8348-8C2B1F807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Count of courses based on rating 4.2-4.6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7E2D3-CE2B-4F2A-9421-6A06497F1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33" r="-1" b="37839"/>
          <a:stretch/>
        </p:blipFill>
        <p:spPr>
          <a:xfrm>
            <a:off x="4968250" y="325905"/>
            <a:ext cx="2249424" cy="20026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4CFC46-EE8A-478E-8493-6DBB16DA697C}"/>
              </a:ext>
            </a:extLst>
          </p:cNvPr>
          <p:cNvSpPr txBox="1"/>
          <p:nvPr/>
        </p:nvSpPr>
        <p:spPr>
          <a:xfrm>
            <a:off x="798256" y="863600"/>
            <a:ext cx="3607930" cy="5287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The visuals of this dashboard are representing data from the  10 k Udemy courses under business category.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visuals on the right  are matrix visual followed by tree maps. On the extreme right,   card visual , table visual  which are representing the total count of the courses and course title  per rating.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 tree map visual represents color code. Such as, the  deep blue exhibits  highest rating  and light grey with lowest rating.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matrix visual represents only count of </a:t>
            </a:r>
            <a:r>
              <a:rPr lang="en-US" sz="2000">
                <a:solidFill>
                  <a:srgbClr val="FFFFFF"/>
                </a:solidFill>
              </a:rPr>
              <a:t>courses the  </a:t>
            </a:r>
            <a:r>
              <a:rPr lang="en-US" sz="2000" dirty="0">
                <a:solidFill>
                  <a:srgbClr val="FFFFFF"/>
                </a:solidFill>
              </a:rPr>
              <a:t>per rating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F9A20-E51A-4343-B439-8063891FE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716" b="3"/>
          <a:stretch/>
        </p:blipFill>
        <p:spPr>
          <a:xfrm>
            <a:off x="4968251" y="2419956"/>
            <a:ext cx="2249424" cy="2002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2B4916-8373-4F03-BC12-CA3736B527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71" r="3" b="20124"/>
          <a:stretch/>
        </p:blipFill>
        <p:spPr>
          <a:xfrm>
            <a:off x="7295203" y="325905"/>
            <a:ext cx="4570677" cy="2002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69F53-914F-4344-BE97-4217687B01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646" b="3"/>
          <a:stretch/>
        </p:blipFill>
        <p:spPr>
          <a:xfrm>
            <a:off x="4976656" y="4511800"/>
            <a:ext cx="2249424" cy="2002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30BBF-37A3-4712-A5C4-48617CFDA5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81" r="3" b="11468"/>
          <a:stretch/>
        </p:blipFill>
        <p:spPr>
          <a:xfrm>
            <a:off x="7570023" y="2834780"/>
            <a:ext cx="4570677" cy="36935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10A04A-CD2D-4A06-8F6F-DB6563BAC7EA}"/>
              </a:ext>
            </a:extLst>
          </p:cNvPr>
          <p:cNvSpPr txBox="1"/>
          <p:nvPr/>
        </p:nvSpPr>
        <p:spPr>
          <a:xfrm>
            <a:off x="5923280" y="3429000"/>
            <a:ext cx="1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25F28D-E15F-45BC-A213-9863EDE6A4D2}"/>
              </a:ext>
            </a:extLst>
          </p:cNvPr>
          <p:cNvSpPr txBox="1"/>
          <p:nvPr/>
        </p:nvSpPr>
        <p:spPr>
          <a:xfrm flipH="1" flipV="1">
            <a:off x="4202466" y="3973002"/>
            <a:ext cx="1639535" cy="258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527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Count of courses based on rating 4.2-4.6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of courses based on rating 4.2-4.6</dc:title>
  <dc:creator>Srimanta Pattnaik</dc:creator>
  <cp:lastModifiedBy>Srimanta Pattnaik</cp:lastModifiedBy>
  <cp:revision>8</cp:revision>
  <dcterms:created xsi:type="dcterms:W3CDTF">2021-11-15T18:38:43Z</dcterms:created>
  <dcterms:modified xsi:type="dcterms:W3CDTF">2021-11-16T11:56:42Z</dcterms:modified>
</cp:coreProperties>
</file>