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62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77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08D5-9104-4F6E-AAFA-78EB70098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FAB45-2372-4B8B-BD2E-C63884BAD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66C4F-41D6-4832-BB37-678156C5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97AC-0AFB-4E95-9D27-21C03FAEEBA3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A31C6-ADE5-41B4-B636-65E5B0CD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E89BF-1639-4A05-B547-4E4C3BEF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931D-5CA6-4B87-AF58-CA8B11355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01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76B4-E294-4531-9B66-578B42A7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E8A1C-A1FB-49B4-A269-6EB64B4B1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DF40F-0C02-4D6F-AC34-3717B785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97AC-0AFB-4E95-9D27-21C03FAEEBA3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FFB8C-11B5-4F73-85F2-37DCFCCB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9AA8B-9122-4303-89ED-01CB2EFC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931D-5CA6-4B87-AF58-CA8B11355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40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0108FA-6A37-40D0-99C1-39A6B3E26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80722-BFA3-4D69-A226-64A79637A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0DFA4-031A-4048-B1AC-D470B5A8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97AC-0AFB-4E95-9D27-21C03FAEEBA3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EE8C2-508A-465D-BDD5-962056C3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8A71E-9697-4C3A-8484-1CD134BE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931D-5CA6-4B87-AF58-CA8B11355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45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7710-7C7D-48C9-93DF-1E7546EA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1B584-0CB2-48FA-8981-5DEC4E764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D2C03-C5D1-4CB9-9E57-F212A1BC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97AC-0AFB-4E95-9D27-21C03FAEEBA3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464E8-540E-4DD0-9AD7-79296E4D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FF079-59CF-4509-9BDC-EFBAB1A8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931D-5CA6-4B87-AF58-CA8B11355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84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3A0D-C42F-4EA9-BC3D-C83ED6B7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1F51A-BA1C-4C9E-8E05-2BF847604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4F827-05A6-4C70-BD81-69D49CA9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97AC-0AFB-4E95-9D27-21C03FAEEBA3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D6956-4BD8-4181-B8C8-A7C5AB89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0FD18-4A5C-4CDF-A8A3-2B44959E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931D-5CA6-4B87-AF58-CA8B11355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14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0659-087E-4DBA-A3DC-912EAC59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E1C09-D3B0-4BC3-A8A1-038DCD104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45201-1EEA-4C8D-8F83-EF525168C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888CA-504D-4C93-98AF-AB5EF3D5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97AC-0AFB-4E95-9D27-21C03FAEEBA3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4CA9B-C2FF-413B-B223-E33E47A6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ADD5D-B79A-41EA-982E-847A0C62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931D-5CA6-4B87-AF58-CA8B11355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03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B4C3-9AF9-48A1-8068-CC0264318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0B0C7-D279-4CC2-B381-A176FBC1E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18BCB-004F-4700-A25D-2B91E75F8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5DB96-33CC-46AD-9549-451765EE7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DE245-F753-4E03-9534-99FA99F98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DD3B2-9102-46E2-B8CD-3BA4C122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97AC-0AFB-4E95-9D27-21C03FAEEBA3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4D8BD-9D7E-44B7-8D8C-D714920A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4D3178-77F2-4A48-8847-44BF33B6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931D-5CA6-4B87-AF58-CA8B11355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53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D2D8-121E-40D0-944D-3BFEFDD7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4FFC5-5488-4346-A805-63645FEF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97AC-0AFB-4E95-9D27-21C03FAEEBA3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643E4-D5DE-4997-A10F-EECEF0D8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7CC40-A74A-4609-9B63-08193AF3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931D-5CA6-4B87-AF58-CA8B11355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40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DE7DF5-606C-4643-AB3D-8C1AB606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97AC-0AFB-4E95-9D27-21C03FAEEBA3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427D2-28F5-4EDE-8753-5A090C75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2B535-0AB9-45A5-BDC0-336AC3E5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931D-5CA6-4B87-AF58-CA8B11355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73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E509-0986-4D17-A78B-FD1E84CC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AD007-7097-4DAB-89CA-14366098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ECC98-9ED4-427A-AAC2-69F60270C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C813C-C70D-4BB6-958C-5DAA537D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97AC-0AFB-4E95-9D27-21C03FAEEBA3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633C2-1B6C-4A16-B349-476CECF8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13E70-0D69-4FC3-B5FE-39B7DDB4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931D-5CA6-4B87-AF58-CA8B11355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1419-0FF5-42C2-BFAD-B1516701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AA017-705E-4AE6-96C0-B31734D06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B044D-3E79-4393-B247-5D32B7C6F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7FE6B-A956-4BA7-BBEB-FD8DCE74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97AC-0AFB-4E95-9D27-21C03FAEEBA3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D9E77-D990-4135-A2D8-C6414912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104F6-343D-494C-9574-FEFBC7AD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931D-5CA6-4B87-AF58-CA8B11355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59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C6C83-6838-4A41-AED7-C18486B0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29857-CC3C-4E90-8DAF-720F66768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367C-C9A1-4540-A840-F723E114D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D97AC-0AFB-4E95-9D27-21C03FAEEBA3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8392D-BFCE-4E01-BE78-3E8A0E4EE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83246-F723-42EC-9120-085E979C0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B931D-5CA6-4B87-AF58-CA8B11355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11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C06B-9506-474D-B483-3B32C8D6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AE356-1DC5-497F-8157-ECCD6F69F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General fractal</a:t>
            </a:r>
          </a:p>
          <a:p>
            <a:pPr lvl="1"/>
            <a:r>
              <a:rPr lang="en-GB" dirty="0" err="1"/>
              <a:t>Hamoltonian</a:t>
            </a:r>
            <a:r>
              <a:rPr lang="en-GB" dirty="0"/>
              <a:t> matrix is of size (</a:t>
            </a:r>
            <a:r>
              <a:rPr lang="en-GB" dirty="0" err="1"/>
              <a:t>num_of_sites</a:t>
            </a:r>
            <a:r>
              <a:rPr lang="en-GB" dirty="0"/>
              <a:t> x </a:t>
            </a:r>
            <a:r>
              <a:rPr lang="en-GB" dirty="0" err="1"/>
              <a:t>num_of_sites</a:t>
            </a:r>
            <a:r>
              <a:rPr lang="en-GB" dirty="0"/>
              <a:t>)</a:t>
            </a:r>
          </a:p>
          <a:p>
            <a:pPr lvl="1"/>
            <a:endParaRPr lang="en-GB" dirty="0"/>
          </a:p>
          <a:p>
            <a:r>
              <a:rPr lang="en-GB" dirty="0"/>
              <a:t>2D </a:t>
            </a:r>
            <a:r>
              <a:rPr lang="en-GB" dirty="0" err="1"/>
              <a:t>seperinski</a:t>
            </a:r>
            <a:r>
              <a:rPr lang="en-GB" dirty="0"/>
              <a:t> observations:</a:t>
            </a:r>
          </a:p>
          <a:p>
            <a:pPr marL="0" indent="0">
              <a:buNone/>
            </a:pPr>
            <a:r>
              <a:rPr lang="en-GB" dirty="0"/>
              <a:t> 	</a:t>
            </a:r>
            <a:r>
              <a:rPr lang="en-GB" dirty="0" err="1"/>
              <a:t>num_of_bonds</a:t>
            </a:r>
            <a:r>
              <a:rPr lang="en-GB" dirty="0"/>
              <a:t> = 3^n, where n is the fractal dimension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num_of_sites</a:t>
            </a:r>
            <a:r>
              <a:rPr lang="en-GB" dirty="0"/>
              <a:t> =  2 + sum(3^x) for 0&lt;x&lt;n</a:t>
            </a:r>
          </a:p>
        </p:txBody>
      </p:sp>
    </p:spTree>
    <p:extLst>
      <p:ext uri="{BB962C8B-B14F-4D97-AF65-F5344CB8AC3E}">
        <p14:creationId xmlns:p14="http://schemas.microsoft.com/office/powerpoint/2010/main" val="209463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2505-73EB-4222-A6FC-8C3B726C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N=0</a:t>
            </a:r>
          </a:p>
        </p:txBody>
      </p:sp>
      <p:pic>
        <p:nvPicPr>
          <p:cNvPr id="5" name="Picture 4" descr="Shape, polygon&#10;&#10;Description automatically generated">
            <a:extLst>
              <a:ext uri="{FF2B5EF4-FFF2-40B4-BE49-F238E27FC236}">
                <a16:creationId xmlns:a16="http://schemas.microsoft.com/office/drawing/2014/main" id="{6B47BF3C-E0F8-40E6-8F24-DE11784FD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52172" cy="43891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0ADCC0-1381-4F90-B609-96EBC13A6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372" y="1690688"/>
            <a:ext cx="1295512" cy="5105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B3BBC1-2D75-4801-B3A0-686D7916B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372" y="2467809"/>
            <a:ext cx="2987299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1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2505-73EB-4222-A6FC-8C3B726C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N=1</a:t>
            </a:r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2D696DE0-3E7D-4C60-BC88-8D34569C8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52172" cy="438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F400E5-8495-4C9A-8FE6-876071019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372" y="1690688"/>
            <a:ext cx="2560542" cy="1562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917DB0-9D75-4240-8253-8E78FFDF8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372" y="3546132"/>
            <a:ext cx="4602879" cy="746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FC4F6B-02DF-4CBF-B758-3515CF784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372" y="4392735"/>
            <a:ext cx="4602879" cy="119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1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2505-73EB-4222-A6FC-8C3B726C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N=2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7154432-88DC-477C-9763-CA772AD32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52172" cy="438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D35B5-A823-4CC3-93EC-A7C177F3C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372" y="1690689"/>
            <a:ext cx="5019847" cy="344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9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2505-73EB-4222-A6FC-8C3B726C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N=3</a:t>
            </a:r>
          </a:p>
        </p:txBody>
      </p:sp>
      <p:pic>
        <p:nvPicPr>
          <p:cNvPr id="3" name="Picture 2" descr="Line chart&#10;&#10;Description automatically generated">
            <a:extLst>
              <a:ext uri="{FF2B5EF4-FFF2-40B4-BE49-F238E27FC236}">
                <a16:creationId xmlns:a16="http://schemas.microsoft.com/office/drawing/2014/main" id="{E6F264F8-4504-4A5B-98E8-FFE55C75E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52172" cy="438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611E53-1C52-4600-A822-75BE1F159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372" y="1690689"/>
            <a:ext cx="5111768" cy="332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6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C021-CB2A-4C56-8B93-3C31DE69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B6EA7-FFB3-40A7-BED2-35AAC09F4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Completely construct </a:t>
            </a:r>
            <a:r>
              <a:rPr lang="en-GB" dirty="0" err="1"/>
              <a:t>hamoltian</a:t>
            </a:r>
            <a:r>
              <a:rPr lang="en-GB" dirty="0"/>
              <a:t> in python</a:t>
            </a:r>
          </a:p>
          <a:p>
            <a:r>
              <a:rPr lang="en-GB" dirty="0"/>
              <a:t>Eigen values seems to break/crash at n &gt;= 2</a:t>
            </a:r>
          </a:p>
        </p:txBody>
      </p:sp>
    </p:spTree>
    <p:extLst>
      <p:ext uri="{BB962C8B-B14F-4D97-AF65-F5344CB8AC3E}">
        <p14:creationId xmlns:p14="http://schemas.microsoft.com/office/powerpoint/2010/main" val="3146995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95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Relationships Found</vt:lpstr>
      <vt:lpstr>N=0</vt:lpstr>
      <vt:lpstr>N=1</vt:lpstr>
      <vt:lpstr>N=2</vt:lpstr>
      <vt:lpstr>N=3</vt:lpstr>
      <vt:lpstr>In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N=0</dc:title>
  <dc:creator>ben Shellswell</dc:creator>
  <cp:lastModifiedBy>ben Shellswell</cp:lastModifiedBy>
  <cp:revision>13</cp:revision>
  <dcterms:created xsi:type="dcterms:W3CDTF">2021-10-25T14:15:19Z</dcterms:created>
  <dcterms:modified xsi:type="dcterms:W3CDTF">2021-11-01T17:15:09Z</dcterms:modified>
</cp:coreProperties>
</file>