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66" r:id="rId5"/>
    <p:sldId id="267" r:id="rId6"/>
    <p:sldId id="264" r:id="rId7"/>
    <p:sldId id="272" r:id="rId8"/>
    <p:sldId id="258" r:id="rId9"/>
    <p:sldId id="262" r:id="rId10"/>
    <p:sldId id="271" r:id="rId11"/>
    <p:sldId id="259" r:id="rId12"/>
    <p:sldId id="260" r:id="rId13"/>
    <p:sldId id="26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7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2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3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9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5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12303-64CE-4FE8-BD8D-C360D2AAA77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5FF98-9B30-48EE-B9FB-A3EDE23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77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02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53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79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05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7CAC-6EA9-46AF-B9E5-05489EBE141F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B269-1D41-4AFE-A275-E55B502270F7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3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FBEA-A249-40F4-996A-D3DE959BA072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0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741C-828C-4174-BB99-AE5515C82EE0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63-1ADF-4FD5-96B3-05102E4A6094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7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AE29-F772-4D8A-AB55-05091778908B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3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51C0-B14C-422F-AFD2-99091A0ACF90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3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19F5-0480-4CE7-AB56-36C46FB788A7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5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4D4D-4332-4A6A-BCD7-3870F74DA050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C85-5EB5-4B26-97B8-0D5021F3085F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739B-D598-4BDC-9E7B-49E82FB72890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0D0F-B850-430E-B384-BDCF4B163C74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ShelterPets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B6F2-3AEE-46C9-8719-350005EE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hanzartwork/" TargetMode="External"/><Relationship Id="rId2" Type="http://schemas.openxmlformats.org/officeDocument/2006/relationships/hyperlink" Target="https://twitter.com/Hanzkingdom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aspca.org/helping-people-pets/shelter-intake-and-surrender/pet-statistic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77" y="5126044"/>
            <a:ext cx="10487024" cy="1655760"/>
          </a:xfrm>
        </p:spPr>
        <p:txBody>
          <a:bodyPr>
            <a:normAutofit/>
          </a:bodyPr>
          <a:lstStyle/>
          <a:p>
            <a:r>
              <a:rPr lang="en-US" b="1" dirty="0"/>
              <a:t>10,000 Hand drawn Dog and Cat NFTs launching on Cardano</a:t>
            </a: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3"/>
            <a:ext cx="12191998" cy="406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44991"/>
            <a:ext cx="1013013" cy="10130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ShelterPets</a:t>
            </a:r>
            <a:r>
              <a:rPr lang="en-US" dirty="0" smtClean="0"/>
              <a:t> Charitable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6" y="1825626"/>
            <a:ext cx="10874188" cy="4735193"/>
          </a:xfrm>
        </p:spPr>
        <p:txBody>
          <a:bodyPr>
            <a:normAutofit/>
          </a:bodyPr>
          <a:lstStyle/>
          <a:p>
            <a:r>
              <a:rPr lang="en-US" dirty="0" smtClean="0"/>
              <a:t>Trust?</a:t>
            </a:r>
          </a:p>
          <a:p>
            <a:pPr lvl="1"/>
            <a:r>
              <a:rPr lang="en-US" dirty="0" smtClean="0"/>
              <a:t>Address where charitable ADA will be held will be made public. </a:t>
            </a:r>
          </a:p>
          <a:p>
            <a:pPr lvl="1"/>
            <a:r>
              <a:rPr lang="en-US" dirty="0" smtClean="0"/>
              <a:t>Receipts for all donations will be provided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Partnerships with trusted community member are in talks.</a:t>
            </a:r>
            <a:r>
              <a:rPr lang="en-US" dirty="0" smtClean="0"/>
              <a:t> </a:t>
            </a:r>
            <a:endParaRPr lang="en-US" dirty="0"/>
          </a:p>
          <a:p>
            <a:pPr marL="228591" lvl="1">
              <a:spcBef>
                <a:spcPts val="1001"/>
              </a:spcBef>
            </a:pPr>
            <a:r>
              <a:rPr lang="en-US" dirty="0" smtClean="0"/>
              <a:t>Initial plan: distribute all 250,000 ADA to varying charities. </a:t>
            </a:r>
            <a:endParaRPr lang="en-US" dirty="0"/>
          </a:p>
          <a:p>
            <a:r>
              <a:rPr lang="en-US" sz="2398" dirty="0"/>
              <a:t>Community voted alternatives:</a:t>
            </a:r>
          </a:p>
          <a:p>
            <a:pPr lvl="1"/>
            <a:r>
              <a:rPr lang="en-US" dirty="0" smtClean="0"/>
              <a:t>Plan B: Stake the 250,000 ADA and donate staking revenue (~5% APY)</a:t>
            </a:r>
          </a:p>
          <a:p>
            <a:pPr lvl="1"/>
            <a:r>
              <a:rPr lang="en-US" dirty="0" smtClean="0"/>
              <a:t>Plan C: Stake XXX,XXX ADA and donate XXX,XXX as a lump sum. </a:t>
            </a:r>
          </a:p>
          <a:p>
            <a:pPr lvl="1"/>
            <a:r>
              <a:rPr lang="en-US" dirty="0" smtClean="0"/>
              <a:t>Plan D: Plan C + a “treat fund” where holders can </a:t>
            </a:r>
            <a:r>
              <a:rPr lang="en-US" dirty="0" smtClean="0"/>
              <a:t>get </a:t>
            </a:r>
            <a:r>
              <a:rPr lang="en-US" dirty="0" smtClean="0"/>
              <a:t>several ADA for treats!</a:t>
            </a:r>
          </a:p>
          <a:p>
            <a:pPr lvl="1"/>
            <a:r>
              <a:rPr lang="en-US" dirty="0" smtClean="0"/>
              <a:t>Plan E: Plan D + vet fund</a:t>
            </a:r>
          </a:p>
          <a:p>
            <a:pPr lvl="1"/>
            <a:r>
              <a:rPr lang="en-US" dirty="0" smtClean="0"/>
              <a:t>Plan E: Can be community suggested!!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44991"/>
            <a:ext cx="1013013" cy="10130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2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drew </a:t>
            </a:r>
            <a:r>
              <a:rPr lang="en-US" dirty="0" err="1" smtClean="0"/>
              <a:t>ShelterPets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6" y="1825626"/>
            <a:ext cx="10874188" cy="4351339"/>
          </a:xfrm>
        </p:spPr>
        <p:txBody>
          <a:bodyPr>
            <a:normAutofit/>
          </a:bodyPr>
          <a:lstStyle/>
          <a:p>
            <a:r>
              <a:rPr lang="en-US" dirty="0" smtClean="0"/>
              <a:t>ARTIST: </a:t>
            </a:r>
            <a:r>
              <a:rPr lang="en-US" dirty="0" err="1" smtClean="0"/>
              <a:t>Hanzkingdom</a:t>
            </a:r>
            <a:endParaRPr lang="en-US" dirty="0" smtClean="0"/>
          </a:p>
          <a:p>
            <a:pPr lvl="1"/>
            <a:r>
              <a:rPr lang="en-US" dirty="0" smtClean="0"/>
              <a:t>“hi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hanz</a:t>
            </a:r>
            <a:r>
              <a:rPr lang="en-US" dirty="0" smtClean="0"/>
              <a:t>! </a:t>
            </a:r>
            <a:r>
              <a:rPr lang="en-US" dirty="0" err="1" smtClean="0"/>
              <a:t>Hanzkingdom</a:t>
            </a:r>
            <a:r>
              <a:rPr lang="en-US" dirty="0" smtClean="0"/>
              <a:t> conceptual Artist/Architect based in Malaysia”</a:t>
            </a:r>
          </a:p>
          <a:p>
            <a:r>
              <a:rPr lang="en-US" dirty="0" smtClean="0"/>
              <a:t>Where can you find him?</a:t>
            </a:r>
          </a:p>
          <a:p>
            <a:pPr lvl="1"/>
            <a:r>
              <a:rPr lang="en-US" dirty="0" smtClean="0"/>
              <a:t>Twitter: </a:t>
            </a:r>
            <a:r>
              <a:rPr lang="en-US" dirty="0" smtClean="0">
                <a:hlinkClick r:id="rId2"/>
              </a:rPr>
              <a:t>https://twitter.com/Hanzkingdom</a:t>
            </a:r>
            <a:endParaRPr lang="en-US" dirty="0" smtClean="0"/>
          </a:p>
          <a:p>
            <a:pPr lvl="1"/>
            <a:r>
              <a:rPr lang="en-US" dirty="0" smtClean="0"/>
              <a:t>Instagram: </a:t>
            </a:r>
            <a:r>
              <a:rPr lang="en-US" dirty="0" smtClean="0">
                <a:hlinkClick r:id="rId3"/>
              </a:rPr>
              <a:t>https://www.instagram.com/hanzartwork/</a:t>
            </a:r>
            <a:endParaRPr lang="en-US" dirty="0" smtClean="0"/>
          </a:p>
        </p:txBody>
      </p:sp>
      <p:pic>
        <p:nvPicPr>
          <p:cNvPr id="1026" name="Picture 2" descr="https://cdn.discordapp.com/attachments/712732294779240468/907509269149147166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576" y="3831111"/>
            <a:ext cx="2728820" cy="272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44991"/>
            <a:ext cx="1013013" cy="10130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2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each </a:t>
            </a:r>
            <a:r>
              <a:rPr lang="en-US" dirty="0" err="1" smtClean="0"/>
              <a:t>ShelterPets</a:t>
            </a:r>
            <a:r>
              <a:rPr lang="en-US" dirty="0" smtClean="0"/>
              <a:t> NFT Unique?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6" y="1825626"/>
            <a:ext cx="10874188" cy="4351339"/>
          </a:xfrm>
        </p:spPr>
        <p:txBody>
          <a:bodyPr>
            <a:normAutofit/>
          </a:bodyPr>
          <a:lstStyle/>
          <a:p>
            <a:r>
              <a:rPr lang="en-US" dirty="0" smtClean="0"/>
              <a:t>Example Metadata: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726" y="2338052"/>
            <a:ext cx="9728075" cy="4234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44991"/>
            <a:ext cx="1013013" cy="10130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each </a:t>
            </a:r>
            <a:r>
              <a:rPr lang="en-US" dirty="0" err="1" smtClean="0"/>
              <a:t>ShelterPets</a:t>
            </a:r>
            <a:r>
              <a:rPr lang="en-US" dirty="0" smtClean="0"/>
              <a:t> NFT Unique?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9" y="1421290"/>
            <a:ext cx="11993881" cy="1314290"/>
          </a:xfrm>
        </p:spPr>
        <p:txBody>
          <a:bodyPr>
            <a:normAutofit/>
          </a:bodyPr>
          <a:lstStyle/>
          <a:p>
            <a:r>
              <a:rPr lang="en-US" dirty="0" smtClean="0"/>
              <a:t>Variable traits: Each NFT is a unique and hand drawn, with variable items and attributes. () in parenthesis means number of unique attributes per category:</a:t>
            </a:r>
          </a:p>
          <a:p>
            <a:pPr lvl="2"/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44991"/>
            <a:ext cx="1013013" cy="10130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25" y="2807033"/>
            <a:ext cx="2827020" cy="28270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505" y="2807032"/>
            <a:ext cx="5684519" cy="347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Background Color (8)       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Wings (2)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Breed (10)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Eye color (8)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Eyewear (5)		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Neck (16)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Hat (15)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Bowl (5)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Toy (11)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Extra (10)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7067" y="2807035"/>
            <a:ext cx="5684519" cy="347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BG Color:	</a:t>
            </a:r>
            <a:r>
              <a:rPr lang="en-US" sz="2201" b="1" dirty="0"/>
              <a:t>Blue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Wings: 	</a:t>
            </a:r>
            <a:r>
              <a:rPr lang="en-US" sz="2201" b="1" dirty="0"/>
              <a:t>None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Breed : 	</a:t>
            </a:r>
            <a:r>
              <a:rPr lang="en-US" sz="2201" b="1" dirty="0"/>
              <a:t>Pug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Eye color:	</a:t>
            </a:r>
            <a:r>
              <a:rPr lang="en-US" sz="2201" b="1" dirty="0"/>
              <a:t>Green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Eyewear: 	</a:t>
            </a:r>
            <a:r>
              <a:rPr lang="en-US" sz="2201" b="1" dirty="0"/>
              <a:t>None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Neck: 	</a:t>
            </a:r>
            <a:r>
              <a:rPr lang="en-US" sz="2201" b="1" dirty="0"/>
              <a:t>Green Bow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Hat: 		</a:t>
            </a:r>
            <a:r>
              <a:rPr lang="en-US" sz="2201" b="1" dirty="0"/>
              <a:t>None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Bowl: 	</a:t>
            </a:r>
            <a:r>
              <a:rPr lang="en-US" sz="2201" b="1" dirty="0"/>
              <a:t>Green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Toy : 	</a:t>
            </a:r>
            <a:r>
              <a:rPr lang="en-US" sz="2201" b="1" dirty="0"/>
              <a:t>None</a:t>
            </a:r>
          </a:p>
          <a:p>
            <a:pPr marL="1257248" lvl="2" indent="-342884">
              <a:buFont typeface="Arial" panose="020B0604020202020204" pitchFamily="34" charset="0"/>
              <a:buChar char="•"/>
            </a:pPr>
            <a:r>
              <a:rPr lang="en-US" sz="2201" dirty="0"/>
              <a:t>Extra: 	</a:t>
            </a:r>
            <a:r>
              <a:rPr lang="en-US" sz="2201" b="1" dirty="0"/>
              <a:t>Soccer Yellow</a:t>
            </a:r>
          </a:p>
        </p:txBody>
      </p:sp>
    </p:spTree>
    <p:extLst>
      <p:ext uri="{BB962C8B-B14F-4D97-AF65-F5344CB8AC3E}">
        <p14:creationId xmlns:p14="http://schemas.microsoft.com/office/powerpoint/2010/main" val="282702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ShelterPets</a:t>
            </a:r>
            <a:r>
              <a:rPr lang="en-US" dirty="0" smtClean="0"/>
              <a:t> Histograms and Ranking Info!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6" y="1825626"/>
            <a:ext cx="10874188" cy="4351339"/>
          </a:xfrm>
        </p:spPr>
        <p:txBody>
          <a:bodyPr>
            <a:normAutofit/>
          </a:bodyPr>
          <a:lstStyle/>
          <a:p>
            <a:r>
              <a:rPr lang="en-US" dirty="0" smtClean="0"/>
              <a:t>Graphs and plots and </a:t>
            </a:r>
            <a:r>
              <a:rPr lang="en-US" dirty="0" smtClean="0"/>
              <a:t>stuff go here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44991"/>
            <a:ext cx="1013013" cy="10130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5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ShelterPets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6" y="1825626"/>
            <a:ext cx="10874188" cy="4351339"/>
          </a:xfrm>
        </p:spPr>
        <p:txBody>
          <a:bodyPr>
            <a:normAutofit/>
          </a:bodyPr>
          <a:lstStyle/>
          <a:p>
            <a:r>
              <a:rPr lang="en-US" dirty="0" err="1" smtClean="0"/>
              <a:t>ShelterPets</a:t>
            </a:r>
            <a:r>
              <a:rPr lang="en-US" dirty="0" smtClean="0"/>
              <a:t> is an Non-Fungible Token (NFT) being minted on the Cardano (ADA) Blockchain (known as CNFTs). </a:t>
            </a:r>
          </a:p>
          <a:p>
            <a:r>
              <a:rPr lang="en-US" dirty="0" smtClean="0"/>
              <a:t>The initial release </a:t>
            </a:r>
            <a:r>
              <a:rPr lang="en-US" dirty="0" smtClean="0"/>
              <a:t>consists </a:t>
            </a:r>
            <a:r>
              <a:rPr lang="en-US" dirty="0" smtClean="0"/>
              <a:t>of 10,000 hand </a:t>
            </a:r>
            <a:r>
              <a:rPr lang="en-US" dirty="0" smtClean="0"/>
              <a:t>drawn animal NFTs. With </a:t>
            </a:r>
            <a:r>
              <a:rPr lang="en-US" dirty="0" smtClean="0"/>
              <a:t>5 cat </a:t>
            </a:r>
            <a:r>
              <a:rPr lang="en-US" dirty="0" smtClean="0"/>
              <a:t>and </a:t>
            </a:r>
            <a:r>
              <a:rPr lang="en-US" dirty="0" smtClean="0"/>
              <a:t>5 dog </a:t>
            </a:r>
            <a:r>
              <a:rPr lang="en-US" dirty="0" smtClean="0"/>
              <a:t>breeds each </a:t>
            </a:r>
            <a:r>
              <a:rPr lang="en-US" dirty="0" smtClean="0"/>
              <a:t>with variable items and traits. Each NFT is a unique 4000x4000 PNG image.  </a:t>
            </a:r>
          </a:p>
          <a:p>
            <a:r>
              <a:rPr lang="en-US" dirty="0" smtClean="0"/>
              <a:t>The goal of this project is to raise over $500,000 or </a:t>
            </a:r>
            <a:r>
              <a:rPr lang="en-US" dirty="0" smtClean="0"/>
              <a:t>~250,000 </a:t>
            </a:r>
            <a:r>
              <a:rPr lang="en-US" dirty="0" smtClean="0"/>
              <a:t>ADA for animal driven charities and provide unique pieces of art to holders!</a:t>
            </a:r>
          </a:p>
          <a:p>
            <a:r>
              <a:rPr lang="en-US" dirty="0" smtClean="0"/>
              <a:t>The funds will be held SOMEWHERE PUBLIC and donated to charities chosen by the </a:t>
            </a:r>
            <a:r>
              <a:rPr lang="en-US" dirty="0" err="1" smtClean="0"/>
              <a:t>ShelterPets</a:t>
            </a:r>
            <a:r>
              <a:rPr lang="en-US" dirty="0" smtClean="0"/>
              <a:t> NFT holders.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44991"/>
            <a:ext cx="1013013" cy="10130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2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</a:t>
            </a:r>
            <a:r>
              <a:rPr lang="en-US" dirty="0" err="1" smtClean="0"/>
              <a:t>ShelterPets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04" y="1625608"/>
            <a:ext cx="11531600" cy="830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398" dirty="0"/>
              <a:t>Help all animals in need, specifically dogs and cats!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398" dirty="0"/>
              <a:t>While the goal is to help Dog and Cat based charities. Other charities are welcome and it is up to the </a:t>
            </a:r>
            <a:r>
              <a:rPr lang="en-US" sz="2398" dirty="0" err="1"/>
              <a:t>ShelterPets</a:t>
            </a:r>
            <a:r>
              <a:rPr lang="en-US" sz="2398" dirty="0"/>
              <a:t> community to decide. 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398" dirty="0"/>
              <a:t>We just want to do as much good as possible for Cats, Dogs, and animals all over the world. 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398" dirty="0"/>
              <a:t>Provide unique hand drawn collectable art to anyone </a:t>
            </a:r>
            <a:r>
              <a:rPr lang="en-US" sz="2398" dirty="0" smtClean="0"/>
              <a:t>who wants </a:t>
            </a:r>
            <a:r>
              <a:rPr lang="en-US" sz="2398" dirty="0"/>
              <a:t>a piece of art or to do some good! </a:t>
            </a:r>
          </a:p>
          <a:p>
            <a:endParaRPr lang="en-US" sz="1799" dirty="0"/>
          </a:p>
          <a:p>
            <a:pPr marL="285739" indent="-285739">
              <a:buFont typeface="Arial" panose="020B0604020202020204" pitchFamily="34" charset="0"/>
              <a:buChar char="•"/>
            </a:pPr>
            <a:endParaRPr lang="en-US" sz="2398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44991"/>
            <a:ext cx="1013013" cy="10130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2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 for </a:t>
            </a:r>
            <a:r>
              <a:rPr lang="en-US" dirty="0" err="1" smtClean="0"/>
              <a:t>ShelterPets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00" y="1495673"/>
            <a:ext cx="11531600" cy="504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398" dirty="0"/>
              <a:t>Approximately 6.3 million companion animals enter U.S. animal shelters nationwide every year.</a:t>
            </a:r>
          </a:p>
          <a:p>
            <a:pPr marL="742918" lvl="1" indent="-285739">
              <a:buFont typeface="Arial" panose="020B0604020202020204" pitchFamily="34" charset="0"/>
              <a:buChar char="•"/>
            </a:pPr>
            <a:r>
              <a:rPr lang="en-US" sz="2398" dirty="0"/>
              <a:t>approximately 3.1 million are dogs and 3.2 million are cats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398" dirty="0"/>
              <a:t>Each year, approximately 920,000 shelter animals are euthanized (390,000 dogs and 530,000 cats).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398" dirty="0"/>
              <a:t>Approximately 4.1 million shelter animals are adopted each year (2 million dogs and 2.1 million cats).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398" dirty="0"/>
              <a:t>About 810,000 animals who enter shelters as strays are returned to their owners. Of those, 710,000 are dogs and 100,000 are cats.</a:t>
            </a:r>
          </a:p>
          <a:p>
            <a:r>
              <a:rPr lang="en-US" sz="2398" dirty="0"/>
              <a:t> American Pet Products Association claims 2020 spending reached $103.6 billion on pets.</a:t>
            </a:r>
          </a:p>
          <a:p>
            <a:pPr marL="742918" lvl="1" indent="-285739">
              <a:buFont typeface="Arial" panose="020B0604020202020204" pitchFamily="34" charset="0"/>
              <a:buChar char="•"/>
            </a:pPr>
            <a:r>
              <a:rPr lang="en-US" sz="2398" dirty="0"/>
              <a:t>Vet care accounted for 31.4 Billion</a:t>
            </a:r>
          </a:p>
          <a:p>
            <a:pPr marL="742918" lvl="1" indent="-285739">
              <a:buFont typeface="Arial" panose="020B0604020202020204" pitchFamily="34" charset="0"/>
              <a:buChar char="•"/>
            </a:pPr>
            <a:r>
              <a:rPr lang="en-US" sz="2398" dirty="0"/>
              <a:t>Food and Treats for 42 </a:t>
            </a:r>
            <a:r>
              <a:rPr lang="en-US" sz="2398" dirty="0" smtClean="0"/>
              <a:t>Billion</a:t>
            </a:r>
            <a:endParaRPr lang="en-US" sz="2398" b="1" dirty="0"/>
          </a:p>
          <a:p>
            <a:pPr lvl="1"/>
            <a:r>
              <a:rPr lang="en-US" sz="1598" b="1" dirty="0"/>
              <a:t>ALL INFO DIRECTLY FROM:</a:t>
            </a:r>
            <a:r>
              <a:rPr lang="en-US" sz="1598" dirty="0"/>
              <a:t> </a:t>
            </a:r>
            <a:r>
              <a:rPr lang="en-US" sz="1598" dirty="0">
                <a:hlinkClick r:id="rId2"/>
              </a:rPr>
              <a:t>https://www.aspca.org/helping-people-pets/shelter-intake-and-surrender/pet-statistics</a:t>
            </a:r>
            <a:endParaRPr lang="en-US" sz="1598" dirty="0"/>
          </a:p>
          <a:p>
            <a:endParaRPr lang="en-US" sz="1799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44991"/>
            <a:ext cx="1013013" cy="101301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6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 for </a:t>
            </a:r>
            <a:r>
              <a:rPr lang="en-US" dirty="0" err="1" smtClean="0"/>
              <a:t>ShelterPets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04" y="1625605"/>
            <a:ext cx="11531600" cy="572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pPr marL="285739" indent="-285739">
              <a:buFont typeface="Arial" panose="020B0604020202020204" pitchFamily="34" charset="0"/>
              <a:buChar char="•"/>
            </a:pPr>
            <a:endParaRPr lang="en-US" sz="2398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0259"/>
          <a:stretch/>
        </p:blipFill>
        <p:spPr>
          <a:xfrm>
            <a:off x="552452" y="1982867"/>
            <a:ext cx="5528309" cy="3629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9732"/>
          <a:stretch/>
        </p:blipFill>
        <p:spPr>
          <a:xfrm>
            <a:off x="5915662" y="1982869"/>
            <a:ext cx="5590542" cy="3709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44991"/>
            <a:ext cx="1013013" cy="101301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4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 for </a:t>
            </a:r>
            <a:r>
              <a:rPr lang="en-US" dirty="0" err="1" smtClean="0"/>
              <a:t>ShelterPets</a:t>
            </a:r>
            <a:r>
              <a:rPr lang="en-US" dirty="0"/>
              <a:t>?</a:t>
            </a:r>
          </a:p>
        </p:txBody>
      </p:sp>
      <p:pic>
        <p:nvPicPr>
          <p:cNvPr id="3074" name="Picture 2" descr="No description available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9" b="17303"/>
          <a:stretch/>
        </p:blipFill>
        <p:spPr bwMode="auto">
          <a:xfrm>
            <a:off x="7286039" y="1562378"/>
            <a:ext cx="4586290" cy="399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79" y="1666087"/>
            <a:ext cx="3599884" cy="3599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7498" y="5889442"/>
            <a:ext cx="22613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My own cats and dog. </a:t>
            </a:r>
          </a:p>
        </p:txBody>
      </p:sp>
      <p:pic>
        <p:nvPicPr>
          <p:cNvPr id="3076" name="Picture 4" descr="No description available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99" y="1690694"/>
            <a:ext cx="2030603" cy="379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44991"/>
            <a:ext cx="1013013" cy="101301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ShelterPets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754460" y="4668644"/>
            <a:ext cx="1586927" cy="11230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01098" y="3089398"/>
            <a:ext cx="1798726" cy="27023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33961" y="5771494"/>
            <a:ext cx="177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Shelter AKA </a:t>
            </a:r>
            <a:r>
              <a:rPr lang="en-US" dirty="0" err="1" smtClean="0"/>
              <a:t>ShelterPets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6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Charities for </a:t>
            </a:r>
            <a:r>
              <a:rPr lang="en-US" dirty="0" err="1" smtClean="0"/>
              <a:t>ShelterPets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892" y="1612158"/>
            <a:ext cx="11531600" cy="507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398" dirty="0"/>
              <a:t>Best Friend: Save them all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398" dirty="0"/>
              <a:t>Humane Society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398" dirty="0"/>
              <a:t>Local Shelters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398" dirty="0"/>
              <a:t>American Society for the Prevention of Cruelty to Animals®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398" dirty="0"/>
              <a:t>International (NON-US) charities 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398" dirty="0"/>
              <a:t>And more!</a:t>
            </a:r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r>
              <a:rPr lang="en-US" sz="1799" dirty="0"/>
              <a:t>         </a:t>
            </a:r>
          </a:p>
          <a:p>
            <a:endParaRPr lang="en-US" sz="1799" dirty="0"/>
          </a:p>
          <a:p>
            <a:r>
              <a:rPr lang="en-US" sz="1799" dirty="0"/>
              <a:t>  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44991"/>
            <a:ext cx="1013013" cy="10130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076" y="1525741"/>
            <a:ext cx="3838576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484" y="4100395"/>
            <a:ext cx="3297049" cy="2032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580" y="4036314"/>
            <a:ext cx="2384391" cy="268773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7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will a </a:t>
            </a:r>
            <a:r>
              <a:rPr lang="en-US" dirty="0" err="1" smtClean="0"/>
              <a:t>ShelterPets</a:t>
            </a:r>
            <a:r>
              <a:rPr lang="en-US" dirty="0" smtClean="0"/>
              <a:t> NFT cost?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6" y="1825626"/>
            <a:ext cx="10874188" cy="4351339"/>
          </a:xfrm>
        </p:spPr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 err="1" smtClean="0"/>
              <a:t>ShelterPets</a:t>
            </a:r>
            <a:r>
              <a:rPr lang="en-US" dirty="0" smtClean="0"/>
              <a:t>  CNFT will cost 50 ADA to mint. </a:t>
            </a:r>
          </a:p>
          <a:p>
            <a:r>
              <a:rPr lang="en-US" dirty="0" smtClean="0"/>
              <a:t>The mint will be done through CNFT-MAKER-PRO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ada</a:t>
            </a:r>
            <a:r>
              <a:rPr lang="en-US" dirty="0" smtClean="0"/>
              <a:t> fee to them and 2 </a:t>
            </a:r>
            <a:r>
              <a:rPr lang="en-US" dirty="0" err="1" smtClean="0"/>
              <a:t>ada</a:t>
            </a:r>
            <a:r>
              <a:rPr lang="en-US" dirty="0" smtClean="0"/>
              <a:t> fee to get you the NFT (Cardano req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Purchase price=~48 </a:t>
            </a:r>
            <a:r>
              <a:rPr lang="en-US" dirty="0" err="1" smtClean="0"/>
              <a:t>ada</a:t>
            </a:r>
            <a:r>
              <a:rPr lang="en-US" dirty="0" smtClean="0"/>
              <a:t> per NFT (due to the 2 ADA returning with your NFT)</a:t>
            </a:r>
            <a:endParaRPr lang="en-US" dirty="0" smtClean="0"/>
          </a:p>
          <a:p>
            <a:pPr lvl="1"/>
            <a:r>
              <a:rPr lang="en-US" dirty="0" err="1" smtClean="0"/>
              <a:t>ShelterPets</a:t>
            </a:r>
            <a:r>
              <a:rPr lang="en-US" dirty="0" smtClean="0"/>
              <a:t> take home = ~46 </a:t>
            </a:r>
            <a:r>
              <a:rPr lang="en-US" dirty="0" err="1" smtClean="0"/>
              <a:t>ada</a:t>
            </a:r>
            <a:r>
              <a:rPr lang="en-US" dirty="0" smtClean="0"/>
              <a:t> per NFT</a:t>
            </a:r>
          </a:p>
          <a:p>
            <a:r>
              <a:rPr lang="en-US" dirty="0" smtClean="0"/>
              <a:t>50% will go to animal related </a:t>
            </a:r>
            <a:r>
              <a:rPr lang="en-US" dirty="0" smtClean="0"/>
              <a:t>charities. However</a:t>
            </a:r>
            <a:r>
              <a:rPr lang="en-US" dirty="0" smtClean="0"/>
              <a:t>, Non-animal charities can be </a:t>
            </a:r>
            <a:r>
              <a:rPr lang="en-US" dirty="0" smtClean="0"/>
              <a:t>included, </a:t>
            </a:r>
            <a:r>
              <a:rPr lang="en-US" dirty="0" smtClean="0"/>
              <a:t>if wanted.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44991"/>
            <a:ext cx="1013013" cy="10130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ShelterPets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ShelterPets</a:t>
            </a:r>
            <a:r>
              <a:rPr lang="en-US" dirty="0" smtClean="0"/>
              <a:t> Revenue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6" y="1825626"/>
            <a:ext cx="10874188" cy="4691552"/>
          </a:xfrm>
        </p:spPr>
        <p:txBody>
          <a:bodyPr>
            <a:normAutofit/>
          </a:bodyPr>
          <a:lstStyle/>
          <a:p>
            <a:r>
              <a:rPr lang="en-US" dirty="0" smtClean="0"/>
              <a:t>MAX revenue 460,000 ADA (~$1,012,000 as of Nov. 9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Achievable if collection </a:t>
            </a:r>
            <a:r>
              <a:rPr lang="en-US" dirty="0" smtClean="0"/>
              <a:t>sells </a:t>
            </a:r>
            <a:r>
              <a:rPr lang="en-US" dirty="0" smtClean="0"/>
              <a:t>out only</a:t>
            </a:r>
          </a:p>
          <a:p>
            <a:r>
              <a:rPr lang="en-US" dirty="0" smtClean="0"/>
              <a:t>50% will go to </a:t>
            </a:r>
            <a:r>
              <a:rPr lang="en-US" dirty="0" smtClean="0"/>
              <a:t>charity</a:t>
            </a:r>
          </a:p>
          <a:p>
            <a:r>
              <a:rPr lang="en-US" dirty="0" smtClean="0"/>
              <a:t>5</a:t>
            </a:r>
            <a:r>
              <a:rPr lang="en-US" dirty="0" smtClean="0"/>
              <a:t>% will go to </a:t>
            </a:r>
            <a:r>
              <a:rPr lang="en-US" dirty="0" err="1" smtClean="0"/>
              <a:t>Hanzkingdom</a:t>
            </a:r>
            <a:r>
              <a:rPr lang="en-US" dirty="0" smtClean="0"/>
              <a:t> (artist) (was payed in advance as well)</a:t>
            </a:r>
          </a:p>
          <a:p>
            <a:r>
              <a:rPr lang="en-US" dirty="0" smtClean="0"/>
              <a:t>45% to team</a:t>
            </a:r>
          </a:p>
          <a:p>
            <a:pPr lvl="1"/>
            <a:r>
              <a:rPr lang="en-US" dirty="0" smtClean="0"/>
              <a:t>Founder/coder</a:t>
            </a:r>
          </a:p>
          <a:p>
            <a:pPr lvl="1"/>
            <a:r>
              <a:rPr lang="en-US" dirty="0" smtClean="0"/>
              <a:t>Cofounder/graphic </a:t>
            </a:r>
            <a:r>
              <a:rPr lang="en-US" dirty="0" smtClean="0"/>
              <a:t>designer/</a:t>
            </a:r>
            <a:r>
              <a:rPr lang="en-US" dirty="0" err="1" smtClean="0"/>
              <a:t>discorder</a:t>
            </a:r>
            <a:endParaRPr lang="en-US" dirty="0" smtClean="0"/>
          </a:p>
          <a:p>
            <a:pPr lvl="1"/>
            <a:r>
              <a:rPr lang="en-US" dirty="0" smtClean="0"/>
              <a:t>Pay </a:t>
            </a:r>
            <a:r>
              <a:rPr lang="en-US" dirty="0" smtClean="0"/>
              <a:t>for any future “employees” or </a:t>
            </a:r>
            <a:r>
              <a:rPr lang="en-US" dirty="0" smtClean="0"/>
              <a:t>projects</a:t>
            </a:r>
          </a:p>
          <a:p>
            <a:r>
              <a:rPr lang="en-US" dirty="0"/>
              <a:t>*2% royalty for each secondary market sale, using CIP-027 standard </a:t>
            </a:r>
          </a:p>
          <a:p>
            <a:pPr lvl="1"/>
            <a:r>
              <a:rPr lang="en-US" dirty="0"/>
              <a:t>Split between artist and </a:t>
            </a:r>
            <a:r>
              <a:rPr lang="en-US" dirty="0" smtClean="0"/>
              <a:t>team (50/50)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44991"/>
            <a:ext cx="1013013" cy="10130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B6F2-3AEE-46C9-8719-350005EEA3FC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ShelterPets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7726679" y="6176965"/>
            <a:ext cx="3545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*Royalty tokens not implemented on secondary markets as of Nov. 11 2021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127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3884</TotalTime>
  <Words>791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What is ShelterPets?</vt:lpstr>
      <vt:lpstr>Goals for ShelterPets?</vt:lpstr>
      <vt:lpstr>Inspiration for ShelterPets?</vt:lpstr>
      <vt:lpstr>Inspiration for ShelterPets?</vt:lpstr>
      <vt:lpstr>Inspiration for ShelterPets?</vt:lpstr>
      <vt:lpstr>Possible Charities for ShelterPets?</vt:lpstr>
      <vt:lpstr>How much will a ShelterPets NFT cost?</vt:lpstr>
      <vt:lpstr>ShelterPets Revenue Model?</vt:lpstr>
      <vt:lpstr>ShelterPets Charitable distribution?</vt:lpstr>
      <vt:lpstr>Who drew ShelterPets?</vt:lpstr>
      <vt:lpstr>What makes each ShelterPets NFT Unique?</vt:lpstr>
      <vt:lpstr>What makes each ShelterPets NFT Unique?</vt:lpstr>
      <vt:lpstr>ShelterPets Histograms and Ranking Info!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ShelterPets CNFT</dc:title>
  <dc:creator>Windows User</dc:creator>
  <cp:lastModifiedBy>Windows User</cp:lastModifiedBy>
  <cp:revision>28</cp:revision>
  <dcterms:created xsi:type="dcterms:W3CDTF">2021-11-09T06:08:04Z</dcterms:created>
  <dcterms:modified xsi:type="dcterms:W3CDTF">2021-11-12T20:37:09Z</dcterms:modified>
</cp:coreProperties>
</file>