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78" r:id="rId5"/>
    <p:sldId id="279" r:id="rId6"/>
    <p:sldId id="282" r:id="rId7"/>
    <p:sldId id="281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638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72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17/06/relationships/model3d" Target="../media/model3d1.glb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le:///C:\Users\8460p\Desktop\MEDIABazaar\MediaBazaar%20Brochure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Team Amazon </a:t>
            </a:r>
            <a:br>
              <a:rPr lang="en-US" sz="4000" dirty="0"/>
            </a:br>
            <a:r>
              <a:rPr lang="en-US" sz="4000" dirty="0"/>
              <a:t>Sprint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MEDIABazaar</a:t>
            </a:r>
          </a:p>
          <a:p>
            <a:pPr algn="l"/>
            <a:r>
              <a:rPr lang="en-US" sz="2300" dirty="0"/>
              <a:t>March 1, 2021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79CDC6DE-66E7-4FBB-ADCC-43252784C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275" y="1420484"/>
            <a:ext cx="2258438" cy="2457181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-13242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Who is MEDIABazaar?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92500"/>
          </a:bodyPr>
          <a:lstStyle/>
          <a:p>
            <a:r>
              <a:rPr lang="en-US" sz="2400" dirty="0"/>
              <a:t>Solution to enhance stability and increase productivity in a chaotic multi-channeled sales order and fulfilment environment.  </a:t>
            </a:r>
          </a:p>
          <a:p>
            <a:r>
              <a:rPr lang="en-US" sz="2400" dirty="0"/>
              <a:t>Facilitating "sale to mail" clarity, oversight , and performance overview through dashboards and reporting simplification for small to medium sized organizations.</a:t>
            </a:r>
          </a:p>
          <a:p>
            <a:endParaRPr lang="en-US" sz="2400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BEF3B66F-D156-4929-B51B-DD2F36F6C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769" y="1580050"/>
            <a:ext cx="2258438" cy="2457181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Content Placeholder 10" descr="Send Email">
                <a:extLst>
                  <a:ext uri="{FF2B5EF4-FFF2-40B4-BE49-F238E27FC236}">
                    <a16:creationId xmlns:a16="http://schemas.microsoft.com/office/drawing/2014/main" id="{4971FE44-D10E-4CE8-ADE8-C6F95F4AA2F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94952615"/>
                  </p:ext>
                </p:extLst>
              </p:nvPr>
            </p:nvGraphicFramePr>
            <p:xfrm>
              <a:off x="4038834" y="2620917"/>
              <a:ext cx="2505347" cy="3101000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2505347" cy="3101000"/>
                    </a:xfrm>
                    <a:prstGeom prst="rect">
                      <a:avLst/>
                    </a:prstGeom>
                  </am3d:spPr>
                  <am3d:camera>
                    <am3d:pos x="0" y="-970900" z="65142552"/>
                    <am3d:up dx="0" dy="36000000" dz="0"/>
                    <am3d:lookAt x="0" y="-970900" z="0"/>
                    <am3d:perspective fov="2288909"/>
                  </am3d:camera>
                  <am3d:trans>
                    <am3d:meterPerModelUnit n="58618" d="1000000"/>
                    <am3d:preTrans dx="-6021863" dy="-14836497" dz="-78682"/>
                    <am3d:scale>
                      <am3d:sx n="1000000" d="1000000"/>
                      <am3d:sy n="1000000" d="1000000"/>
                      <am3d:sz n="1000000" d="1000000"/>
                    </am3d:scale>
                    <am3d:rot ax="576945" ay="4206800" az="543129"/>
                    <am3d:postTrans dx="0" dy="0" dz="0"/>
                  </am3d:trans>
                  <am3d:raster rName="Office3DRenderer" rVer="16.0.8326">
                    <am3d:blip r:embed="rId9"/>
                  </am3d:raster>
                  <am3d:winViewport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Content Placeholder 10" descr="Send Email">
                <a:extLst>
                  <a:ext uri="{FF2B5EF4-FFF2-40B4-BE49-F238E27FC236}">
                    <a16:creationId xmlns:a16="http://schemas.microsoft.com/office/drawing/2014/main" id="{4971FE44-D10E-4CE8-ADE8-C6F95F4AA2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38834" y="2620917"/>
                <a:ext cx="2505347" cy="310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-13242"/>
            <a:ext cx="5884987" cy="6857990"/>
          </a:xfrm>
          <a:prstGeom prst="rect">
            <a:avLst/>
          </a:prstGeom>
          <a:ln w="57150">
            <a:noFill/>
          </a:ln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BEF3B66F-D156-4929-B51B-DD2F36F6C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281" y="0"/>
            <a:ext cx="2258438" cy="2457181"/>
          </a:xfrm>
          <a:prstGeom prst="rect">
            <a:avLst/>
          </a:prstGeom>
        </p:spPr>
      </p:pic>
      <p:pic>
        <p:nvPicPr>
          <p:cNvPr id="1026" name="Picture 2" descr="Elements of infographics on a white background. Use &#10;in presentation templates, flyer and leaflet, corporate &#10;report. Dashboard template with big data &#10;See More &#10;Ill &#10;Find Similar &#10;LICENSE TYPE &#10;Standard or Extended &#10;By dimakostrov &#10;Save to Library &#10;@ Standard license &#10;Download Preview &#10;Open in App &#10;C) Extended license (USS79.99) &#10;Vector and JPEG files included with both licenses Settings &#10;Download free with trial &#10;FILE e: &#10;268651026 &#10;FILE TYPE &#10;Preview Crop &#10;Al/ EPS and JPEG Graphic Resources &#10;MORE FROM THIS SERIES ">
            <a:extLst>
              <a:ext uri="{FF2B5EF4-FFF2-40B4-BE49-F238E27FC236}">
                <a16:creationId xmlns:a16="http://schemas.microsoft.com/office/drawing/2014/main" id="{01D94F3A-E55B-4774-8CE9-FD351819E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" t="8063" r="51524" b="32941"/>
          <a:stretch/>
        </p:blipFill>
        <p:spPr bwMode="auto">
          <a:xfrm>
            <a:off x="0" y="1702373"/>
            <a:ext cx="7984426" cy="416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B9B99F-0AF4-4B20-8B63-B216CA3BC84F}"/>
              </a:ext>
            </a:extLst>
          </p:cNvPr>
          <p:cNvSpPr txBox="1"/>
          <p:nvPr/>
        </p:nvSpPr>
        <p:spPr>
          <a:xfrm>
            <a:off x="7984426" y="3047879"/>
            <a:ext cx="3991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APIs pull data from top marketplaces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Automation of hold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Personalized Reports &amp; Data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Hundreds of Daily Pricing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in one manageable dashboard! </a:t>
            </a:r>
          </a:p>
        </p:txBody>
      </p:sp>
    </p:spTree>
    <p:extLst>
      <p:ext uri="{BB962C8B-B14F-4D97-AF65-F5344CB8AC3E}">
        <p14:creationId xmlns:p14="http://schemas.microsoft.com/office/powerpoint/2010/main" val="279418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-13242"/>
            <a:ext cx="5884987" cy="6857990"/>
          </a:xfrm>
          <a:prstGeom prst="rect">
            <a:avLst/>
          </a:prstGeom>
          <a:ln w="5715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Meet MEDIABazaar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BEF3B66F-D156-4929-B51B-DD2F36F6C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159" y="2394237"/>
            <a:ext cx="2258438" cy="245718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5F45C18-693E-49CF-B1EB-B2887A1780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843548"/>
              </p:ext>
            </p:extLst>
          </p:nvPr>
        </p:nvGraphicFramePr>
        <p:xfrm>
          <a:off x="5988423" y="2394237"/>
          <a:ext cx="6095998" cy="258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29">
                  <a:extLst>
                    <a:ext uri="{9D8B030D-6E8A-4147-A177-3AD203B41FA5}">
                      <a16:colId xmlns:a16="http://schemas.microsoft.com/office/drawing/2014/main" val="3607547769"/>
                    </a:ext>
                  </a:extLst>
                </a:gridCol>
                <a:gridCol w="2887522">
                  <a:extLst>
                    <a:ext uri="{9D8B030D-6E8A-4147-A177-3AD203B41FA5}">
                      <a16:colId xmlns:a16="http://schemas.microsoft.com/office/drawing/2014/main" val="3473782718"/>
                    </a:ext>
                  </a:extLst>
                </a:gridCol>
                <a:gridCol w="1209347">
                  <a:extLst>
                    <a:ext uri="{9D8B030D-6E8A-4147-A177-3AD203B41FA5}">
                      <a16:colId xmlns:a16="http://schemas.microsoft.com/office/drawing/2014/main" val="3896195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66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Matthew Gerloff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Brochure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2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Laxman Chamlagai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End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8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Rodney Layne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Manager /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1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Tyler Wobschall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72616"/>
                  </a:ext>
                </a:extLst>
              </a:tr>
              <a:tr h="458034">
                <a:tc>
                  <a:txBody>
                    <a:bodyPr/>
                    <a:lstStyle/>
                    <a:p>
                      <a:r>
                        <a:rPr lang="en-US" dirty="0"/>
                        <a:t>Regina Harless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MVC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65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10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2F4FF-BF17-40CC-95D2-65EB35A54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0318" y="3129999"/>
            <a:ext cx="6679699" cy="1866071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The Brochure: 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5BDC6A3A-962A-44E7-9B31-F67129CCB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099" y="1188567"/>
            <a:ext cx="2258438" cy="2457181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reflection blurRad="6350" stA="50000" endA="295" endPos="92000" dist="1016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E28AAA-A95C-461F-9C8C-E9DD6ADEB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7741542" y="0"/>
            <a:ext cx="5884987" cy="6857990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953891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{185BB128-3CCB-4329-B769-8006A6871A6E}tf55705232_win32</Template>
  <TotalTime>52</TotalTime>
  <Words>122</Words>
  <Application>Microsoft Office PowerPoint</Application>
  <PresentationFormat>Widescreen</PresentationFormat>
  <Paragraphs>34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Goudy Old Style</vt:lpstr>
      <vt:lpstr>Wingdings 2</vt:lpstr>
      <vt:lpstr>SlateVTI</vt:lpstr>
      <vt:lpstr>Team Amazon  Sprint 3</vt:lpstr>
      <vt:lpstr>Who is MEDIABazaar?</vt:lpstr>
      <vt:lpstr>PowerPoint Presentation</vt:lpstr>
      <vt:lpstr>Meet MEDIABazaar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Amazon  Sprint 3</dc:title>
  <dc:creator>Gerloff, Matthew Peter</dc:creator>
  <cp:lastModifiedBy>Gerloff, Matthew Peter</cp:lastModifiedBy>
  <cp:revision>6</cp:revision>
  <dcterms:created xsi:type="dcterms:W3CDTF">2021-02-28T18:40:10Z</dcterms:created>
  <dcterms:modified xsi:type="dcterms:W3CDTF">2021-02-28T19:32:53Z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