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1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5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4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5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4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5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7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3/22/2021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313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8" r:id="rId4"/>
    <p:sldLayoutId id="2147483687" r:id="rId5"/>
    <p:sldLayoutId id="2147483680" r:id="rId6"/>
    <p:sldLayoutId id="214748368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8460p\Desktop\MEDIABazaar\User%20Manual%20MB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3" name="Oval 22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C279A-A7DB-478C-A28F-6DD220F15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763" y="1893347"/>
            <a:ext cx="4079551" cy="2877632"/>
          </a:xfrm>
        </p:spPr>
        <p:txBody>
          <a:bodyPr>
            <a:normAutofit/>
          </a:bodyPr>
          <a:lstStyle/>
          <a:p>
            <a:r>
              <a:rPr lang="en-US" sz="4700"/>
              <a:t>Team Amazon</a:t>
            </a:r>
            <a:br>
              <a:rPr lang="en-US" sz="4700"/>
            </a:br>
            <a:r>
              <a:rPr lang="en-US" sz="4700"/>
              <a:t>Sprint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EF134-780F-4286-8E97-ED0505C3B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763" y="4863054"/>
            <a:ext cx="4079551" cy="811604"/>
          </a:xfrm>
        </p:spPr>
        <p:txBody>
          <a:bodyPr>
            <a:normAutofit/>
          </a:bodyPr>
          <a:lstStyle/>
          <a:p>
            <a:r>
              <a:rPr lang="en-US" sz="2000" i="1"/>
              <a:t>MEDIA</a:t>
            </a:r>
            <a:r>
              <a:rPr lang="en-US" sz="2000"/>
              <a:t>Bazaar</a:t>
            </a:r>
          </a:p>
          <a:p>
            <a:r>
              <a:rPr lang="en-US" sz="2000"/>
              <a:t>3/22/2021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8DAB23B-E1EC-42E4-980F-C2235560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061" y="1024180"/>
            <a:ext cx="2353658" cy="2560781"/>
          </a:xfrm>
          <a:prstGeom prst="rect">
            <a:avLst/>
          </a:prstGeo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grpSp>
        <p:nvGrpSpPr>
          <p:cNvPr id="29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B8D2C-2382-4730-B80D-B4D0DE5C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/>
              <a:t>The</a:t>
            </a:r>
            <a:r>
              <a:rPr lang="en-US" sz="6000" b="1" cap="all" spc="1500" dirty="0">
                <a:ea typeface="Source Sans Pro SemiBold" panose="020B0603030403020204" pitchFamily="34" charset="0"/>
              </a:rPr>
              <a:t> Team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person, indoor, wall, person&#10;&#10;Description automatically generated">
            <a:extLst>
              <a:ext uri="{FF2B5EF4-FFF2-40B4-BE49-F238E27FC236}">
                <a16:creationId xmlns:a16="http://schemas.microsoft.com/office/drawing/2014/main" id="{B75F689A-125D-4472-A600-C99348431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43911" y="243553"/>
            <a:ext cx="1203127" cy="1762016"/>
          </a:xfrm>
          <a:prstGeom prst="rect">
            <a:avLst/>
          </a:prstGeom>
        </p:spPr>
      </p:pic>
      <p:pic>
        <p:nvPicPr>
          <p:cNvPr id="7" name="Picture 6" descr="A child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297A963B-12BE-4998-B24F-4B2B8A832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70583" y="5000786"/>
            <a:ext cx="1253999" cy="1762016"/>
          </a:xfrm>
          <a:prstGeom prst="rect">
            <a:avLst/>
          </a:prstGeom>
        </p:spPr>
      </p:pic>
      <p:pic>
        <p:nvPicPr>
          <p:cNvPr id="16" name="Picture 15" descr="A person in a suit and hat&#10;&#10;Description automatically generated with low confidence">
            <a:extLst>
              <a:ext uri="{FF2B5EF4-FFF2-40B4-BE49-F238E27FC236}">
                <a16:creationId xmlns:a16="http://schemas.microsoft.com/office/drawing/2014/main" id="{E4978A62-D725-44C2-A7BD-195D8FCAA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78" y="127436"/>
            <a:ext cx="1265959" cy="2064995"/>
          </a:xfrm>
          <a:prstGeom prst="rect">
            <a:avLst/>
          </a:prstGeom>
        </p:spPr>
      </p:pic>
      <p:pic>
        <p:nvPicPr>
          <p:cNvPr id="20" name="Picture 19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1B6BEA68-90A8-4CD9-AC16-18B63DED4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3" y="3126227"/>
            <a:ext cx="2148487" cy="1611365"/>
          </a:xfrm>
          <a:prstGeom prst="rect">
            <a:avLst/>
          </a:prstGeom>
        </p:spPr>
      </p:pic>
      <p:pic>
        <p:nvPicPr>
          <p:cNvPr id="24" name="Picture 2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997C3C11-5537-4F81-AA61-6E810A45A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9" y="305231"/>
            <a:ext cx="1389910" cy="15080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3A200A1-987E-419C-8802-08BDE41D3772}"/>
              </a:ext>
            </a:extLst>
          </p:cNvPr>
          <p:cNvSpPr txBox="1"/>
          <p:nvPr/>
        </p:nvSpPr>
        <p:spPr>
          <a:xfrm>
            <a:off x="203166" y="2297491"/>
            <a:ext cx="38924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cap="all" spc="1500" dirty="0">
                <a:latin typeface="+mj-lt"/>
                <a:cs typeface="+mj-cs"/>
              </a:rPr>
              <a:t>Developers</a:t>
            </a:r>
            <a:endParaRPr lang="en-US" sz="6000" b="1" cap="all" spc="1500" dirty="0">
              <a:latin typeface="+mj-lt"/>
              <a:cs typeface="+mj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03B5A8-2A39-44A6-9EE0-26AEBEBBEE7B}"/>
              </a:ext>
            </a:extLst>
          </p:cNvPr>
          <p:cNvSpPr txBox="1"/>
          <p:nvPr/>
        </p:nvSpPr>
        <p:spPr>
          <a:xfrm>
            <a:off x="4402483" y="4817732"/>
            <a:ext cx="38924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cap="all" spc="1500" dirty="0">
                <a:latin typeface="+mj-lt"/>
                <a:cs typeface="+mj-cs"/>
              </a:rPr>
              <a:t>Micro apps</a:t>
            </a:r>
            <a:endParaRPr lang="en-US" sz="6000" b="1" cap="all" spc="1500" dirty="0">
              <a:latin typeface="+mj-lt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1C74BD-210E-4D4B-A5E1-A75DC5A95FD6}"/>
              </a:ext>
            </a:extLst>
          </p:cNvPr>
          <p:cNvSpPr txBox="1"/>
          <p:nvPr/>
        </p:nvSpPr>
        <p:spPr>
          <a:xfrm>
            <a:off x="7863454" y="2128334"/>
            <a:ext cx="42473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cap="all" spc="1500" dirty="0">
                <a:latin typeface="+mj-lt"/>
                <a:cs typeface="+mj-cs"/>
              </a:rPr>
              <a:t>Web designer</a:t>
            </a:r>
            <a:endParaRPr lang="en-US" sz="6000" b="1" cap="all" spc="1500" dirty="0">
              <a:latin typeface="+mj-lt"/>
              <a:cs typeface="+mj-cs"/>
            </a:endParaRPr>
          </a:p>
        </p:txBody>
      </p:sp>
      <p:pic>
        <p:nvPicPr>
          <p:cNvPr id="40" name="Picture 39" descr="Logo, company name&#10;&#10;Description automatically generated">
            <a:extLst>
              <a:ext uri="{FF2B5EF4-FFF2-40B4-BE49-F238E27FC236}">
                <a16:creationId xmlns:a16="http://schemas.microsoft.com/office/drawing/2014/main" id="{AFD4FD79-A988-4462-92A2-7A89F7243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0223" y="1804385"/>
            <a:ext cx="1071554" cy="1165851"/>
          </a:xfrm>
          <a:prstGeom prst="rect">
            <a:avLst/>
          </a:prstGeom>
          <a:effectLst>
            <a:glow rad="139700">
              <a:schemeClr val="tx2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214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8D2C-2382-4730-B80D-B4D0DE5C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/>
              <a:t>The</a:t>
            </a:r>
            <a:r>
              <a:rPr lang="en-US" sz="6000" b="1" cap="all" spc="1500" dirty="0">
                <a:ea typeface="Source Sans Pro SemiBold" panose="020B0603030403020204" pitchFamily="34" charset="0"/>
              </a:rPr>
              <a:t> Team</a:t>
            </a:r>
          </a:p>
        </p:txBody>
      </p:sp>
      <p:pic>
        <p:nvPicPr>
          <p:cNvPr id="5" name="Picture 4" descr="A picture containing person, indoor, wall, person&#10;&#10;Description automatically generated">
            <a:extLst>
              <a:ext uri="{FF2B5EF4-FFF2-40B4-BE49-F238E27FC236}">
                <a16:creationId xmlns:a16="http://schemas.microsoft.com/office/drawing/2014/main" id="{B75F689A-125D-4472-A600-C99348431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43911" y="243553"/>
            <a:ext cx="1203127" cy="1762016"/>
          </a:xfrm>
          <a:prstGeom prst="rect">
            <a:avLst/>
          </a:prstGeom>
        </p:spPr>
      </p:pic>
      <p:pic>
        <p:nvPicPr>
          <p:cNvPr id="7" name="Picture 6" descr="A child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297A963B-12BE-4998-B24F-4B2B8A832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70583" y="5000786"/>
            <a:ext cx="1253999" cy="1762016"/>
          </a:xfrm>
          <a:prstGeom prst="rect">
            <a:avLst/>
          </a:prstGeom>
        </p:spPr>
      </p:pic>
      <p:pic>
        <p:nvPicPr>
          <p:cNvPr id="16" name="Picture 15" descr="A person in a suit and hat&#10;&#10;Description automatically generated with low confidence">
            <a:extLst>
              <a:ext uri="{FF2B5EF4-FFF2-40B4-BE49-F238E27FC236}">
                <a16:creationId xmlns:a16="http://schemas.microsoft.com/office/drawing/2014/main" id="{E4978A62-D725-44C2-A7BD-195D8FCAA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78" y="127436"/>
            <a:ext cx="1265959" cy="2064995"/>
          </a:xfrm>
          <a:prstGeom prst="rect">
            <a:avLst/>
          </a:prstGeom>
        </p:spPr>
      </p:pic>
      <p:pic>
        <p:nvPicPr>
          <p:cNvPr id="20" name="Picture 19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1B6BEA68-90A8-4CD9-AC16-18B63DED4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3" y="3126227"/>
            <a:ext cx="2148487" cy="1611365"/>
          </a:xfrm>
          <a:prstGeom prst="rect">
            <a:avLst/>
          </a:prstGeom>
        </p:spPr>
      </p:pic>
      <p:pic>
        <p:nvPicPr>
          <p:cNvPr id="24" name="Picture 2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997C3C11-5537-4F81-AA61-6E810A45A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99" y="305231"/>
            <a:ext cx="1389910" cy="15080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3A200A1-987E-419C-8802-08BDE41D3772}"/>
              </a:ext>
            </a:extLst>
          </p:cNvPr>
          <p:cNvSpPr txBox="1"/>
          <p:nvPr/>
        </p:nvSpPr>
        <p:spPr>
          <a:xfrm>
            <a:off x="203166" y="2297491"/>
            <a:ext cx="38924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cap="all" spc="1500" dirty="0">
                <a:latin typeface="+mj-lt"/>
                <a:cs typeface="+mj-cs"/>
              </a:rPr>
              <a:t>Developers</a:t>
            </a:r>
            <a:endParaRPr lang="en-US" sz="6000" b="1" cap="all" spc="1500" dirty="0">
              <a:latin typeface="+mj-lt"/>
              <a:cs typeface="+mj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03B5A8-2A39-44A6-9EE0-26AEBEBBEE7B}"/>
              </a:ext>
            </a:extLst>
          </p:cNvPr>
          <p:cNvSpPr txBox="1"/>
          <p:nvPr/>
        </p:nvSpPr>
        <p:spPr>
          <a:xfrm>
            <a:off x="4402483" y="4817732"/>
            <a:ext cx="38924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cap="all" spc="1500" dirty="0">
                <a:latin typeface="+mj-lt"/>
                <a:cs typeface="+mj-cs"/>
              </a:rPr>
              <a:t>Micro apps</a:t>
            </a:r>
            <a:endParaRPr lang="en-US" sz="6000" b="1" cap="all" spc="1500" dirty="0">
              <a:latin typeface="+mj-lt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1C74BD-210E-4D4B-A5E1-A75DC5A95FD6}"/>
              </a:ext>
            </a:extLst>
          </p:cNvPr>
          <p:cNvSpPr txBox="1"/>
          <p:nvPr/>
        </p:nvSpPr>
        <p:spPr>
          <a:xfrm>
            <a:off x="7863454" y="2128334"/>
            <a:ext cx="42473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cap="all" spc="1500" dirty="0">
                <a:latin typeface="+mj-lt"/>
                <a:cs typeface="+mj-cs"/>
              </a:rPr>
              <a:t>Web designer</a:t>
            </a:r>
            <a:endParaRPr lang="en-US" sz="6000" b="1" cap="all" spc="1500" dirty="0">
              <a:latin typeface="+mj-lt"/>
              <a:cs typeface="+mj-cs"/>
            </a:endParaRPr>
          </a:p>
        </p:txBody>
      </p:sp>
      <p:pic>
        <p:nvPicPr>
          <p:cNvPr id="40" name="Picture 39" descr="Logo, company name&#10;&#10;Description automatically generated">
            <a:extLst>
              <a:ext uri="{FF2B5EF4-FFF2-40B4-BE49-F238E27FC236}">
                <a16:creationId xmlns:a16="http://schemas.microsoft.com/office/drawing/2014/main" id="{AFD4FD79-A988-4462-92A2-7A89F7243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0223" y="1804385"/>
            <a:ext cx="1071554" cy="1165851"/>
          </a:xfrm>
          <a:prstGeom prst="rect">
            <a:avLst/>
          </a:prstGeom>
          <a:effectLst>
            <a:glow rad="139700">
              <a:schemeClr val="tx2"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82CC70-BEF6-4810-8BFB-3922F1680AB9}"/>
              </a:ext>
            </a:extLst>
          </p:cNvPr>
          <p:cNvSpPr txBox="1"/>
          <p:nvPr/>
        </p:nvSpPr>
        <p:spPr>
          <a:xfrm>
            <a:off x="203167" y="1624084"/>
            <a:ext cx="3197411" cy="36625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critical path process of retrieving data from Ship Station has been resolved since our last sprint.  We are now receiving data from the website.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Continued to work on processing the graphs for the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Pushed majority of the table value functions to the school’s SQL Database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476BD-4E50-409F-A12A-5EBFC0FC9317}"/>
              </a:ext>
            </a:extLst>
          </p:cNvPr>
          <p:cNvSpPr txBox="1"/>
          <p:nvPr/>
        </p:nvSpPr>
        <p:spPr>
          <a:xfrm>
            <a:off x="3521122" y="4939930"/>
            <a:ext cx="5784114" cy="120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Continues to improve user documentation.  All tables and fields are nearly 100% documents.  This includes a plan to enhance other areas of documentation with the detail of the user manual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C7A44-F26A-4FB1-8323-8573129D4B2B}"/>
              </a:ext>
            </a:extLst>
          </p:cNvPr>
          <p:cNvSpPr txBox="1"/>
          <p:nvPr/>
        </p:nvSpPr>
        <p:spPr>
          <a:xfrm>
            <a:off x="8683852" y="1343384"/>
            <a:ext cx="2781029" cy="260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corporate website continues to be polished and enhanced with information. Team biographies have been updated, and design is constantly being tweaked and improved.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0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0.02044 -0.173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-8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00313 -0.0944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472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0138 -0.2421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" y="-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 animBg="1"/>
      <p:bldP spid="38" grpId="0" animBg="1"/>
      <p:bldP spid="3" grpId="0" animBg="1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aphic 38">
            <a:extLst>
              <a:ext uri="{FF2B5EF4-FFF2-40B4-BE49-F238E27FC236}">
                <a16:creationId xmlns:a16="http://schemas.microsoft.com/office/drawing/2014/main" id="{F0E417D8-88AA-4184-A08D-DEF97C6C9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85795" y="1690979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CB4E045-9FB0-41C4-AC74-479EA20D8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21C7A48-09EB-4AF0-84CB-7EE408C2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6E5F32-B5B2-45E3-9C18-BBC9005C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2953" y="1187311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545E68B-E61B-4EAE-9672-3A52AEC2B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6263" y="1119679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B63E2-3A4A-42C0-A021-C37901FC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11" y="1397000"/>
            <a:ext cx="3624471" cy="30083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all" spc="1500" dirty="0">
                <a:ea typeface="Source Sans Pro SemiBold" panose="020B0603030403020204" pitchFamily="34" charset="0"/>
              </a:rPr>
              <a:t>Manual</a:t>
            </a: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63DD1BD1-81FE-4F15-A934-E9AE94AE9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120AB9A0-C0C4-43DA-9A34-FA3A4079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1689" y="823301"/>
            <a:ext cx="760800" cy="7608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815DD1-EC9D-4BE1-846B-8BEF57D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78D2B9-C9C4-4A37-A12C-A09FC1158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352" y="3643495"/>
            <a:ext cx="584612" cy="584612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DFC7EBB5-848C-4B1C-BE84-4CF07E90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59707" y="3876466"/>
            <a:ext cx="1056155" cy="105615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F8315F3-A078-427A-92BE-34EC9E574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3DFAF5C-63B0-43FB-80BE-CC45D99F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D937F2-A44A-479C-A7EB-4EE7686A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7834CC3-9461-418F-A593-FC09CD79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D68AA1C-0667-46EE-A8BE-CAAA3EAF9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F403B5-430A-450F-97C1-73160966C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B38EBB0-5161-46F3-83D7-D9F478B1A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47EDFA5-AD01-40BE-91A2-A0C178622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6E0C47E-FE2F-4A8C-942E-1026D02D3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A309DA7-4C25-40F5-AC21-DA06D9C98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290F5FA-D4BF-4264-A8E9-365566EC7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47FD6B5-9B47-4500-9D65-7BD217301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CA06612-80DE-4467-A50C-0CB390D6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6" name="Picture 35" descr="Logo, company name&#10;&#10;Description automatically generated">
            <a:hlinkClick r:id="rId2" action="ppaction://hlinkfile"/>
            <a:extLst>
              <a:ext uri="{FF2B5EF4-FFF2-40B4-BE49-F238E27FC236}">
                <a16:creationId xmlns:a16="http://schemas.microsoft.com/office/drawing/2014/main" id="{7D8F7205-F39F-4C6F-9DC0-82A399A6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41" y="1172048"/>
            <a:ext cx="2129769" cy="2317189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8607784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131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Source Sans Pro</vt:lpstr>
      <vt:lpstr>FunkyShapesDarkVTI</vt:lpstr>
      <vt:lpstr>Team Amazon Sprint 4</vt:lpstr>
      <vt:lpstr>The Team</vt:lpstr>
      <vt:lpstr>The Team</vt:lpstr>
      <vt:lpstr>Manual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Amazon Sprint 4</dc:title>
  <dc:creator>Gerloff, Matthew Peter</dc:creator>
  <cp:lastModifiedBy>Gerloff, Matthew Peter</cp:lastModifiedBy>
  <cp:revision>4</cp:revision>
  <dcterms:created xsi:type="dcterms:W3CDTF">2021-03-22T19:43:14Z</dcterms:created>
  <dcterms:modified xsi:type="dcterms:W3CDTF">2021-03-22T20:20:05Z</dcterms:modified>
</cp:coreProperties>
</file>