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nf>Sheet1!$A$1</cx:nf>
        <cx:lvl ptCount="12">
          <cx:pt idx="0">Virginia</cx:pt>
          <cx:pt idx="1">North Carolina</cx:pt>
          <cx:pt idx="2">Arizona</cx:pt>
          <cx:pt idx="3">Michigan</cx:pt>
          <cx:pt idx="4">California</cx:pt>
          <cx:pt idx="5">Minnesota</cx:pt>
          <cx:pt idx="6">Pennsylvania</cx:pt>
          <cx:pt idx="7">Texas</cx:pt>
          <cx:pt idx="8">Colorad</cx:pt>
          <cx:pt idx="9"/>
          <cx:pt idx="10"/>
          <cx:pt idx="11"/>
        </cx:lvl>
      </cx:strDim>
      <cx:numDim type="colorVal">
        <cx:f>Sheet1!$B$2:$B$13</cx:f>
        <cx:nf>Sheet1!$B$1</cx:nf>
        <cx:lvl ptCount="12" formatCode="_(&quot;$&quot;* #,##0_);_(&quot;$&quot;* \(#,##0\);_(&quot;$&quot;* &quot;-&quot;??_);_(@_)" name="Dollars Generated">
          <cx:pt idx="0">12160</cx:pt>
          <cx:pt idx="1">56655</cx:pt>
          <cx:pt idx="2">22356</cx:pt>
          <cx:pt idx="3">31000</cx:pt>
          <cx:pt idx="4">41032</cx:pt>
          <cx:pt idx="5">24654</cx:pt>
          <cx:pt idx="6">29153</cx:pt>
          <cx:pt idx="7">33852</cx:pt>
          <cx:pt idx="8">22456</cx:pt>
        </cx:lvl>
      </cx:numDim>
    </cx:data>
  </cx:chartData>
  <cx:chart>
    <cx:plotArea>
      <cx:plotAreaRegion>
        <cx:series layoutId="regionMap" uniqueId="{457DD5A5-B2B9-4B50-8943-89162633EB9C}">
          <cx:spPr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cx:spPr>
          <cx:dataId val="0"/>
          <cx:layoutPr>
            <cx:regionLabelLayout val="none"/>
            <cx:geography cultureLanguage="en-US" cultureRegion="US" attribution="Powered by Bing">
              <cx:geoCache provider="{E9337A44-BEBE-4D9F-B70C-5C5E7DAFC167}">
                <cx:binary>1HtZc+Q2su5fcfTzZRsgAIKYGJ+IIWtRqRZtrW5ZLwxZahPgBu4E+etPEtVWSeUe2zeu40b4BUJ+
mYkiiSU36N/P5l/P2den+geTZ0Xzr2fz0wfZtuW/fvyxeZZf86fmY66ea93oX9uPzzr/Uf/6q3r+
+uNL/TSoIv7RRZj++Cyf6var+fA//4bR4q96p5+fWqWLm+5rPd5+bbqsbf6A913WD08vuSoWqmlr
9dzinz58VnWsCvX04YevRava8dNYfv3pwzupDz/8eD7W7373hwwere1eQJfwjwy7AkGDfCo8JD78
kOki/sZ2uP/RE9xzqYs8Rl3hAf/424enHPT/yhPZ53l6eam/Ng28kv37VvPd8wPjPx9+eNZd0c7f
LYZP+NOH+0K1X19+uGuf2q/Nhx9Uo8OjQKjnl7i/s2/94/sv/z//PgPgO5whbybn/KP9Get3c7NX
RfG10e3fODnU+0iowAx7GBPXxy57PzmCfsTCJxj5zEUMcR+/n5y/9Ejfn503qmfTsz/8I6fnoOtW
/hA+1TpTxd84R4R9ZEQQzgjsIc7sHLzbQOIj9hklLiUU+S4iZ3P015/r+xN1rn82W4fwHzlb/6nV
pP/WaaIfXUFcIpggDDGfnZ1zGOOPnkc9LChlPoK99H4r/YUH+v78vCqeTcx/Hv+RE/Ppq3mCE/hv
Mz/4I/UIFy58coEIcc8OOPGRAMipTzGBU07Q3376aH3+9Gm+Pyff1M5m5NPDP3JG9upZqvip+O3L
/L/7BJR+9DnlgvsuRpQK92xWfPaREyS4ELBbCPndrPyVJ/r+xJw0z+Zmv/lHzk34lKlfdf13e2wu
ox7MAKKYISLAoLw1OBiLjx7mLgenzuWEkrOT7K890/fn563u2QyF//lHztD116Joxqx/+lvniKKP
vvDAcRbCR9Tz+ZnjxvlHn/i+4Pzots2O3Vuv+q8+1fdn6b322Txd/zPnKdSZrp9efvtM/+2Q+xv9
+z8OQd4awHeS/7fxl/gIe5gxTMGPnwMs/n43C/ERYZ8gV2CwgrCWzuKvs8jovz/W95fKmfq7N/n/
FHb99yl7jVsXT+3T0ga8b6KyP+ba14Uw/Ez12y47Lp93b/vbytq8/PTBpeBnvIbR8xDf9I5ex9lH
O37zV72vT0370wfH8z4KDqczF2BAsT0Bhq8zB47mj1SAefU4c8Uxoi7m4OSnDxx/JIxy4v0W7DW6
m3HsfwTflWEwuC7HAs721zTDtc7GWBevH+Mb/UPR5ddaFW0DIT6GtymPcvNTwnkEoSQSHsSU3BPE
d8FClM9Pt5DLAHH8fzKc1AUeUva1InrPCkTuTZW5i1JOYo17z70faOUu8qkWa8tFvoOPXLcuyJGb
Zek37vd07VBW+Hu6WDypWMtF3JfV1jZ+llVlcKKFGastn5szLImn8jdBp9l5RWsuYjrVu1OTleIt
qWjubHV6ISpBvsRllu+IJ+LQmclqLNByGCRfu15Fv7i8fUmLdriKzRRgKZea18kqnYbxkZVVWLRY
fOljs2IiadsoQHyiiyyaou04VtHW9rxSRNsiir06ONFphMll3ydBOqJ4SXk0Bm1NknjhDxPemgzz
agUHBN5aWnrdlaMj9EuZquRiTGixSyapd9ncyMjwMEMlDc8YlrSNp2q9S8vUaQLbLS9EPKQ7y8uM
cZaxNMkyjsd+ZcjkH5Km7ldxGfkHOfcmY0xQC6YXJV7rhjSfBaqc6zbT6Tp1pA5M2etDPzeRk0LD
qzFgZTEEbTvEXRnQ3MsXZRWLNWnbA47b6RCXDr3DWjVLt4/iVW1qdifjctjHZXNf5Xm0QBKx/jZN
k+bSyJB7rLntUNbewnv0F4VS6ohZxrxXAqGSeGNJb3Lj2z9SsgNlrL8gtdabwRBdBUx143bw07eN
xUqXmzcMi/W0vP825z45jEl/QfGQXdVEybsocti6gcAyrKkn70wz4qAfGrNI3KFdV2lLthi73WXJ
h/7Cx5U6MJN4y8Kf9K1rfBIyJ5Vf0owXwWBEvy2LCi20a7IwGZrks+1lr71mcNQRO/U4cd2LJJPe
Eme1CjEv2FrIqJOhpYeiZ+s4F/FFj8du0U+yCpxmkHfcpMXFVPfVRWyQf1s2fR30Tp68SDMs20rm
j2004oWkjtqz1o12MUnpImrHaKU7yoK8jGIcgJvKAlj0elVmrj7IUeoD4rU+jHNT8YEFRtTlyjJq
f5QY9g1wHNmywK/KZ96ZfRVlj26SDzIsReVczmRR9L0MNZ+cS9LpR9ie8EKvZF3Q+qaZNphM+XZi
LakCmlK8TYosjRdtqtslGab6CB75SYN/8cpcXvCcqaWWjhd2vZP4a+Y8O21u9imPyCE3IvQTnk2f
+2zIAlSp2C8CP26zALNyDGKWjtdiYubYFHQBGuotEhs/0FU9rSMKoiYzoaHuuM54rG50pN3AHev8
WQ3xhUk684U19YEX1TqdzxHbwKkXbdl8jlgyt4fJiYYJvIqmQgW8xsmu7XG+lzXlCzA300McoZ3X
uN6LVNMdnZj6kvtiWCIWJTs91fleCfFNtC+mXUJz/eWNKfyOdYHM5Jl1EUi4VDAPsskeGCw0W583
1oXjXHXSk/7X1FPZRok0yQJXqPLSKT192aYu0LZ7Tp+LvqF/1z3XbcYpDZ3W0CUlE7rvqvi2YqO5
ypVK7vUQRnmTh5Eeo2U2T7NtsDdROMPydFdk7RHPXS1JYLn+rGGcOlpauZPaq8YJZ+4Uk8Bq/Plv
VEW9r4qhuBv9Og2aXg83yq3rXeTJZMG8tnyK0/4yNiT+nAtHbagf5au49sunftuqOH1qct2soPbg
X3hZ2nx2nHyTJ2kwTO2diafi2vFadpvLbh+PvHsYGZMXE+S+lpi33UPRV3mQ1428ylkTX9QxxyGu
cR6IepSPfdSMYY6Q2fWFP97laXXNZ7zxjVyifIo2lWLFl6lDocU7kfDV2CbuOspT+Yjbq2E0/CEa
C+ei72q6tHDc002blOo+Fn67bemULqIhVo/ETRZ/svp8yE28820gpiJw4kHYS8DDgaX4fvVNCfEb
D3nqJcEpSVUIpitB6fRI0eSFw+iCz1BG5LabfDDlenxEmfBCJ26b3dSM5FbGzpcRNuwKDzpZjFmU
7mqC0l1e1t96FnP8/DotpvjiDLeypvNME1i5Ezvxquua1PDFvzOcxVCTrEvZ3XBG9dJ03bBDbc52
ae0ny1xP8UPrJVd83twsYteVR9EXK+pK+k20n9w3oppn/EU75Dopc/zFi0a9xCWWi1q2MZWBQ52p
LK79btjAllwNCU3iYO6hjKZxEHfyW+8991zOMWplUg0a7+W03+BLt+5o6BcC7ZxxetuIEm8S4tWb
M/wkm0Yl2lnSY3rXmjy6UOk4dsFJ5KRrMaaLK3fIzIVVtUyLn6vlAt06qTssjE5X0ZSNn8B4JiH2
cf3gja0KVOsPv8Rlu5/SWMZBkraBUk6nglyVQctEfYtVXocOK+5xYpIrVyL3/pWaREzularu3T5P
rvBMzTxLuWCpTpJ/SW+af+F1lNPvxfALlnrlnX5v5p2o1ydjRcY3aam6IMFK7v0ypqFhrl7knMZ7
i9neqUktI85o6GHzTe57wtJE0cUf72QOge/bjQyxEyHUh/jEw1ADg6Dn/UY2UjmurInzohJ01061
f+PzJNk3adSHdkeDS/DcFcS/AddH7atX3Ae8ecX7SQ2hrtxxdiGeDVfijbzFScyfs+hJ1eJWtNnU
BbC58S56XbXH3oyhqamWifJoIGSDQHBe1JZtG7vabM8KgnWkgUcojGjB4+A+joqwmiRaOBqc4ipL
y6DoRbGtZqc41wStJSJqYUlU+NlNi5MjpWcJEsVloEyut4o9Tm0W+tHItlnVNleDO5Rhq9L8uWIy
TCLPPObgJi9PEh57idhl0/vehhOSBi32wMk60SX5E2+Aeb+fxTnYdV0GKQyfnM9i2Y2awxnkvzhx
hpkTMFy5SxsYarzOOtf5ZIk0vRhY6Xwqlafv1PjU53wbNUm897wavMJXsowQPHAyREeuULy+EfG4
QGBv2FS5O0Kz+KIpkbtjc4/MmO1Z7MTVZeSsT3K2N6jhFheT2g1cQAxCXbNqq7q5Sqf4W2MZuhMG
gsLfMCsygZENLaNkmWFBPevhGbTDWGkrKNJRBH+8U7zf7xRIDUF86AooXbkQ07/fKTHrlYOMJC+s
aOOwUQrvutfGaxSsVEu3LQXvsIyXpFXN5QmqCpiYTPVkOSlGD45K6SFtsiAhstnTsaMHd24srhKa
LcWIaXjGsFwjMohsXbVsO+G0Gz0pnh2Q7pOFcvOHyii8YZo1V43pmisy92ZcU2+8OMqmCU2vaJdu
e9q795OrxTXnalsPJbkn6ehfz7wK6qwnXjNTlA6ftM7GpXadatMMZbK1vWQYv/Wy196Je+rFA0+2
qdvU6z+eG0x+vwF87kNhEYqKUOASFL2fHMlllCUjql/StpgauuSlWNVydPaZX12Xjuk3ljpCHEdT
UBfduIiJL8LsSM/Slp+karwceL0ZC9/Zk1yyfj0K/WYYy7CyCu50LFo9tEFU1kmY6Mn5mbnFrS5r
HAeQIBlbDn9jcm3conocojIOs7ZAd0hOZlloJ9pXJUo2riqqje9Jsk/BaC7xkNR3JC+ScGxk/DiP
KFOO5hFpFKe3PpH1mjolCdqhyp8pQuvKDOOD6vNoOTl8uMSZF11biaz2hkOWJEnQ2uU6L09DO7Tj
ds0O1VgGjMTZqnvlnAS122ULEvdFWAykuRFGB1ll5B2thLxzh85dKOE3K4u9SrSmShfYRLfVHD+y
SRYrN4rUoplJi6mM56tKgO/HbcQZv9IFRGo3VtBijkiSxYST5sYyTmPlNnAtXBrgxmkvaSWXVesX
hy42EA/PPe7m+lCygm1xFS/PcCthmbOmFT0psVmznjVfh7USFrdirjLHYS10pv5+2EboP7HZ/u8W
O3M96jPme8yDI38u574N/VpPoWRMi+g5HYsFxtzTQTdVEKEjCNM97OdbS1YswgGrk2mhJ4gJA8s+
E0x8yXl4FLdCZh7DSp7E7ZCWtEP6JbvKXJKvVNKOB0VJ6QZtlHWHcmuRaSDjIbUwL5NoFQ/IBBkY
dTc48SFr2wWcZ+l6wmo8HNnfRsGQRQrqOmdLHS/L2u9ayJh09Q4nusoXtmubxsmibR4vLYEGWu/e
CJ/ExpkjkS+2TrZUZQnDWejYjToFBoiTaBU1md43RTGuSvDZAw65t73FbMMgs2AC2/UHvivRWG88
2cpv2ElQivbbCBYTJROXf3Lc0bPgH+pZAs2XXSD+hxOK+GfHXSymhImydX5Jm3TZQu6CBE7tVwus
O7OwNuJkS/xemIP/aAFVlCBqbcqYk2qRTtM3eYtZzUlN5tA/w0kyjzpbqeNY78c//qhK+K8cFkFq
8uYmn5ue30pEq+ujzzA7DhCCn5DYz9PrMtnRzg0NzMtN2mbsTjh9vGiopus4EuyumLxk61VuFViu
wYbdzQo0gnPAQpBxBYVhCrKmKdbWt3FE2i1gz+gLS8Z51S3cDOsLNCfTZfQb12beT1ybebdcNAuf
6eIUFfc6H/LNVJpfo9HNryWSxbFx4v5lKlO8sZBldn7WbxK3/jXHTXGdIXdaGOESeJNcF90qIfGi
nz3HpG/ScHRHdlWNqNvyhpVL1kTxY8OdsI4keZimaBHHlV5HppMLMC7yrq+IvMOpWYq4da4sZJTR
4MiWcjGwBGxcN7hL0XbFSjqqDxnW4qqiwr/ic69kcRxANiXbnBgmFXRfOVNoxU64HaRri/4NA3KF
U0CQA86Giui07esKshspeHNJqa+R4z23IzcPY6+LFcdsXHtlOT5Enb7yOn+4TaX8k4OQQ1XuXfAC
WTG4OYHofCUMQwhzlgPrhsivUTWZX0wNmX4UFMYpAo8atgc/7UazPCpD3tJfSS/FdkpQfwdp2+Yi
5fkQWtI2ffnJK6bq1hKugnVDOY9WlpS4YPs4YTeW6qKiv+tV9GuaVd3W7Z3yALlVesxzjaOz1MPg
bG0O65irynwhV7LP0vAkR2wWS3TRshJs4WSX1gnLBXjKaZmhhfW79HtSjCJftLxcQdmL7Umm72xy
3zZlml/HfV0eLBXBFCwzwr3lsRqQ1N5JXuORhD04qJc0MWRhe7ln/E/VWO+GOU9jcTqm9FK0kf+p
9ctznAwI3KFE1eGAURz9mSfH5qoYuIxQXbNVM46xx+GyEvKED3f5IL/53rj5ldu0Y+PpX5px8BdF
FNWbNu8OiRnTMTCFNPtY12Zvezotmo1XNweI5xp2aYVnMh+iZAwEuc1QxvdCq/yiFEJets6Q73ky
eUte5OYOLIsIaqXyJ56bbdqVDThYmR/wPnVf+DgmQYHYwYWc4B6S+AVkuPwR6krgkVQT8v3Ay8bi
uuBpIPi07vLIDWTvpuqrC/dsF8Uo83CaTc+p8aRqdv7cnLC+KAOETRxwKE4vBbh37a3uvU0R1Re5
a8gXkki9GEvKNixzyJfW83eRK8rbLhuH26SNtnAEpp9LfsX5lO7gUdKd7dnGn+qxCZK+3eomwxcW
q0UPFSI3Rutj2AyFp09Z2UTrU6BtY/MTaQNrG3e/ylrISnhOuYxY326aMh63p2bqy3GbZ/lFnrfu
BSFxWQUn7pHmEgpWXjRtWDLQq8kbFl2RV3syUxZqwepsUWv2loIz5hvea6RWY4KG8IRZEajhPOJu
bNYD5HjrXxKCiuXQGm9DCg/Cr3KMf85JQULIXY5bPebFF1wnR1xHkd6MMkmWkJmTPxPdQC4KrjJe
0bzwbjBt770ZZ5AgWaXCROvC4QUUkUY5DUFUGTxuezN4dwXR6r7VK5t4og22hM0fUenLmWOJbBaL
+zdisVpViZDLP/YW4Ibs77YUnI3c9eCmGXgOnjdvuTelAkOGohTFRH7JJewXDhdod7Zx/ClZVWPW
BieMynbsAxcS4UeZIsvQDnYee9WysmeklWdoLIIsh1fiVXsnnWm8THoBidG5GRkK4RKcOZwgTzUo
GCu3uKhcTY9iknjpykONH1qMDClesEpUKyR8E5amyTfYVOJT5Tlo6ZESKrozWU60vkhbX0LYAWQy
FlAP1GUbWLLzGb7qEd1bKpWT/hSzo6JFcq+/iJKEX8dCPScoL7a5B0nnjpoosCWwcQ5AzjA0Y+l7
uRPmMKhcH2ttZ3od8cctG9w0mJz45y7N089N3ztL7EowKWMc7b0J9YuMpehnNMUbhDvv5b1oysH6
0FmUVX2/UMYMa7+WHCovvTz4c1MhSOciJEOpMnnwWJWjwHItPfjmAMEe3Ti1m6HAYqJn8lA7aRsS
ORbLN3qV4/J15sM9gErK7IpM7eME1+I+Jx64aTSH5Jgl63Kga57KYmnJxs3UkvhDtD4KZ5EM3ayv
t5aMneqBM9ldeXGNP8u0CX3CvnZRB8VERtjdyCq1Lz38YK2YhaA2t4X4Vl1xLfguTuktHTXUOW1A
hvMJBSWGXNIpUjuFZZbrVpBQOovXnAjpjcHKvxRTBKdP243JZaXoRhqUB4nrQ8l9bLZkbuK8bKBg
CL1JpxpOO7E4QbZnxayEJW2DWt5sowg3a6i6qyCJO3/tRpwstVbqwdN6DNQ0Tvt0iKPPYrySvFcP
KGLRdoqKIrSkK3K64B7KN5bUbbHtCxzdJnXyc9R4Tyke+SL2InMppM7vW5lt66wfHy2uZtyl6Ls4
h5z6pXLIFNhyqPFEurSkrYnaaqhlnMqmJ6yb2otyQhunQWQfIalXYPwQFL2BPDXilYwQywNWUbW2
3BhyH+NRuq7cZD+pTVRWZJ+IpFrGhhZLMhF/byAMD+JhqH6GxMEUKulF2x4yk/dlF8FmV9XPNHXo
OnGzdtVMqPy5culegWW/86kUR/VpFjtTzztnYXFwleiSqWSnKt95c/2B6DIJkpyTS3v9ATwBfNVM
GOYBLk2MBW9DNoGX6HdxesW7e2Ui7gcQlUNwAMXGhVFOvewTKGBZjHkYKhj8XnT6nVjBHtIBIp9A
lo64oePtBMk9HWJROIvUJWrFSCfvkKiimVnNdx+i3rv6YwuB2ZwxeOt0uRDCwz8deQgT5jGIKt9b
CJ47RdUXfflYRrQPc/C/tqhXRR0QhaE99r2IsW3PSxS60qMhs6yjgGUdm5qV62RQWQDFz2rd50V2
TESXM+nD2lzakCvSXrnWTpMtbUDm9fobN+lzfSNgq9r7C/Y+g+11TXdf805tTvjpKsTwG9PK2zsR
JzGBhvtkam61WwRTkar7NDFL3ufTg4sz2FMqdyDFVY8PYphMICDHe0jFcBRzJt7vc+O4oXV4wLtA
q4hhdayPWezkCZ1VNE7CZ+7UGXkaGeyUOlYxToO6pt+1JPGvhGkPti6Zq+EGO+nwhdasWtIka3fC
ScXOiUe5dJwkf2hIfVANJPg7myAu4ja+jcCWBrhsqyvKwPcdXHQJVnt8IA3LL5qxhnrBTFoxF64y
7UrcF4GOxgrS2ia/Pq3leMzv+9Kgy+NiJl5pLkgOMa4VsU07L3zp6ftu0OjyhJ9k7ZjHTeMwfRwv
0aMKm0nWIQSp6S1kovHCNEwsS8GSW9u4uXqccjpuLRUN2L+O0gdLWB3JI3dDWtHAZRnQ+d44pkjR
n7hYbL5JfLaByPzvfQIuGZE5LXcWtaQmbfJI6vKxlW5+CXk5uc+oiPemGfMwheBjwRpWNAsLfo9t
GW3Jfm4aWm5toNmKq86L+1tLpHXdLNzIl2tLOqbDexSZ22OQm6boa6V5vOtrn12MmKkwMoYNi0R0
8YJUpV4M9ehdVEn3RUHos9RKwgWeaRJXjA6YQ/6QfPELmlxazJvTBcnoQC0uqtaWmkbazXft4G7T
0JdwAmrd0KCIBL3x5bS0D5W7kHlAqSeXNlqOdCdvoJAdejoe7qxETTMo4BSZ3liy4p5/OcyJHkti
ktGgStWwzuhU7EpqFi14SwevHMfDVLWQZ8QSDcu4c9pQ+l3hLSyrcdCjKH16MYp4CuM4lhd6LPpF
bAy+lbzpFxMkd27jdOwXZu4lM6Yj39071m3nKRZgIxWU0jN5zaQLZZO5aeb6ksUh6Lu21KTQEurY
Yut7Kb+enP5ne3Q0Op5Wfenka1wP8bZrE28ji+imzUyzt1fWWrdIN1LUERQr4Ui3jZNHN2nKm72l
ThL2ypvVeh3DSqjYjAGBHR+czkV72Lm4kfs2ejmDLcl7V+4hVWWJ05Fpz0fLi7qX02FpexXd941f
e4fZWJV+ku7gn4vkJcSNcBkmYcMeYQ2XZfzMQL5PKvioLPncSdoHeVvppypvr0VGo1+99pe+GD24
BYHLpYYbhC9Nix8LTxQ/x6kXhwUUPC5LFwJq1yF8P7oJ3ye85XvFGr0pcHrjpwWZFnLGLKPw7zwJ
PmCPnDkAN3ESFr0br0+pOVNkKy36PayCGz+W9Pm1k8XJEUl+68ysFvMrR/bp1kOZv3dk003BUENq
sWNODaEIgALDDc5F1Ublqhi4ulEJY5clMiqQXYuysKEsXjgoFSvrHMDpU98k41Xm+OsKLrHtTucf
h6+xAn8vD49HX9/cttJ3lhzDNctBpdknkH/AEe1+6ZSXBz2GYg+jornkqCTLqoYaEs+bwEroDqtF
W9fpPu86fvAiWoZpxd2N42swur5g2xIi1209N5Y8NXWF1gPJ5OYEdV46rMkI/zL4GddNt4aE9xKS
b/LgQjXy2kAl+9p3Eg9Cqomve06dKNB+0q9k5aHQsuksqIxMIPKIoZBZJWtfZSIgPRHrJKunS5wX
xS5LW7zqcA2Lh1IaNiziXyrOns3Eiq9lSgIu4BpfMMXjhVPV5pfUgbsUbtdEixGS4oHf6/pOOzKA
/6jybrLGr+500qkl6tJ0ZZlEtfwqcsTKMi0U48IJWkhIbizpoGzYsphBgD+kbQl5muw+S0i2n6qy
WJQM7uOuqgblS5VDOURmUFyBfxqAGortWtA26cw+9pDLdFAWUHw5yVgSjltv7VPjXKaRdHlgaK0u
pUoejDbiKqpycdXPvcpVTojSclxaxpBqcxHVsRNA9MLDNFJwrPhmfHBdqJwZ/qXs3Wgbm7IJC0jx
VDlNps9TgRAsXDe5tU3s3HdRFV07kHS+bVlhtnisH098UlN/OZTGXVjMRc2Tr00CjgKHC2brbFRQ
KYnLp5bl3kJ4rt6pAfEDxuMQwkrJn78jUcYIr4aSPhAIz25jyH8SCDLuLZWw+A0188DTgJLzLKmx
szxRM2/0vPRrDkncbaa75LqDO3PH/VZlkPQ3kAk9uuv24nHR9NuIwoW9qMwPY4udz8xvwrqe+k+R
0/S3CBebLNPOZ1ows6tIhoNhlkrKga+TSpZLy80S2SxkU8Lt4hKuENihXZ1l17jt3gQH/dDrdR0l
354giUm+bv+Xsi9rjpRHuv5FRLBL3ELti10u731DtLttEEIgFiHg178Huafd0898M/FdNEFqwXYV
kjJPnpOd8SLuOPVO4+xelSBziW+GleshRKrX0bS7mgvypTejrIN1n3a3gSGutB0yZDnrAd4vfJjP
xnIK6u3gIpWaZgWOsNBCbOby6iK9oQIV1tK3Rb43LV/NX0NzJxAX01EKZ1yG2sSKtoOENmLHattd
AyPvYrBLy/cO5DKnTt+JoAwZgr5/DMoIlH1HzadROs6RWPGoEjiJ1uqTzFOyQxTOw6OdkfYwZPSP
dn/0inM9128iE94Vh09il170YJCWmqZJxLS8GqtIyYszpOknLuMCBE0G1dQH0zlkfbRCIq7cGpN5
Yb8tGHFX5mnh1E4H4lokDmjabQanLgBpRsgVp21wsn1kVlrihLFO+/wNa+9ucHj26Hs4wKQrvI3N
6uY8LRkuRNPbrrXYT1J6IsYWrO7TObO2Kp+mHVhIw7WcqYrNkIIDbQEL5FupLXwjQw7ymiuG/4GB
+//BmSQ2IRAk+TgwPOevaMwDrzNzIll+Y4zH4dCoi+NZ3ZX3Lj/IjjcxWEv91bRJ0jnY9Eu1Nabp
mD3y96zRcnZTHfXWfRAOcTUndIwEj331dQNuhbjz7MxdA40CJYB4fXc0l1QEzaYO7O+zZXXHKiOj
jF3idkd7uZghxvSrHvPM7dfkP+aY54xT+/o/oldD7qj/SBm4BOcQ1D/gQUO59Y/Pq2vtLtfC06/u
UImNyJwi9hZ/wlku5k7mJY51ZvfXlpFib9rY4lToJkAH8gDdllheEZtGxRk9C9cjJz4QhEB1hmA0
dG7/uhvc0v1sG3/f/f+P02676YNs3po8ZQBCcJz7ANZMWGzMzC/40SQmjcn9sfjDNL1fg7/m9vVA
478Gf5lZ1+IHlVaa2KNDTrSu61s68Z1Y2B3mArzeS0TkeVsAsPl9OUfVLfSyCWqYNG8tn6wYHOX+
DjoNdyc5gsic+hxxgefFxTiEP3kad/i2f4ZcWbEox+IgHWzJoexkTMeyeskmbPlWPjpbY1YjebBq
Ut1VLpJxYOfdoCCEeGFl3e1yS0FqYMxinuNQp9NZF8P05FXvhZirF11W1dHz6fJm49FQGrBVTe3u
YHon30qivGpBGLVHhBP4DczDbMGyjfkNPk0/eqjpgGIzUdVcuyG4EVkerIOgYHsFYt2qHUmAlIZM
L6xYOLK8YW9YHK+M1t69ZxfePmROvumCov1GyZvVk/ztr4mpcp7/+/vvhku2/8/3HxBV6BJwQVCf
xIXC8a/9Yvawa1pRKJ7CEb7Ik+9Qf9PlRThtsnKlBpUerdBLj/nQ3OVZ5m+NZdqRWSNt/GVDTQPk
HTSwnda+2E9hgRgv92uREFc5MUnnbu8NwXhtmlBe6lAlWVtOV9NU1eOwGayqXxnTdPhudB+2CoTB
ZRKBOOfU5fOjscxlTB0JcRdQlQGU33XhQrdE5o5sa5XO67EAVRJOZp60dl+eApARnkcGVgIV0yOY
dNm+KUiR5MMQ9Asdak5cn9CVWcSfS94sZdbXW99vj5my3TjAsbQtorm79ZH0+rxI7ruxXwblHx35
MsTMIMsMM7iS4ZvjpSH0MxL6uCFTSE5FvDn2v+9a02NsJHopTSglP0YZgfC9DLRG+6a3w8tfOIAx
v9rYFM9gsZ1MS43j6PwFGfRu1iDLlvpxTqv8AAWI9ZQV6Tcfe/+tsVR/W/o1fRRuKu5skt8i7WQ9
uSofjxC7s6QNlPUEkRLbhoBaOw126hUCnOqKvbq46/CF5NwO7q0ClybXdRzJojmaNiGjbd2LaZsW
cjhaqaWOVj0Nx6h0qYy/bHP3NYYuo42JsO8mB8jsDs64+wzicoAXhzyVj4ZGYYgT5s7PVROPdQSm
+SQR7GWAkr/GBTUUYJ1VzHAPHP/WYUGQhC08KG8xzcXus+C28uXdwug9TG3ASNwPPD23Qxr/Naxo
+in+VMfZc+ofedfmt+ZSjS2/odPFGEADATsDWX6qlTvvq1kLPzY9hC3JJ98BbLtMjfAyHWlfnLHj
FNexI3FZ6/JiLBlygfwFW3aj4mouokSKa4a+Cu7Fv9p8mcOXlzQRfMjPVTv97NLBe+ShpMaSrPAe
C2v+w0LO7dPqhOs+cp7+0TdAFLUC9CpWmQznQ5AX9sHc9XqcP+9MG3SYXmzrEgR9VTYHElB58Gon
RbqNqKqMP+8dHzpFUZRVTJDz3tNmmvajUOXJpSn0eNaU3igt5rWFVOe1FpKt/CrvH6ugIXGqkbcY
B/ZeIJ78EVQOXuexhwKAFbE/MAQdXdvGhGcig7xDnURj0bcw7z7SsKcvVVRHsS8d8VhDJbZKKcRI
/31D/Ydyl3pgVCF4xKaKzRTdf9GreJjmlW468pj3qR2bo1dL1SSlLsqDga9HC0pVadvlwRy9plew
7lev7ZS/er/mml43GPfKreXdf5pvHmcm5C4YxkHbutOxakbwWvq8iv9SBIQKlHsEw4Mbf4JYtIj0
yXdZlyBe1o+yTdski0L96CNoVyC7WpZ76/tMPs+UzYeR1EtGFiaQQntNM2/CJgkzzAio9E3fnOfe
qZ+DoE6aqSm3Kuijddbn4Q7an2YbDG74qObgagLBqZ/zmILwfF/oINh1md1ss74gj9bgXRmkUrss
yP2dNzYHu6ur18ACNR9Kaefse5V7zCM3WEd1ODyJLnwyKPfvoaKrfg0lQ+p8DqXR+Fxraa2gmCRn
n0KWvHJKaKeKWh37KIdPp6aMnl2kYM9er+mbK+ZriEX5ZnvNO8nH8NWTQsWRSOdnqNYgiQzD4XEk
EGGIyFX3ZVFNq0YBpLCtfljTJvdvq8oaNiAG5zdpK+3tqPz+FGqf7FxrjA4RJeLgWfW4J1rbR9o0
9W4KIQaMWM22apTkRhaBtQ7pNF9c0IKRAtTqWhV1uSoY7R+61kUs71b6CRuXFysxOi+MWCVYE9r6
Rub5BX9J+wMOwJnMDXkPtNj4qs4PGZI2u0bjzxn8qryd6qm5q2TzNhae8+pkvr3qMqc58A5CSKfU
sWkXY0+2LbhtmzEj9mueBbu8pPmDVrcjFvd+jqZiJyGVhlKqYwmSWvyH36g4b7h6nxqaxSpU8pGl
ZbZxA8s79k2VnWkWiHVpN9kz1+GTjmb1bvFio1Tgb8K6cHcTYpqk9ri6ijr1Np6yhyMBmxUbYiY3
qs3lfScKbJe5J96CZt44su2PvGZlQrikRyT+yefFmCGycfBBgnxlOhzi6DY2t7YocGsGfd5Gy3Sv
n6sjZ388xgymrNcJsety71pRtxq13d6kNnMPKqzcTQbW4gMIjxUOHL969/JXPefzjwoHczK2lX3n
NnO1swqf7nwrcy9WTrH0GtK8dVmbmDkVpR/KtetHKXy+UXj1joEHZbblVAQU3nwEHN3aOBYLccBu
eM+M97FcvMVLMe2tmu/B/PzV9NWOrOS9sXTqQhRRsu7zGf/PNvMQ8xPGoXwRHmgCIaPBCmKh7EEN
TXfTC3pxrSJ/ME1h0B86JJNv7aWJRq2AgJLZW9NZBFSAToZkgDEjdwIeF259Yhdd0o3DGvK6G6+c
+9uwt/r7PmfHrOSAsZyh3DVO4K2HBdWCdLqIBzfqbhvPU/euyv4YpiYwLUX07HEy7SRgOhFpsHjd
hranMQB3zVyMKfiE7y8IqhXgI++SOnV2KdgB0lzglabJ0sE31F3qf7XNIRY6aADN2vTCy5DH/36e
AGf4dwedQjBCwfJEahWL03Hsvwg4jVeJuS4q9xH5TyRjNthr5UHPdBsCd7trloN8jqItZJu/rKXv
y1r6zMh+OdbHfxv5z3lmZLc88/dP+D2Pcavd6raa43RIkU5JlUZ6JTrZ3QDOJA2nG9NiLhPIUlur
KFGK4N87urBEFGCAYkqFvYra6pDzAEqGJeWGBV7fBG26M5a5+B0Lttgo2sQJcs3BQKQqGSI6bfPK
SWbwlqABVNEtmVh6YF5xx6oiujVN5s5iSNeobLZwYvyrA+hWu6lENt0UUbf2xexessVrnUQjVyG3
GtBOquA+dwr7CP+Bx5Nw31rgvA/Moe9z7+aPrTPozVSlzsFJeXDj+14OxnDW7WWtozXQKKi3+uBK
pJD3XFZbLsL6Oax0cQoUsEFjjuArYtcK+k07VvJ5ml2WWM4hrKW6scpKrIBJueDf1yGWuQ7qm6xd
z04HymhnWXu4Ev16EBDBbqd5/h64tY4nPvRrINP0UUn36iHZ+kMMSKGMNSQhoAaFu9JDJv0/jAC6
Wa/61HG3EPI4m1n2SGq4QpwRA8u1kLZ4wln2E0KR9N11X1WvuksJZbG/S0mbIXSSAdCbMrjosnYO
BZCSNUQXwYstrU0+BuKHY5W/RuC3tw+L6GxNQqSvOul3SS44XPCF8gtIXSVli1jZlSC5gHPKLKqP
nxS5NFfZiU3jabSzJgNEwOLe6qAH7YoAlTu0+5E5/g1gZv7WQhccD6DCPlPZVAmcUv4wDcxZpfhj
LiWL+k0F6vg5yMW0G3tQWSY25Md0DOpdTWt6BtxYbgoUe73DN4aiDB4SylMmwm4DH3w+e80EbYRb
e/vMtqYXPuIMkGMEzDxtzyP0B7Fp99NuXnn5iGHLxjU24x/DbN4Ecb/sYNZU4Wl98GsY55B48+gD
Rzt/9vERoohC+5qh3MG6DGl+6oumvSkdniYZBHpvDiqPZHb4g9l2ncw9j8CMitzDUrMWv6zbPPNa
3IiQhz9EWb5Xlm4fSNPI/+X6Bn8pC7BVRY7nuw7gNDvwIXf7dyZIP3KHlKqeHsHWia6t/0Q9hY0X
5TIOwRBBMVDy5lWwQsah1avbQTfe3eg6KK2Bdj7z9TDpVQ4dRuLJke9NIGJM1gV/mqY3rPtjw+Rd
NNPylDpMb/J2lNey5W0yAu149cR8xwwvN6J7GZDmowvld28q6bMFiWcitCP2SP589H1nHy27Q/JG
yelbTqprh4pB9+3SnoOMv8p8b/o2nJoirW+1DejdRPQ1n+2NnussMfG+wQWQ4BrPzJXBPiyJ32+D
2q7iJvCKLSkHeJYQjiNXSav2F5hOtLMCW3o4kaLK4CDZoz4ZO81qfcrGQCErMRZ/d5ghoQwxxQzs
o3ZcCzo+9n54MUxCwz2Eyr08LU0WRAN3uSQlSkxQvYL40j5T0jdrYi/BkG1LlABh48+eQbnqZsEH
oc21SKn1goICQcKL1rnMEKtj/3eAxf2ezlJwxsx0fHKf08Mg8z9aNlxnb8pulZ/qHWFjddtBVhDX
WVi9tC3rN5SEYmu1XfWSk/BVpb6+sGZm9xFks6Z5iiq6Q/EElPhZJlUToj/fbdOTn9v9M6t3vpeK
l6iW4RFZ4jYx5mhN99Df3BZLQaCqTW9IETQPme7Lo3a8YWXasyq7BamuefD6aVVFsxPbpdz4fQ8X
HJ78CeTxPy9fbTbp9dqvWy82Q746jAmmqF5Ds0RWle6m1eiK8i5qqmgNd8PGQcmGLStEc8qaqd5z
uIUHAebC0cMC3XmFUqgRIpyNnQ0U9OVZrCdRjNeyjNJE0qp75H2dxqPjqBc773gsisn77qZLDljW
763sNhNP0zyegy0NwEWNvSmNFc9YFts1kjAp6X+ojN17w1wVHwPIFHuTMRs75AVSxe/sJZtWU3ZI
sb/dmT5kdD77vEUU/7vP5OT+OS/ibb4adOV+qgcin4UglUb5zjAwoY31DrXMIc5aNNJ9RqyNr0sJ
qiveSHUf2dkebnz2AaXiPk9r9gosxMFGMfKbMiq9g43SNhtRuOSetshiM5RmeS/CBKuf/Gydxo5n
t7Ku1JnrbQ9n4DBmKJeUNfA3G7ecXusmO7Ko7M+dzb0tAZIXA/jMPkA5FZXvfViyf62RXH4mistV
Q9V86xE57WbPlXsvVf6GW2V+RKUUtinzzjl6rcPOdt+Ua5C++LOnyyfUAVDvYLlsFPfz7xNH3Q4Z
TvkFwgjsNE2V77J28O5IznOExW7wRvQ3uMyQG5SVp8/MyBTCUerjkp/Ui17BdIAR9OvOd6YR9Q3q
ObanILwMun9tZTS+DHSaNqTygTUuRKze8Ve2sqKHqdTNCbomlti9z15UXYCuhtdjZ8xobs+qy/S1
Tfv+Ttf83l1GRbVX7kQ/oSjNYgK8A/Jp5T+qQKsb5BPwUUiIkb5IUjObCDLNDFj+b7LVpIaVhZJT
t6aJVITt2jLfIlfgHUs+QnCRkWjryw47g11aq85R6oGHYxjb7aC/9Zm8K/B2ZLG01pzzOo+rQh4n
b8je+tmBsD9j/qM933w6Bhb/gY36Ke1971n2zrxTosrXxoyiQSWWhZX22Ys/S1dZiBLav8vLXT4B
8z8rtoX/OPtCVMGFih4Mfiey/6HwdvQMiXTYWA86qhxwmzwvmZp5uLW14IdOt+kGcsn6Ia3hlviu
ID8leIFZj0X8NXaCrnE/8Ru4BRjOZPUgm7yMZe2FX8OFjYpU5tElBK6Hz7HLo4NFTdKlvZt8CrWr
WYFSX5bHHojve9s7h1HV/FvfDX7C+qK6+Lx1dzXijl1WO8Ulg2o0Ca06+yagyM7glJtJgyYcKCh4
GjN4E+6yE8hAsAeSFbG7ZOdzFLx64BrJ32UHMX2/rYnPf/ct88ByIf+jrAwoc38HSlCceKhhYIce
/oGB/u/eB+Cb1AedkDx4SO2uuJq4fC6DNAbFjG9BFOuO1NbQZprbViEd2S+Xz57Kn6LENOqyQyZy
nmiSiQBM0nA+G56LocOYu784MX+ZWgcTqkf0ob+DWAq1gdQwwAEf6D1xXDiddFBHx2rIqefhsO5Q
WuMRpUqyeImC3oU8oRhD8NNMEhbDJFKoje0h5jeTOp5hWebUeySlhKtf3rquzH8qrdfU7bBKmqxO
wglkGKj7vpM+nF8ip+8SaFmCqz1xyGI5C8994Vs76A/tPbd5fg5AF9j4s7YOUe4/5SkAtRIkmxMg
uugIfmixscSsHypo4nBW6uk9Bb259/GCgI8HvsdQPGoeBWsWtb8mAQhnn5MQtja/J02GKdCiVFdb
uuxzUrH8pCVs+vxJqWvpBzsNkSIBAWg7+JFYVyB2sqe5z747AXVO2uPFYZZFBGcXKGOXwpftxjHb
+QsG2Xh2HQfNFH1ikCgvFS/x5qMsg5W2wd+0LCd8kcNHt/Dce9WPmxZ4yo4GBVmaG6+oL5nPXwQR
KcqjQavbde4zyhimN6bJXIwZiXID4L04/dXud66bKKHbdTVdufKmY74UQEQGBGLi5e7rYtp4Nsgd
r07YoeiAuM2+r/hCOC7T4OQsElQSgk/r0io8uUPoPpreSdnBqY3us3bs9q7g3jOfow2SdOG9PZL8
rs31fbmIwGq/i3aO4OHKml1vbSnUA6plW+008PeVWbUOnapdNFH1aZpeEcp96kzbQPYfwRKajSDq
bwDjhGiCaRXOuQH/85rWP72JWKcumsjZOLi5s2HEbs6fPq9Lw34GOu8OK4DTcGc4qrtpu0D1tC4H
uxquGqLMbIVyBflJFrm4D+biz/YZUd9YBeJ+GR8oEb367qmcwPAXPTS2XOVr3/xGTMg9XH+60t5g
78I5wBcg8jkWfU/PPc/rR6vP1ibOnCol9wL4cKK5q+6nMZdbSb1iYxKFKRdeLLgfnTg+suequEjb
mZ7APnv4JMGA6+WtZs+yN/CNyUGkyjrToUd4WfTNS9DzS7ZgnUMhD6GoglfNxwJE8YjdNilL95HV
dVuWRf61rEo3puCq/Ozdjc+7jwpah9eqvgIMriEi/NeNZf3d8mdXBfZCEf85pmp68mpD3GdSDuC+
LDkiArh1eZ2qDikjlznZxvQOkEk29fRGSVxNiNVTfJ0JpAT9TckIP6mgZqi91pFXJdp1V/bOD1Er
O44cPt+VcJJABAzppmQ6ehT98GBGtIIhYGXlYy/LZqtoxfZOqZqrWsA3M4Kg8IQMhukssaet+qXe
SLtctA0xjZ0LZ0WdfEJcHxZoJKGXlIoUj2JkN55bNhdz+NSwMEFezGu89H1ZvZf9Yf2el6Z4Ef/7
6R/Z5J/n/0K3QebHQaLun7WQvMDqrMwep4c5OrSWo9WeCXCSosgfVkNdhEcjjDB3mUoRAPnQOK2K
LrXAJRvSjapQ9gfiFOjwgU0cG3+kyJ7bD5zwaB1iq9pOfl9swrQCKrxQiw3JuFhq3PQ16hM1EKwx
FDU6hthZn4gfPVWUu7fGsrMx9qrigTOgNk5YpQfs2+0qq0jwCsX1TwKi3J2MOuuGz8MYCyjMbqbI
aoBBjHd5P3QQ/6mfASrVvrZA1sBdGKbnwlMsYW154VOmb+oCKnRGaX3TRiTdFY7u9i2iU4EYcj2p
ZrgfXXs+lUx9c2Z3uJ+ayk2Kfsg2YYSsgsRZ9zMKu9jDZ7fjTmHtmrR/m1rUgRO+kPg8Mm+lnaj9
7mC1V64kz/7kp1vIgatt2Eh1l4fyXILK+1oKb2XySnaPukSTrvMLKZo7beXFfhxZeEwraFHMBccn
GIp1g3Jri05o0VUNH9rFeYsMDWuil7xOUWjTs9sjJVN/i5QYjlLFprUXjM2m5al/22J3SnTa0A3V
YBTEUG2japPi5EpT+9YDDe67A8JMXMu6ilMiJQKeaVPb9DkPquGNUlbHjW67dTGrYhu2tpNgB9DP
URiyuPXz4UcGOXybNTqPlfcwVH70EQzWHYLiXY/s/GoiUCxM3E363uljLXK65X4fHeuxG3chtQ4p
/h+PtTNBxV52Q2yDXf08V2rcDODFbepUIQKv+ltXgr/XgXT4pri+UCRb35FyAmZDoiRLc7pBuaD+
UIIWY9R+GPAvWWA1zQNkC+VpzPLizlyaxnaOFgeFb2niltUmTNBgLYPaOWsyQX+g5ctI5aUJK/kA
Vu6D00blLYoo2Y+15TzVmUNu3EJ25yloLxACgNIvigIh3Hthq+pks+waQde9z4hgPoTYtX+yAEBH
6zkPxasOgRpLZbcbY1pTeEslwsPQHfSNCvsxzqyqevWtgq1aW+VHN1Jn0DQp+M+oImYUNHmEuwY1
m7jMs62Y9K9208kBYgKuWYYYG9XGvlmkrlZDOj0iM1LdNmXxCO+ku5nGAitp1s5B6254sil2alDD
xRYgyU+cu/pO0ME7jyPZBaWfswQFtQDo+aCgL532lOq7YSTkIGf+hhwjRmhUSNhHDHXJPm2Girjx
BNVknI7VsJZAlp/gxqg1qPc41hYz9MIosSNH7SvUZ96wSE6J7jsL5V9Crzp+3hJfIUyCx0UTvbTy
DAcUda0k1zdS59EBhfovzVQEt1T0W0Sfaz/yftbagYdX9G/aD4bL3AuZuDVtNy17nVsQfQtEOpMq
ug/t32tK9GPH8+jUpDO0w00JWQVXEJEU2NJRwi/d2ZqJWGI5X4Sl5KVa7ojvXAQ2/aNpMp1D3Ymt
1l6WGBPkJnFjOe0bR0q47kjw0HJ72OsubBNjEpbNQN7498KqwgfUFtZXoeqkXCxZQ7HJskGtR3u0
TvNyAZvs113JvWE75OH3r6avYV9jIyiKkdrAT/89k4TdESzejyaV9DA2XbGnKo0gCR3FjvlOdtaM
ddu89fgNUonTxpNeczvTlqwjgdIeWmeXCCfzrha1OKIecX/Isfx3itX05KFS6sad7Pl2bPp6nYL8
cVUzR+lpX9sPsrxr2wCsAzqLO9S1LnaD37b7Iov624kpBtyrbF/dtDrbDVY6L8EtcKruW9EqLwFT
T1w8pF13IFLZu0EqnjS1C7kdUNS9E+JpOrCWI0M3CSWe8z1EYOHabfhOpbh34EMkHVDBi/asNYqL
yA8forIce+FrNuA31DmvL0HF1K6d+huKpbTlLtXbMQBXxiYU2EKYu8920L25oSg+qvAMliYKLGAx
X0Lknl9J7smkGZzuinIvatOUfX2iY3uMCuQE08zqLlAYqaTqkAlo6jHJ67Z8t3OEWVEFnySkfrWB
vLA+zrMXnF3wSFZ5pJ0XX09nYCAUicrIwZa96eyw+c7yYF5rajcHwJTkWnX6HdoKbJTI2iMi7sI7
0ani6LEMlfzEMN2IaAlfguCtcGQGWUY/7Zy8V9swg4uEkkV3CizdHxFocrFTiek6CV+DYd7am7Ya
1DPgCSRIMIItjjNtanHn6q4GD6Db2SQr92SOwr0zF/UJ3yXfTnYf3kZ+E62YXspVjUW0m1w2nSoJ
Ov7IovQh8P3uQtrxwKFM1Z6OvQbp3mzsyzNDAb4tMsj92pC7MnyWq1CzZm+oXwqFzcEUoT2KWoH6
1SkaK9Q0fbDtobraaQ3ItA+OQTuUiecPeq+Uk61n6lSvEGK8I+syXpoI0o7ay3+yZc8NeBTLwZIJ
c4HDTpEd7gc2TNtx4NU1c3UEvFJ1P8KoRTFP5bxbSFk0NiOPje3Pa8fhr3Rq5aquvOgilgsE9jp2
C7yoaWi5VgwgyFnNLZHrPG2jixkYRaG/pYUfxV9tqOwGfUuAjWV5ihlWBmN4oZ/P/nxYGTrbDKyG
Qc/Pk5Xla1rL6mxlAAChD4T/PHjlKSqib4R70Zl5iK/z7n72PJa4s4uCtRFU7m16IBF1zhIClWRG
fW1QT1AUPyo7d18N5XQrlwvbVZOoNgiO2U4iUlj5oXKfUe70u9eO4wfyczOYynBUEG23Viniro/q
tQb2je2yzOaDVWKj9q3gbsQ+srMnq1iVTeg8hkVGdim3KhRprLBenfIFnJlyNdMODpctp9Ocgj0i
vIBsitAbUQ+I1xtqT+RUN0oNqKSk7oOaiJ1p+7o4Hf3XkI66wNUI6F/wRlCRsOueaae7uCI+expQ
1H01iMC78ChHiAouBPjc28KbIRGAIAH8HhSC1G6j45n1Z916CAGBUN0L5JliiLLHvWlzhBfGw9xD
VGzRS+Ex8o5cFP4XhKRPM3rNPHjJzLW/25Y1HcA8nQ++BaVJnKJ2MpsWaKKxNBxB/mJ1rHzVdg7C
OuhAC3GZAgDPD2ClDyiA5oUJH2m7/j/azms5bqSJ0k+ECHhz25ZssmklUaMbhEaagfceT78fsjkE
h2N2/tjYmwpUZlYBbLYBMvOcY9NDb4URBckgi27Vcsyvoznn81Cqyq5yZp3Snuc/Tc7wFNjBGWx0
EEIOpJBgSbqjr9XFI/k0IMlKlYNja4GN29w1AamtP9vFFJ9H8hqkQtr6c1IW7p2XmJ94/9if5gk0
D3DwPxDizsIWs0LBKp7idlVPAVgA4uKIq8a/a8sfMrHDUN0XzpDsHKeeHxKosTaG1o4gE4z54WKD
7eOopy69F0uIOHhagCNFgQMGSznEyVa1cm6AFwK10XOq265LX49So0z20EZa0HwNTUsdlpjLId9E
vK9StT9AmQ8vogXlpKIC7c40zz/LwNvAu+5AWhlwi5yt2uYHIIsf20pJ+PjztcgdrPOozSPkKLwy
11ZtOY9ia93ipCfNfFXErg7BFMiuLrWpwo+wwak5nCrVdEfVyXhQp8naGn4YPIZc9XFypvRK4dGy
0oMZNNq0pBDu6WDd9ZZq8jNN56ZX6mBxYvOXHlDfOex/TkZBobWbyoPnkrgto8Q5NX7DvdhypCXQ
51yMMpehde6o8k6HvovaPWlTShQlSMhBSX/xkzD5hpjAwoiitF/4vte2bewHz/SiRHszrv17W+VN
ESXfebiiAN/VNO93Fj8ty1SGwdPpqrU8sgPg2nDpo2Of8mGnDKn+YDRPkdkAbFRtqFd8XmAoEWBO
Vr06vfZtfQC/oSnRtpzJB5iJle6iWTEeZahCIIHcbXUHLVBfbXXbdRRs9Op6TGvzEjdo2h0FPfs2
KSzvUMZLn7ijmac2ItPiwWH9SQvt5mloho0KCe4n0+n3XqIqj8uNut812otBx+otCQL/MrXKLNvG
0xAfMr2Ma7h2UcAoof8/QsGUUostfrh+XKAcMAwnPmsRT8zm+GjBpLGdvHQ+Wp7v3iS18iWMi+Rp
ACFpdnXzKZim+lNBN1JptNpdGSj1J88YrG0PRzXfsExRYfGPWk9qxm/9O6ugqQroln+Xx/ZPbZ7j
lyCL6+tIDakIeUHyYoOW2ZtDE12JF0QE3J2hWdK9gheZCVhuE+UZGVf1id8P2lgwj04PbjEs7I3N
g+aNo8w0DPaWcWUZTbqDRcQGMZU0EDbRPQYO3P6ckUpAv8JVd+T18U6qdiwLft6VxLFIsYTwd9Im
upe1utcHx1Iru/1lbUfTGb/25PmWYO7wmkMx0xkv3qQn92dOc3WZ0qbFD9Y0qgcJzoeU+uZoQme4
nFcNknxfdyTGLmvH0d85FLSPEmz0rb6rQ9e/eFO76eC3yKqry9pooPDWUxKSPyGZQ2VLhTU5IsZz
ZTlef99DfX/Iorm8dZMbuk+iT0qz7TV1+KRoTv8pq8cvoKi8c2Hm41XVA95UjHG471oo6KLeAzuk
RPbF1mrfqxk+tYuph6zgzqTY7KslPLcxT8w0mocnd3CHe9kjr6MUzpM8Orr5uM2cfOAWL3J2tE+n
N0EA8BvU24+c5NT3sgyRgygM6z7zrfgqGt1T287ZQ2clnzs1CV7AI+sndC1gvPbG4KVO2vZArn06
iJfmgWZLjdA7ibcw6+esKfqHIHKNL933psqCKz0s1F05WDWMIXa9a8CtHpuYIieaFtAgeSXqIPvY
cv44TJdDU8sqffsu4N2hmWnlIZlIHwTWkw8I84vNn/fsmbTxjl7wxeDd9uinxUlmijWY93EwPcks
nnMoUPPhh8xq/mjg21FFubUKv8w13EHuSI1Odo3b2Tj4dKbsYlsx7idffR1M5dpRhuB+NXPDX55S
P/gsQas9NTttH05Uij84iiBWN5UPWmANlhDyETzrwGM2vJ3O73lgtGpN+wwe/hAN7fSLO9v+bm5p
ap60XD2rOukueqd3Llwv4N/rcBstKigyoKv0epQalsvHO+c33EH/RLza21FaZN5+7AGUfHBIsHiH
TgneeQH7IL9iDw1ZCXKvl12bxt2kzUzjXgeomATLNOcn6MJeh5hbhVO6DHK0Ota41fEh7j+ErNvP
NMQnG9l/XSfTNWY9038I+bDVuvYfr/Ifz7ZewRryYfsmWBrzPrg/nGndZr2YD9usIf/b6/GP2/z7
mWSZXKXWT9WhC6On9U8Q+zr9x1P8Y8jq+PBC/O9brX/Gh63WF+x/OtuHK/if1v776/KPW/37lULv
UHN3aBRbCEK4tYuWj6EM/zJ/56IUxao8dV9XXeadmRSXXS7zy4J3y/72DGKUrd6v+ucrWs+6xqjU
nef96nm/0//r+XmY4dF7MGPuztczXna9nGc973vr/+t5L2d8/5fI2VswEFY19If1rOtVfbCt048X
+o9LxPHu0tctxJMu//IPNnH8B9t/CPnft6KnvttNKPxszHhq7roxdPY1HfFbmYb9Qhlg5g2dO3jp
0bK2auX6O8VtCv2YNoj6NbXHHeXilsBxCuiJo3nlFpB6fdILNJt24g76vWmm3pmeXxB0YupnL72p
PO4CS73Uj/pkODuTotIW3N+WMgOtl4tc20XMTXTdRNINzB6UnnJojXOibFehN915XbiaVik43zdi
WI6b9LsfNcq1CeXzNs+y5EhNinyUmhVPdGVemVXe3kG2lD8pZF9uLa99EJ9EVXxyD55djztg4fmT
hOkJUmIhyZaThOi+yi1Szq0pu0pAWhb0cJmxtlk3+o9n193+wbF0nyTq35zZm2Be0v1fg9wgA5e7
w3mmE2va2HB/nGWO2GS4HVPv1b06zLcQ21QIKUZCiuF1mayVQeK8t12sKgkPhQl4VytBtBh1TBVA
DmUgSwhJ6Tp/F5S47pnuy+n4bg2dp3+Ev7NCrpi629FQB2j64PBH+s2+67XIuZOjFO2Kvs+78wc7
N0TRjvtT3kMfFoxteNsnAWwNf+whETKUPN7CAmX3x9UmR2Hq9FfAIH/7YJdNysa9qcvZPolTTE46
HDJ1Gq4r+u3pmaROiJCTxUvkbHO79i52cYpdjtaB9jr7RqazEODJoUsxxa/j17WyrDEjfxcZdYvm
WTYeaAHot1E8694Gfr3mYVNpJEkQNVJ419JCTdrOHg+xV7QPQ6C2D7VWOiendz+JabVDv/XJylqX
Zw1CZchoRz7YZtBvp2Wl2C7nkJ1Wo5zHdYLpch5xqOX8NSvq5igwXTmCB+rxFa/7AboLCZ9Xbi6+
y7FgdgW9Cy0s3Q7tzoOXM6SGe1Jbw0jhNa+y5qRUis2xr6j1n45bzajVrYT7bd2PN62m25ug6bNd
Exuv2OlE6TyX7Abo6HUwygayTrL5YnoX8hF5Lf4gdoFjvws1FH+Q5QLEhr5gE8Hzj3AaOWvTACjd
pK59Ey5NEShEqt+yAnagRUljjQhtTYM0eMi2+vWHpp8ko/n8IEZnUQsF/2qRANkVb71BcBrd5HZA
5WjJAPJJeYqookJcCS2eDBCyZ+jKtf2FNK8UPuklrqUadomj1WLYw3rSQB1XNo8LQ8Ehaut4F0L1
Hm7pFMxpB8ni3eB79WM5TPWj2LTF1gHqRnKIHO1B5uL+sM+oxvdN5wfXvd0Mt71q9bfeQIV4I/MY
FvobV78rumLMdxcHySf6AUan+zVE3IbCvd7DvxyUu3WHLo9f9/pgC5f9fP3ug9lWI+Wo6ONj96YS
+u535VVFtPbnLTkE7d0vzOVnhxLgzSVG5u9WXn5kBj9StwFNT1sQfvDjKlRMszR6GcCFHfNFbE6G
9O1oElG5dS7ufkguKz7YZcoTdH+k8/9rM3TuvCHxCWrKA8ScmZFyXofcb16nZtBuOtpEbsUp9sva
HjTONpjreb8uI6vu7/qy0rYXtlsTwCEwqAEyQNOIIpqAtWqvOM0vxtRlwanNneE2j3MeTKOmuo7n
tLpOjNRVnwaL3IE6uvlWYuolMBGowuTRGd1RdSMPeScmN9SLLTejA/QgjaZmW0+34SsenfmKnznt
HjCrfi9HGTqg+hx159WuI912m+kW3EWEeipNtRttLK2jw2UD8cO4DqT1+Evo+t5FCiTWF3dkelBV
vp1NopvllGOhUJLhbOsFhHXe3PaNeTnbO3ueVnTHoIs3zPr1nEbVkTy1+ux1GUSVim//1JHzCLts
+NVt82FbA+p/8N9iI8OZP8QOztea06QVfMqBRgmgayBHS72GdFIeXBnwNQ0Xd2VHZCTpdHi1FQCr
irFCYWdZcVks+wzhktSrQnfTLJ4aHjNtJzvaY3glIR+XLHsDrY1gfWeFeAur2qW644z2PT3r+d5t
IBrmX2f/tENwIlpSfQ/tGF4Pq0nvqzpB+xcxw4MFzuWTxApdy59j1X62KNPQ+qDotbJxNH6SBDPQ
oHoAGCZhurQRqwa8auIVtIF4HZdGB/HK2qKjDql6hunVW599tiZ18k296EmRrycDX9E/tU7FWy1K
VOLNClRlapOGpkaD5dfrNqafNvcQlYDgWY5Wx2oLFy8dHNrRjkErSJwMA2zMFwfYjZ8zFb55GCii
rgvkFB92klNMsJ3ACM3GEryeO10uiu6r5lzR1mQ4Zrm3J9rxInuMfwEHhRyM+kvAC0CxMIJqeOi0
XypLo8mqnJ6nYgCfpyQplfBA+8XJVYfip+qfg3RWEUDkDbssl13zNq+vR/K9/21Xf9ThxlAU9H24
eby2Btc6an4PMpv+rA38Yf1tpEfBS1jO10FFtr914/lTURXbcSFGAz9X3OkdslHBEgVokXtnG40Z
8XqJXvGnsKV4ZUtQecOteCNTfbdlPuUUitnDbYuflBRSKgxeQQe90z2pEI5fd25oHxC7sr8oc3Qn
v8NrRErj53UZOdYhbCxIl03YqYZNPVvVUe6T5zgybkwn3364VwZUyR34rKrGjRW/el9t4oma+p1n
Gvn52Vxu1Sn4XBlF85ws8o1GmsKiYzanVh2U4e5tSlE0OMsw58414OjybCvo2bFRcdVobvQkg0eD
R5nQiyczuC30c2W2N0ZvIgCTTdl4zLqh50uWBTOf/ycnS9vtor91LKCiQySmVU9l2zlnCZl0f7iz
3fm4LtDtObniGxRUvSwAymxtW+jTLzGX887JfVkU4WUTA3rH+3Ci8ClX4dCGj2y7b20kVga6ptMd
vU3DwVy2nxW33I6oIjwr6U6N0VEpumZ4noJa30YDwrdiG+m4vaUr6qe38L2KqSpMqIIy9ewspoHu
9ENS29xFLtOSh74nw/oqPgk3Y3CkXgZkp1V98zRl/i9whww3XhAMN5M/0oUuhzLw9a4o6Fq8BXyM
qt48EiNTv2iDaiNzqM6ivW7N/WXPNSYr4snfrqtlX6ueXq/jsoXMy8z5pA51cPwQYjcqv6iB9zm0
apRUOs88ub0S0Ts4qxzKsM7FL5HidqDKeo2Uub1GXlwSSkFi2moBPCMSJHvI0XpKtAkUY/u3Z5NI
nlFDWAfpTFT1Zrx3IBjcxaOW7GXaeyG23hjve3d2NgMcFIcPDn9If4bUW64/2ovxFJaZdlPndWoj
p8Imo/usT+VwF+hBS3NS5hw8niwfIbWvN349D9cylSHp3CfV7ONbmVVxrD121rjLERC6L5aZZwbB
I8DMdUkFC8e566wrf2rmaOt1LSwDXvZdA/4dbeF4mfmI6JD9yfLlxKMZDocmyuhTquot7T3DY+2o
4TNAAPoq/WcZjNhu6SCy/FO62NyGRtV5VhB3WaZU67v7PNBPlem9LtB7WhgshATFBBQt2ztzD23s
Ek/vbX7bF87vazzQQNq7bNTtloCqr6Zt0IfTlUzntuxoRrOjrUwVNzWe8vJLlqSvZ4MVqSJ9aTvX
RtomdN0UBkkbd9Etg0s05i+Lgx0U68VZbFFh0US8zs1rA6AcXP0E+MsiiZKpDEZkx/TRFMHug2Od
ot1iHkLLpkfwi6G56ORMRoBUikuxaYTH3qLxcdcOzXygCg91vRuFj2rkbuKpzP7ilbUmkjwSmxpu
8CzrAfd/XC8RIeS0l4j1DG/nF+e6B03BcPnShO5B9X+wQji8khoJvY0NeOfsKu0eZEYAkYA1/Kjb
ODjFS4/1RqI7O3K2U2iMDzK0sKaeS7+B1r6dHnIbkEcW+9lRrgmKaSQZrPr2MnMpozWKNW4SeTne
vHJ12d94U1Ji79Z2y9pheelyNbGuqFUHIJxSoDdJWZ9oF4RbigbYpzHcptFS8F8shRp7J3vMfxfX
Jaj2u31audF+XRMMRbqZ+uB1H3FAZvz/cZ/13OP//Xq6fla3hgVDWZVaxm3R6Mc+1q3r1je430r7
3ridKrbh1is1blPbiE8jEGBkIY1bMQ3ivcRIeAUoZ6+1HliSZYlEyt4yVUbUI3ZVAOFTm1TTXozi
vpxRwkdASHvAV/UmcqPk9Vu6nOjz2ZSmMV2hibFH/S4ytyQ1zFNUZRat23zntwE/eUhMMPfk+138
5HImd19WbXv1el/jj9E1WT7ljg9IcO92qXsYi9aA6/gPm7o40L8DmVPrF3sO8w5iyUsICuZfe90q
r2W9mGSBxttnxzsFWpRlvTiGPnNvbX1SDnE2gucYylt6JarbWbPK27+bikNCJlit7XoGWvt/j5Wd
0ij47tgwotX2c6kYylaOTJpWLkf5YitTBfG/N++/x6EHq9AVTDLTTfcfuLFkqtPGq+QRDbPLfZyY
ZKjDPngnw53SWpD6BrRtWXDWnADwGfVl08zocR5Ngwbm+NlYzH7WJaeJZ+mtTK0K6D0cSQoNzHPx
omsk4ckCQTi6BHNHf9lj5p7mIXbC5wCw0gtDwsfW5D4GhQs7Q+/tWJTOU+PbqEmuU8Ah130AoclR
abyLN4Cs7DG2TesWivDxYYYmxZqM7gYStOnBNxmaSIEFu4r0ndOXfHmNsZ3czu7rAlklg2ukl6Uy
k/WjlcR7h1aaXelWKbnObjoWWmQ8lgCt9l1Jnsy0LCT1FpuvmO22LOzmEiKOiQ02MLPlp1KffusC
SzuRGjYeITU9qXGonrWudaNt8TKBFXtsF9fUtcpZs8er1nC8CCHtbDoliv77JdIErEV3ulls5Zzr
xaQBXN8xbTElPew3Yk9br91WSHwcL1utFyNuucDYSS8Xsm5XvGhe4lznsR5AmMCDnbE8T7qR0l/R
6g9uS+GRfrMatWmm71aeFyWcnm8iIa2/xKxbrI7Vtm6D2k+8mfmconU/fiGF9gKgUvnUFpN1LDqz
vGqzOv0Ek9+vOo2PP/4cMEYIXtQBaRmhAppUcDIGRF5CBqiGtrGzq+z91FymEixeCV6n4v2wtrBp
T2/psd4OnWWcs4R+oNF3v9LfqvmnQIMuHRAPLF91qUykaWLzTG7XOEt0M7a7pDaGm6L9PS0s8xRC
8XQDkpR/VaWgUwkytKghEcOKjvl4Q0pIvNMSIkcy1A0gqYvn49yOWuNk9z+QNLPBRS9xsp3MSSJ1
QKGrUzwF0LUHSZ8Bg2YwZi1UrsaKhP3M78i2t6rc/T1NzeyGbuCS1GeUZTcNHVHbxPG1rSxq3NTb
R10XcW+VO4p5RqsZ1PowgQBcFNKXKaxR070X+h0i5N6r11L7+nFGGuAMAO+Fp87ia5fF80YrIv+l
62hH0vpievGryNp4bZO/+A6yg0UReKgoNMpGscDsdgaIJsoG3klDnfaC0zbj2L9MNaF6gK3m3XT1
Cq7uv65N0yDaOgOP5O2C/jQ62mOMOtK4V/Ccs72wnVA+o4t9omZ4MwTVXmwjLZfz7uJelmR9oe3r
ZQcTQNfe0/R679ZKeQV9irtPgO3+oifxlwaIwaPaV/r9kFXpRux51pu7TKWN3FuaeoE/c2umffXn
qj3xAjQolWTJL6Dbmk0TeP4dvYDzU6m0j2IP9Kw6pL5pkRjjJFHTHjqTdqIWns2X6JsRxuPPYQ6Q
K+Br7bEv2/kK9ZPqSjWz4InHQXro7dz+GX3TW/hPJBJ6s+nRjqGFeb2zhm8S5BOajjsoLFIwUG/y
82IEapDup8lJz3TjOfd5pShbJbD4NXs7CnJSpWKL3o5W7+UoHotzl0OOFQX2Y8jd6zXvReNOBkDs
5p0V+6g2ohy4+eCQ6RT7j2WZudcSu0bA804mzKLntE+DJ8j98metTuO9r9L2XzQAx2KlLLdW76Q/
2jHezuY0fgtQF9vPdfI+ollKJP8aITxRaRxtsyhETTRQAHzkUG0eYbfJ+BQpanjvi85y6Dk7S4UT
7CKiHMrDibNqLgfgG5TIuvHgDO123uIQr5e6fGjS+jwpZQ0oZHmmebds2Zsa8HjT1Od2kdrVexK+
RuWVTxONideDq+iHcS6VL2SwLhEGoJ9NNkE8ZMdAonLqw9rCt44K+HdKz9oNzLrtEzyK0x3c51dG
zmVv1WIqDtakDzuJlcFQ0+9Q2Gk3Mqu6aAZT2V/B59488HC57eeasqSPmJsI5bYNebjCIDsyN+30
2dHznUCgoUflcRg5lZ2gnF3d0TaubatnAIrbNNR65Tnyp2kP635hg5SBFleG0FbVk2ItA73mGd8i
HNJba+pACrpfM74bqRQsHglfMO3/dJgHiEDWwGHBvVbT+Bgt39eQfVnUcFKLx3qAC/lvs9/mh1XS
c6bvFnW/Cq3AybkS+0fVTwnJY2O8SafQ3MywcOwkUBzrVnIUJM0xftvqQ1ji3iueljXREcoVPd61
mbVrWzt/sMqUB00ziY+13qa7Ro940lRTgPOdis6oWf86lJl30Ht1RooAfWrRrhZb6/XzdlTG5lEc
/2hTl7Ug/ICmrjGyJK2bYdtNo7aTwuNKEH0pW76rY4aoFx38YfgsVcuL+8Id/dfjS3nTNJCku3BO
d0VnH/qi++xGO8gvN5Y+pudh6vtwnyhAPZ38L9NkQRnnAxm6tG+PMnsLbRcscr0Mb3bZUWZil4i3
eLGbi0DSW7ycUkK9b3YFAVO5sFbLUJS+vW/6et6sNjla+DPPeuFBYysxlgsvIXj913WtOwAKksgh
qZDSGhJnX1TJ+5h1xxbitSPVqJ/oJdinqrLuLq+HTGG9AhbNC7D+RVTZLmFicnOHKsDb0stUPB9s
ZHy/+0FdbTR9UPdNyzebsAuUjfGThvr+PqC1mB5WbSMcBE1QZbemCU+oRMkiJ+hhX1iozP+6qG2S
82upRIs0lL7NHLhbmUxoSCHPvElKezzLPEAe59BPlBLFpiwx7wNBXe/5tnIuq8VNTlijskj+jd5r
A+Kh+DeTytu1kk/Ggwxz2zs7Z2iC/WqrgddRQlSDTZarJo/FSLUPi3CYDGSr4VutyXnnow+D4yIc
FtqJgRj1Nwl4Z+567QCdbbYV27oHOTn6nhrHuewhDjvXvLMecKu5nKp7Ox9dQOlhns3ho4N7jh+U
XvvrdfPK42NQmh1vPk+/gkEJSphFtBVSw/rR0Atw1o553+So0CMOWT8uAWKSABli571JQpeFNCtb
l4V/3mvd/s97TUX71Yti7eTq4caxreZJhlgrULzX/O5V16YtIEXSZ8+87tS0fer7zHvos3DJUaEl
MwToq/oq0Zc5iStq8bn2Gu0Ax3koeJT5GL2eT1aoy/5im8zRexjZX2Zdqb1EWfgyJpHzOA7c7lWJ
EV7LVKA73uzcgEJrzoLhyWIveIy1G5lIUAgzPVhG81O04H7ETrR/THq6pmoLMNi2QzpvpzV8cmSF
xIBAfj3VutVyKockLrLbXIzWFuGjX4PzW/ZQQV7dDpwm85bKlurnh0ANabKgT/8hzPq7ek6nGzHJ
UMLqdEQUW4fMkTAyj3DJx8SpFs0DieJUp2o0YwclYWS3r+RRIpGfODmUAQ5Hf9dqmraRxxSxyWOJ
HK22dcUHm2xgUvXbqG7R7UMAoLQMwRf2jjQMsKhzXavpzYVODLjrK2FYMdV7y9KhyOwRFzwo4CcP
9VIgnZMyOwAzSA7VUk1dvVOg/xg1Omgo6UVbcErO/kObvEzFW1JyvHjXNnlpp6dKG17WfnBctlq8
ycw7GW1DslugiNA0+jKXMHX5Goz+bq9ZX/xO/4YgU34vzq7VN5Dk6Z+qrPaeJj08ijnMEOIzBnC4
ox7ZX8ZCba5ztUx24rWCRtkHXkwdbTmBj/bx5QSXLUfnwwkoJr47QeQ27gEqU7pegbm0t1aYbJmS
dpFpZtHQN2n6Nk36EwSe7m3nT9GusaLo1wogx6zDf4oQnHkY9MKG1KJIPo9K/SgBNFA6kF0Exv26
EnnA8NdK4yHY882v6ZxZB8RdeFtZsNanYwY/zNKz0i/NLusgthzhFeht8+Nq96J6OFQ0SpLnQhzs
w1KZKtJMuawFp4te1NvG01Mc8WayuqAuN92iTyGDXXQkquSwjmnBapdhdYttmoNwNw8kgsTxcYvL
PmVNoZgs9M7Qa/t2HYaub059SevSmz2gG+nWGCHa2/1xCOSwn5t3MUUbjcek9X7tg7G4gytZP9fK
QSZQQyPzbHM7frFX2VHsYpGjdlkzJI1+5t5mNQcISsJpR5H1T5u+22+1/2nTAEGsPm8i19nqIKeW
Zwp5ALF81z6OY/JNTOvw4fkDoPBXRL/op11W0l+mH6J4JFu8TNdYZ9mtCqNvlycg8V6eZ/pq2NHQ
5N7ERlaR0snr5yYFwKcqM2CUrHLgEa6cT5MNMh3Cmt+RsHM/a3x/ksPT/Ns5rusb3aAREv0i45nX
fNiESqv+VNp70fla1liV/rrG1xT/tgkipLmTYtprw7SdsoKnYjLa31q+nzc9JC73ddND56EGPH2F
2fytceB+gC9y2qYNXI7OMBU7KirxPa3H47XtTspRd5ri0dW8iicfcFiGB93yQh42RcPD2Df61w+L
tLZWYFs1i8e2hvfAnXTn2hy8KUN1ghtI8EG1c0is3PiS1ONdOrnpj8RIQFJy9/YEv2YNxpSIUFGN
L/XQ30n+7O8i3vb4xwhAbO42BwW8c7vkM7wU2YM0OnR7lerWF2tqagBg4SdpqChC1T6NcGxd2hyy
0qDVEzWMgzHCXtXBt3ssjbzfFoWJ2vbSCRHn0WVTWd/uZNOJbknZVHooAHY6l007ber2MaIltBZz
m6I6w0OgVvkt2gY8gSBOdpmKSL3wxmqYyJ3AsLLc7oh9MdWxmt/KFm/7iAlBz60TKxovM/T9Nk2P
AK8g+QhuZ1tP7ptFSK8Lw/xHF9Ix1Xret2lW/V3Kg9YlwmrVfhPSpOPRaXewmxgA1Vs+FTqA5r4o
Uw0HMnKT5E9XowUPNjKXCo8uspqiTbXR4XxYfpADe1eMM+m1KcvusxIuUdE176p4pKHqr47aVniW
WBwBGbXLiqT3eBcvjiAuzVvdgIf4PJKqyopGbZ5f8zuD4WSHkQK16N3t/H5Sv7fJC0qh2Q8yfeo2
8qb5TqO/6RYAOxRhrwF5H+3rVKGfT4nd49R2B0ttnRt78i1nR7okOeQQKdJlhMa8uCNFd24i/h7o
h9CrTIHeXac6IHb5y2iz3ht0/790I0wfqx1unL2ZJuHL38Tbi12PvILOxgYusgJ6jzSp+ZQuOUmZ
q25QbygbWwjakbvwSm3cmHbWIhlbGS8NlZe6JQlJcuAurLtyIyyb8KxAaaXAdyhT0zb/fVGlmTTn
5dOZJFUB/e0yKPBU0l6IfkY7/2FbHDEyZSjCDLQ9qfZ+gt241NzqNm6m6TFchny09k1ZwO6+zGSg
4d+MGm46F4uXdep9R61YZlA6wsdBZx+SyMHNaorHOrsZevUXMclgd15x7ap6e1nZRHV4ndfWb0j0
dDdwfyJj1I1Jjzho0W0hQreoMQ0l+fbFKB6JlKNLuMzNIPstT1WVfplkvOWRSdtXcz9spNdSG0Df
cF+OR+YSI0cywJIGb0Fyu5qh76WBs+y61wV1g8R2Nav3ie4gZaS0nsN3sqLzynW1v5+qwN3FiTF9
avqQPKrlPeoqvVzhWMIeamvKjTjnQVUBVCK0Ll4X+qcrRKv9rXhdfmrO9uR8B1k8fbLggn5GDqCo
67rbFrVyXw1wi0lkYYHOrqZcvZZ99JqPTmMN0168etMNJw28K2yYXBF9HPFDrJcn2VYi6ISEsE+p
nmQW5RBR8shZ3cpu5Kw6SOyrCRotG71REz08S+t5DJtD/bMPmJWCRwRNFEqkVwNv5GsDGt0zqGy+
muug/FRBjrFRB5TZCl40n4RPgFxQs1ODeLzqgpyGiyWnyuO0to2isIIVj2mmF6GxoZshOfOjBF9L
aQK2UUxnF7extk397E+BoYMIgF9lBzWvUAFeSnDKUoLzl9JcSg7I68f2TkzitBsIbFTPHA4SIQ67
g8hJ1ott3USzOnp0s+5O7GqjDEjSoJkFXl+7rbsqvypD/9GfFRPqL6G0CjIdIisNjtTZj39k/JZD
rrJ4wsbjEC2Y5GCjHbwRI9zNhMvhJRTqynzfdZSlkKfeed5LWLTT/ZoCmBQTWIAfKVeSOBBH1Jgj
QthNveML1ngQR6o31LwL7QWCjPTkFEXOF5+nH82s8+7KFl2DzIoQVPDneavWTvzSDm6xcebM/165
1d0wkJDfjPO3kgc+XtWiBUHSV78lZvbFGpL8W6fwrwW/PH3meSDbhXnaPHZ9QULAtLSzG47z1RQ4
3alSvQFVXv0vZy5G8/2ZreXMSljelVNBnqVIv1G0f3/mvku+xGWmbuPc7O/nKD9AYgYb92wqR7OY
lO/GwPvc6xIdMuza3UPx792C+e9P1NG1ozHE6kMCodnWaaryq9V0L0vTNut/h9qISuecfFc0RX0J
eifZ6XzoH4LUV47gt+NTlMTNeWzjeW95c/HJCX0Io0NT+xUhjdfL0LgMxQ+CXzuDJOCHy5hm7y+X
EZlu8afLqLmxORvcJ2+7kc9zNSBfQREi+wQVbPFotHytLDPTUxno5cudKb8TE3dbzc5rjO4oU1ke
zvQqybQ1xstycN1Os12WAgwAYw4psjOb0a43QuvZL7TskUctGhNa6xk9Aeu5D5YkDCJIN2Krg2Dp
+l24riA5fqbDKHu0/dflSIJRT4wssglmp952rfk6NMvR/2Htupbk1pXkFzGCBGhf2/vxRvPCkHQk
gt4TIL9+E8XR9EhHd29sxL4wiKoCekx3E6jKykwBf3eNAehSPXLjYUJuJeNInGoPyHmg2mOZexMs
lSvSdbAtZBdQAplOYIOFpp75ncxQF4VUjI4inRqKKqZxPFW1eYd9S7iMqwp8mKO0m9OgGVTowrph
wP4YZNAx6B/3VwekERBtfkSPqlmXXbiDXGe/5Mif7al4l6XgvgLDhA8yVOCsyQvO62BPhb+cTZDj
9UEv64bhegYOTFKIRRhKf1vGVsNXpPduaSM0FfwtCbuTWDzdkZeBxW3RaW/dATvTyw6q6yAJu5kE
f2TEUqtHo2s+EoUt+fTo6tOR5kfk7/MgMDxHVrzhaCQDLCyUzrhOO3Ao0RZw3g2SUcUVdEL0ZpFK
5XSZo+2Oo8sXpfnrJRiNcT1W2P1K4e4S2+AAKcTjG4BdqyoL0pcxbiq0+sFO3LRpHIDJos5muz9q
hjE/HN+0/RpvMfsHtm8S32HIvSjN2E6XLmXoFpF9jHQbbFdvpONyr5sAdqDTYpHl4hJZeHB1nUSn
xeip1yAIo5XiOTtQdccrb6dpbF/+iJJeomuLhwwn+DsD/7Seuyhc+LFnr/xCoMCphVklb9VdPeJf
SmWNgeHMRuU1xQ3vLrNN/gCWnbWB5w00U5z+ZGQ4r5FSDcssbOeYQBOR1rGB7EsBaLpoj+TtMucw
grbiPoqETWuQeYC06EnkWIOW5MiDAY+U5otclCkUrHrxUI11DfodAJVqHouHEsT9IGvxl5MC++yy
5gM0DcPQ29S2++5NcaymqWT623wdQU4PDXZrB5o06B1ovK7Sv0o7E5h7pV2f8Ku0M2e56YjmRN5J
V8bJi+o4ggX4za9e+jTRUHjs89y/BdNnDd9q6Ukei9hTy8INjEcjGv91Nyr2bpMfd3/EGQm03FXb
qG1bpPwolA/SHf2mBQ7ifqzU+OAMHT9W/ZhB1RBvzgZ03xynl092ejOHv+JlAi7QaSila64r10OC
CCQmx6kV7Diyzl1BEp4vyHZ1/G2IXAKrFzTv6ubF5K46AYXsPxyWXj/DE3fV+RwSX4YlbuiSl9kj
+lc9IB5/megOvG7BEpzy2bokvUwyVkkL2hTXBwXa79GxANg9c79dzXyM4usr5F75/gqeA+yWZo0L
liwS2ZpmXINdI3+IZL43DLBsonspWdS5SjYdVD6hJeezfTeZ9cXUlV5D5MHR7AEx0JVePGnb+xY5
J8gs1NBt1RHkyFt7b6GHbJ6E9uJ+1ULcbLSm8AI50m5hZEH1patQjnRYLo55OFQv0COb7c0IlSII
EtnrOm3qLxX2qpZVlve8CMFWlI9AGmv7oKejAyq6Tq8hufoQuf0zRC7KFbT30gdpIt1Cd2ST2jZq
G939/8QZJdILhQmuaaWEtQz4BLp9/Y3mbKdh7F5tJsbjaAKzTNY0y62lkvhGqQSHfsW6n0CCHUCE
xwBB3qZpE2tLQheTxy+OVZr3aa7S27hl/5CZovzYN7eFbY+vOsoMvC3PgYcpDfsBe83iaDn4EkA9
3nkgWynESqHJ8Y473HlIINS88oC63lIETbBHpDu1AOwD2fSEwQV765wH8FkUA8SXrsHaLV4Al272
4dCwtdCpLw92p3M+20sci950/N/scsqgPluHC6FEf0kL6W9SNpTrshD5E2gM+Q66lMFShF3+JEWD
pmUv8hZGgGEyhUhKVKDHpGCLg89nyOWFnGmVTPcpSMgibJ0kdLZWeVSyR9bL+E56ndwNqeubSMO5
3aHCwzJbSCsK9zbfWk7bDv+QwyhBd3XMmeoOczhk+6A3AxEqoKdqsLBMlbrYcdm/dCtX2fLFNNoO
glMqW9AwqnrNMGlABlZ7oUpaQVwBrSw0zBUUzCJHPqAyHdz5vXsmM/66YCiKAHKv0gZL+lBByyEE
syOvZ41voT12mzTD+e76uEV2JBsXMTIk0AL49Bimp+314RuqtW7q/RRAPkEKLHBOkHmZn9U0kSEH
HYMM6WSD3R1nSEtuBl1ly3vV3cdTuOl6Ed2QqTd96B2L5h/ykek66Wr7fVKnpvpo9fIfiv+/Top7
oMXA9oAfrW995Ek9dRMkEaAeVSt5/W1soqORYLf5UIRd+Vik4U9L77pqr4kXPjaTZ9AJ8nno/j4k
7zUYGav2fB3KFB1nVhbVq8DYh7buLFbcn24xiqjPePjriHtFsZCZW98DEsKWTi7Ync+scQNZ6eYE
IrjhIFuI5QSe394gv8xXBgATT1MNIY2xrJtvfi32rQW87aIEnBv8BBAKzfk3KO+IV5d5bJmi3DYv
ORia9tEr3peUEwBLvXTel0RL+SnCezfuWvlqlGwANSPuRvTgLaBzIF+LFq9Jd1Lb/hpX8gk0sQEI
S5eqy8WGtMFCpFXOrgeKixrEyWsaNn0DoXAocpJSGGmGVTnzzh92khZzkcDAwzhNsBc8+wVkgxe4
sUM8fxaQ6phvPrv+lxgTgJ/DMMV8E/W8X4nJC/dxEIyvHuSse1lWz61VJucMDNELBV2PVwqL49TY
gyMYOpu2t6jYEOySlIVbgWbFFRqT7XUsK/yvq2zqV7zMoPtB47Gze9CK2PZaQVQIuqDutOamtwWW
6Z/QGaM98dYDdNXd0N2H/Woi++RYczxR3JPJ0YARBTueqtGe7GQi53+1/7E+3uOffp7f16efMyBE
x8fakjmbAF1tG8twbbwhf10GENmOrL/pixS877X0Ubookm8N98J0DWw78j9ND5IRPWGO4VMCoZfE
gypMgm/pfy91tXwsN09PQOnrqhwK4VoNwS4d/S5qq2Vg+dmGbKSd0IP59CIzc8EHBl5sPEq5HVl7
lEbNGTcm/cxeOK3fnz2wzD/FNX9/ACfVe9gMI9NhQVf2Z7CGuE/pr7CpU/9a7fcwml6GEf7FLt79
fMLBGApMN13lQJOe195d3Mb2HdCeEv3DeKOX5inrwGxBka3Nu53rch9ciQyHEh3fTDGoDkUDrluK
GQ3HXTQt0HQMNZY5Rr8C2JedT69grubwTIbTCbQRtxRNy6oA31t8Lg6ZrTooD6gVOzTyXQYdzGez
Qkki9MLoTENQ/W2bvIsfDCjSPeQjX426xzXNOEPXU1suaDhNFt+BjNmcvZkSAMKootiRl5YUENw4
01AvOWbg5KMlC9DrZH3UnZ0oBC2KESBZIZaM8ib60jY5YOKQgztRLqWPqgmaeHG0oaGVCnlkJjSL
hloUjxHqRg92NqdSKKCpQfl8nd62tbkMvH5tdRwqhVES3KkarWpMq4VWcgDthNcBaNwPYH/4d4T0
u2Oj8Kj/IwLIKaTFdcnjL2t4OL+vVMyhD489S87WQOIgpeJyG9dJ0+4PibEhIv3ZNvtBqg+S/boB
C6xTGNbWqW1UJRhYTVEHq08eDVEymYeEsCFMjZDObLpiaj4mEVqHoj5MNKLQj4kM7QgnEaGVOmHl
TZ+lR8gPeg+ABnsPHmPPaONqziCJ9SBZXvtr5LfVmpydZwTnESmrTjvJVBTZpfQyBlZazE5jJ1mj
pb7Z0HTfbC2cRJtv82w9CVIaW8D741symf6ATRWIn7f0E6jB748CesAL8tIaDDW4wmTDHZlkZaCD
SHrpjn4EqGvXB4e5JgAgv34ikP5A9cu4J0tn5lB9mr6FSTzsKQHXgiB3O9V9NSfwZMy7Cx60d+Sk
NxmqsRB9T8QdvcFE2qHt4/fpbV5VK+Ey0DcXqb+P8RwAdtffd0GdPzosKR5z7JO4StVNVHO8xx1m
Lx0m2h05gZCedhxECUua8DEd31c5SFxHb+27ZXLh/IFAEwwPoRUgvRPYd8B3n9YoKjdSxd9Ag/vV
7aHvA6KRYJ8LqDF6WWa9YSL5aeJYGf7KSQCaKVaGmbC9oyH4llGPO5TFLQ29aO9QF3YWYdVkGx+s
BRIySK99GnOwnWaoYGRaSUpLuWg7kLXsk/33eNQMzyxoRL9H67IChDUFUkFn/v7IAVZeXC15jILG
1fEpWdhQJtCTYNUsYnyHD0MJLg0Z3kHFK7xzLVRZsD0OtgNkbO/AEYCcv4vWL+kHJ4pgYWLdqv7r
NDpOsswC4Wr68B+hJ91k6Wh24EYvSbG0Bi3p1A00+/Qr1AND8raHenc4oOlNn+zwveRCxi/q9jRs
mLkSYIV9inHywLbl32H0qBgcKGgHeffXsFqvRkDmjzB9jplXIzu9qNHb7fVFabV+AKPykEoAJyBM
tu2mND1CFyw75pZhb0egEG6ELAFjLy3/oQ+Ruq6ZU35hsfgSC1n9qBPo3aWeEguuAIFuRPmjD+ov
oyGKL3ldJJDGSb2HkeHDXBkiu4FAxfur1Jb6/CquHSdr1MEa0B+/1dx8Z42B0rQ8ArNFHDGfzNCG
nGll/majSZqCw48sSGwE/jpD7u0BIjHlwUHJBsI8jv1Atqh97aQ93EsLj4PAgexwM4EL6xoP6StA
GlsTu9TGau7my8vQTRAtLe1bZ1TugevNqgvsxsZKxwRl7Km9QbFdAe36u3EWjycj15HJ2j6o1vf/
KVPzZILl5HrjudZsCX7d/BZTJsH4HHf1G+2RabdMG+VxgNh8G5p7ssvAvxHcB/Yhm770EWQHruld
SgNru80gdm670YY6D0b5XEVQqoBUhLWKUWeE5FwyXXjYmksKcILntKvtpSjQrN60UbZsJzPaTLFj
XwwgbueLFTBxClp7PeQh0lvkoBAJuaVlgQ/ZhmwD+v9WphNHEKbr25tBgi6kc1K1KYsWf7+6NJCA
bMcDNo3jK9hzPUhUOsah10PGNnWgvJcK5DVHx4d6n9Da0VY+ecu+BYX/5BkFmLCqH9XIjTd946fV
+40Ffty0hSCIY6G6WFiZ9Vz7XbcSfWvfSAvaAmkT5wcUDMDoEE7BumJQRUissFhmFch3Ii1PV+i7
3gfaG0AejE0LRb9Emdb6P8dQIF2SBGwnQkdfF6M7kX8tii7AcYuf6Mg5lGK6ZcZ0IhmyNGHjrfbR
CZN8DcO7RR9OP3z/2zzwoYDlXtlvDWQZFiA+Eg+Ch/5m9IGxkaAxPLMkiNd93VrPpdF/zUsFNfMY
PHjY1X0H3TNfKD3JYL8mAXyrzmjoScCsaZjPk1LzJMiqzpOaEgktwE2McEiPce0Yy2ySyRI5p/QY
hQok7eTpwmR8vyXXlJpIoDj5dOAKBbRCt1WWBhrBYwvC69ACi09BCAYNI2+be8NOqmVZteJtzOWN
56DXazHIr0Prdz/QMvVT+I7/7GUcPMy+sm9Sz0yh+9SKA/6y1TkdOVu3tu89sKR9icNoO+n6EV1k
OQbA1gj0jdM44ygXp446WFSB+hTz4Ra+GA806kwozndjMG0JElQq6JQPDTJ6M0JIw4dAyfJ3W+uC
gYJEqSmY4tTHXEId0XoU9x/Xcxrs0f20O4F/A+0ppmesrhmWwTYfwZIOzI1O0hQ2QIGl44KqTKOj
9YUmhdB2Wl9tUxJcLOOtxrH7EPtBhVOyaSj8DaPVPFQyd29GmSfo3I0DpAtAnBTrCznAZBcuuFOI
7ado7JZXzZgN52uw42li77R6+BQGIfd4rZy8ARf4CwhignNbVg5fdMgH7AMevlSMhZexxbllBfj9
xuVgIJtD0HM1LZI4NPDtMuYr4IkganD9flIsq0BmvaYvpo7s9tjblyLr8pXUweQJM1TgFmYLgGDS
zsF/fPnR6jnjFsgW0Zau2Q5dTY8YsQJ9mXRrEvHh1UVGaSU2UH3AZugppIH3KU4MVilWFOjEFtqD
eOXxPbPlbJtX4GO1ayDTZotFXuWQm7As+zZOp3rnxF22L7gz3kwQgoRGXFJ/UZB79IzI+OHLeueW
zHvrvFwtaVLuJvVOZhaYR4J+vOFYcp6Um+6ZvhHsotshR+TOk0Lg2m6DZFwzKPQtct2p4OpOBbpU
ql4iaRWcuS0t4Gr00R5cGwL0V2g9ACHjexxOTWAuaasaeHOkfBYfk80yllvoo0HeGOWcG2CG1U2e
yvrMXCjUtyx3Ib4DChQzbsZDGZh3NHK1ie7AW5Ltele3J+iptAg5CiNKN2YF+J0XNsX7KkGWdSvW
I5MaW34YrwsbB02VMhASXl8KtSX8NEDQ7Gg1NSa7MEnaSwtShbXvy3hNn6hSf6zMuHiAkhs70agJ
g+5c1D14/+CjS1Cbcu0CcbFOyuDdhs7Vu7A0/PmziK7a4lxN/Ibi6aMI8vh2HQlZr68LybC95ZAt
PtM6SA6DfmP0EiSZQKlSaf4rK41/tjLxbp0B4t1tCNZ6sreu4y2txmLHJirUE0vEtht960smLShZ
F824pbAUJfTMwsG+mQZ2+E/LTsyoFq4EDRctm4eyOHCCBTZGz3foGgzXuTN1G2Iho2GC3PqnodBD
oiwzmzpcX72hRFLCLH5GeCw8DdAUOrQpfksa2gLZ8tL10YigvYmjOSJFBVyiHpoJsIetpumnIUoG
8TmtunQeRqM0z1Fl/JhXQsXjkkTFVxpFreNchs589qZpeuqKtrsxoCNGPmFxcdtkwYV8CsjF22bk
4AzAK4JRo77DBmsXgmDlKTYmA5iicUO+fGDWvQvCQJrXO33zMHbxknzVFMWPbv6zwjtvKxNg3fuw
GB5kXqSg5cqGo6vJnQAb5ruE2RW0dMAXNYegm6bmjnNHo6TIGDCAsbWh4WABw12kwYVGNKnABn2B
BMFwpCEt6fn9nZcmj6OmPcmGJr03dNa2qIS9xQZjgNyNqPYKvfsXCkFRRlygQbG/Tujy1tyiEQAI
Cr0IXfo8budForwe9hzQ5QUYJgKUsit3kdQB0MyVbRsLZjgCIlttsLL7KbytsjK8Rbdktoshb7Qw
KaZmaLMrqv5CXrpQ8Hgogsi9nYPSBl8uDd4D87ppAKYk00mj3XXS9bUK/TJWAgrbIC2cFRqugCEJ
IpMdHfxxPvYCuYyB1qbxp6e/isds3XtIgleduU36bNi56BZ6iITzj0im/HthBqgceOVTDrq0vwWk
jfcUjGU1B+DBO+yqEYcuvUKGw9K9Bx6ZRexC076woursZQZ/Ye1mCvP4papVfVFxBJy2NveFFNsU
wPENilH85TrpfYjdeoJM1jSVx/nJqFiAz0gsSrT3QR7p06UPAXgTwwiVXzga/WylO8i8excceGKu
ghVZAsawz0nLchtmBdTwHDuArGvWrp2WJU9tjq1g3EXdPyVyVQaz7Z8tyliVNyZfnA5JjQz4bJy0
exwPsf0+WFWDZjs9PYTYzTx98s3mCSWPYZ1k2O03GgvhanxE29h4XHr9hUaeCTaFqUvbpTVawHdo
b+/Ld28UoV2+dkogpvTUj/mBr4qNGYDBNAaFNXIBaIQfdI9KxkGrgg/IA+r2PriicBYYPGa+9fKR
/CG43VaMB9ORJmZ6YkfNLZN6rLN4PHi6raLu/OLi6DsaRm6Iz2k4nKwJWttg4QA/Y13KE4VRxGRE
5bbrQRa7B/ioX/pOXqPiORpzb0CYJeUitkx5aw1+dQH2xQCaFaVTV1Yl3p+VFif9NYNHaXAHQkBw
mGf2d6/12yM9nPomDi6QQdt2Ak/6ZcOiYQMmvWZ13erpCa7MuiOZJGj6NqbPAZJGerRNXPUWZtUe
xDvGD8uxThAunb60YBZYeuj3vwFvlrFzenPYob0UqE09yXPQt5iY9X5SoryZQrtYpGMhzpnuSk1j
wKMlJIHm0YfdaZ2iXeUyPxQcXIpXkhnAQqHrY/Qe2FXN4kCODG+vdZnZqPGzEEquvTmeazCkvfQ/
K2n1LxFTEThywYoW1AF/acH/tUksqTYUBNbW9znMre0X67sdZTtZF/FdX3PxwHIOYHxmgr6qSeKH
rC2bE75xvpBzEqI6g6L6XCg3O/ExzVZQxoXAoh4GPZ6AC7qlS2gk+ArTnlGl8HgQ7tRCPe6ajIPz
DZC47M4evfqSAT+66IbAfBWNMlZlzYo9DVNULKCOKZ9SSx/BgLNdCDDDvIZJrYCtMP29J/zkiK5T
d4nt0KJP2/Z5yiNxNo0xAIEuYAAQku1WRulHh1IPdVirw8yoFmfkK6GJFjUohgGFtQKVjTjQ8CPM
0qsBLAZuNAIVTM03dHaAYasqvwYucuo6Y56YjQTSqvcvKijKEzri3NVHBEoSaAFIpFy6OiLsQClP
EdAkKr9G9fsaFGFAcQ5cROBIxheSed+hmLaeavSAqLK27tFKb91nbbBpkKW8oYg8TjgQB4FaIDsF
nl0vcacFvm3GPQXbHD3Z7dgAc4WpNKPRayId2aztUk75snKNjRqcLwyaWvsUdEyLTjPDOFNYHWkI
kRr+5PTt+zBSY7yJ0aq8UnXr7qoCgmF0VnfxW+/aUsYrOsiTl4Z0Wr8G250Mj0jqJAuqanV2B6rg
pBg2ceMbACnn/aG1uX80gdqaq2NpCEouhQorTSA7lc6aUcXbERigeaXrhD/XRKYIqoSrVGDbwzIA
3UQ+pLdBiieamry7OixgAobgqJj/djUNiQtJBDuXy6jL+mTpibxdJUaXbuZxFU2aszzm+3lshXj4
1mVxoSXK3E1vR9XjfKgnA283r5+hxRYkdeqQxcc8kukJu533y+QnAPv8ORZlNRzz5kh2mtGFAQeN
qklUM/ziabD5NIQQDPbQS8lDgy3I5mgH/v3lsgAoan2lAaE7pNFRRgXSTsT5w+SMzqNqAZMZ45u+
NZxHsnBj2oM+or9ttWngZr1Iqt47UkSBisSqaaGE1hiNix0VWiXbGhxSNFVASvaAZqxgQUO0xFqX
//JKHq/72xgQlwZV+KDPHHRKT3V+7PQlVhzjfhQ5MENTfqQ7cpd2r0BOzBV4Gz/mRBROfoqspgp8
Pn/ekt9ohnoNKa14a2dRuiLd8H2uu8MqvE9WrDHluQcA/+xkWbrKTMaPyi1/tGHanyzZv1+ixO5P
ZHN98Os5dnYk56QjerA1II/2EUIehQ46UDqDVy037q5lqmnwxNEc6y/tR2e5jTIDmahMRRejA0Wl
jqIRhdLESXTzxLmi9Wut6/K/r0X2j1e8rsV+vSKtzIqCH9GLja9PfBnVKTpvCcHrfwxx3GFPSYev
lasX24nPQ/KiIC4y1pxtx5Bnxdpwj0fboWMJEDtkm299AFT2iWUdyEaXwq3Qz6wvaDMASemL6HCC
AG9X641PBuD3fmK8VF1dfiu4/+LjjfANVNDzDfCk881vLjNU3jOkMg7aXeiZ/2WJ//cYSIChywv8
3Wund5xTrVx7QUQPucjEpoFO7cwOwT0ou1SV6Vw6/MrPzH+MJ8Zf/jYp9Fkzs0P8e5JKKv4ScTs+
yQLNl31uqFu6dLGXQStzebVMSMTdurHekKdCi76ams2yqKytFeOM6kpr/DQ165dGWJfhvORggavD
VDopoV9B5/Ru61BY2zQEESzZbFQoF03nFaAGLar1gJ76fei12fNoTNuiZgC1arvJ0+Bql1H5bvfA
2Lavga97dkqcIT/s1/jf7WWN/jWqXs2FL129AuUlNJnHuVhWg7b21AfN47V+lg2s3g6Or5bX+plE
CRNZ2NjfXItivR19ySJbHck028WyDNFRRjW3yQjTk+DV4/Wle3zhbOtajMvrMk04fF6aHKOVzUvT
QiaonG97ly0nCx2CrTshMZgBknLJKtddGk2bow9AhZfZg2+ocY++lqdc2yiuYSEUFIEg2dIK81xa
4GMVCXYfNDTpRT8u2J7OK11N1zXrON3ieeMdyQkc2H3iZP1pQBv/SuUedtx6IzPvPPDgq0YbpVlt
8sEzvSuzEVRdekjbFaeIUGuTYXokm+uD4ACg8BtyzmF6XRel8M3VVrCf12WN0f+8LE0KDCSzEtmm
OEdhG0TLDmC0Jidduo9lwxZHhbHCrkp1hrOvOuzsaD/jR8BB0JD2MzR0/UGiEQmlieuQvOhlw+cl
PfkRTj0DOoi3oZq+Bh2ORJFnDicQimOPR2NPG+mOLnFYQCI2bbY0NQTLOh4begqNryuEJQj++dDc
/2GfV/70ImMWxAvPL+QGKY5hr7zogdmD+eZBiDUInfh73ifDslGJf4Hgb3cCjQfaCccy+GrVZwpw
oEq8LD1wyteqqs4FdERW5HC3HBpT36DsXK/cWsbnQET5RUzAHqC0FX932eNQWdNXjqb0FXRsC71t
DrcoESP30EK4E8/c8S037XYRpzy6LQrXvpADRwD0VmiHgRa72VEZ4F8OGfooVH3wLAFqRUdDoFQr
78kmOwcou3EY72tkBjc8MuRNmAl2YzXmXas3tQlKSTSSnSE2BhjzoQgMkcfI89gBWZU9NbVcG11o
CHVn5wDy89lJ8WSny4jS0sGJ3d2fdr0s2KGNQ2l1u0/x2k4vkE6GOKIhZ3b+MR3du6gfm3L+8a79
NhQGSGRxnKpse12WAVN/Tny5rI1WnV0XBR0FTP7NEOJxjUaz+L5NA8B+Syg2qCYolpZtVS9e26CN
TzbZm+8DBSBl8T1IQZ5UuP3P3i5WaZp70A+9RzEowSkla5dVwMOfKJ0Bxp2l31T8D3r06ie778e1
wFfjqTaL8mihurqZfBubSpAPLKLc775zFi2NKct/goP7uXdG+yUwFJL7yLxfXMM096WN1n0PZ7K7
pPCHpexM6220h710reyn6U2HfgzqN4A2IdAF9kOvbxdCDtODyYpkG9p1eqi9Nr2xfRGtrGCQb0DS
b8cqzX6Yo3jts2R8HqQacfq0ilNg9fYJn+xy7Q1e+eL1SAfqUN5N+9jzxbFuYmdZRUkPCmynPca+
NT10rfUAng7nDRrNUHMK7e4E/bDqHjRt38iOXwZZmaGW5wK0dXdNKwCkjv2VEaC5DgSY0cXIi/hc
WwKHfc6Hb42zdpO4+A5wDWSydABr3XGLHkqxTlha3KL5pbgtQzR4IeFQIV/v5LcWtNf8RZXjJ56y
GzKhh8tAZVoGXCyUUe4io0s2UoM+8K827pifxQukjeWB6+fe7AjRLTCF5S2NhBuW55yJ83VSVuKp
P4oYJJ4fCxUoGK/wYUo2BkFEsKF+X5hiPGG1i9xvvhPZ26T5OKu0H49dvigcTfk2E7/NV4qhy6dx
paLp2ALr2lv+ARI2C8cFi0eZ8cuMWZggjYHkQLIhjENUsPaMBo1ncpLJFdaZ8eE9vgXCHWWyyDka
je8siY7CLpvXMrate4ak2ekv9qEuPtsT1r06WfseXwMAtCT2CrxvXoMwYfcqQjfVnMkqwqF953dF
EeTkueAGJUwCtarl4F/omg7cE6F9iz9M+TRAkmnXoYV7043cep3wxRv1nviGRxjoU9rUOI29M91A
pdoHUQYakvVM1HTLJ6VntiUSQ5FbzTMpwAnRBEYzORAVN30C0XHv10x6TdMDRJFmOsI3X1uAjygA
Oz30XkTrPGrseyDEkw3+GcFJpjH4hiFeveMtr1AXEBxq4b0JPWoOelXO0u+QLtqMlTdF6EkUa3B0
Wd8TG52FQMwmz85kylXAJLspZWRsh2noDm7djSfU2SE+7pX1fY2vebTnDcUXbCMewxTg3oW4n/oG
jGGVV2lVEftLa5jF8m8/29Tzf/1sUWV++tliw4DIru79otYtodp82XLRHebmLD0Ear47UNtXy4x7
9JG0+0qmqVwgswoKOUrX+Y1Xr3kMxoDZ6KJsu/aVMBYoYxc4tXbeRkHMbClUiL86GdsyxjM6ck6T
VvFS+lL0prdpI4ide5XacuUVBwOQkLN0e3WmO7r0SQmGstB1V1dHXYff4tYMF3njqQ1PIr73vUrc
+6NuaRtB9QvkyQktntULRYw2Z6hv8id0/8gl9Nijg8JXCb+W9T/l+OdbCpoQRCUAL4mdjVQCx36w
0Y1I7jqejx6UMFvXGlbc8rZbWB2QgQNgQY+uA4i0nU6vFBaaoDl1qgoZuAFnjTjuukunw4YIvXx6
+t/CFD752wJQRMhYef1Tk+dbtHKjrodP3oY5YtrmeiizaplAN+QlLWrzkDIXsuPGZH4xHfVjTAL/
FoVmdQM2bXSs63huBe6y7T1UrvSyeV9sKX5MvPdlS+SNd1OOznZQa4Nhd+MDM7ZEdTHe09GWhpWZ
JPv54Ku96NiIPw2Ry4z3SW2iEl2ju9Qn4GoUO8PCsgZnHRSBeXII7YqHxOBu0J5x+/6KUKc5Rh3y
NNnEuhOaTEAvkYOo+gSBzpBtogpN5aWn5Ib8dDG8+GviVmyrCtajhwWXuIiGc9nWJVr5MwcMMr6r
FmSMy/Y9hrt9v6zaFtVfHU2O3osU+C+htJBWKN5Ca70/9zIEmBD6UsuuhESjTIHmR+ket9h5dRsw
vnULH6lJtSBjoz105wMpsy9r7+ZqrywG6o/Z2/OVVQFoqLAzcPAYP7b0QcNHSJy71MZnjm6F/1Dx
LIHCGfLmdEGNKpNI6f4ad+AXKsDrT5ZPM2k8pbEFzfIlrXWdAyEhpOL1heUeX9sqc7ML6MG6jQku
8Etlhfxs9k+WhnvRhcx0NwnJl24yFusYOxUPZ5DQP01RvqSQlGxjUDTQ7xH2+rpCE5tPOJ0I0PT5
fbEwoEp2CPSF7qLU6QowKbgw4jwXrMnaTY0N+K6OcjwbSuftuKMYMtlO+Ws2LXkdUwwNyzJ37OXV
41peubJcCEo2EgUjWcTvlwTZyAb98hj/D2VftiSnrm37Kzv28yWuACHEiXvOQ/Z9VWZW4/ILUXbZ
9D2i+/o7mNRylpu9VhyHg0BTDSSVKaQ55xgj7mQBwiHv22SLqYaaW6WdrZpE+04eyA9OyigIoPLj
gzy9Rjb7AXvHj97MX5yb1Fla3qMWaE/IgjaPhgZ+wNb0eyjF9+Gx6OMU3EtKOwOEZsyL2jfg44m9
GRgj07fOi5ZIUkyR+xFAuMZy/W8qLL5knqg/lT3i9prw2QULHgnuyYrh75hFW7y0GrDglEDz29FS
4OWK34OV4lmEbX+YTjVTaTu9xJoqjQogicYaOogWmVk9aPE67AbrwABoD3QYL0i8PEOss7zKIXcO
AAuWc7JrCuSLWekXd5FrDveO1WH9MnbwwRWAiFFm7TnwxQ8yg5xuy9JHLxvKWQdGvgMd+lZLDmw8
3GxUVK2q5lZsrLIBCeFtWh0r4WWPDrJgL5V058wofeS1LEqRxo9WV2eP8LwivTFXF2roZfEJWVLy
jkplWL51adFPg0CvDrSqsY/f4ThmNm5oMRG1WyrGgzUskAvE11SsZY7wIBzcKyr2gVthN1bKhTle
FFyhwRbRDXNOtYjEa7siA70F1UrRBMe6xgqVallnlHdwGZypEkvXYJZbPdskmmYOYFuOSgAyyl2N
xQFcSUnkHvHdco90prX5J/BltxtDz6xhZhRuAwd8DyZ4PcHGMIEy83hGBw+qADs3wOFW/FO7Wzfq
QU2o2634vx/qdslfhvrlDm7X+KUdVdhVq7aNfnV9iCxrUAnJZnR6O4D4w1pkZt7NIJQQ728VdgBK
+iJL/upC5Vu1HEe8Fens1wvENSKSug2Ww78fxi9+3Bhdhe5kMt6uSkZRFjybCa6fBxVg7zbexK0L
FacmdEpd8jx8hvJmsdXMILuvIQ1pIRR0SEfGTjrkvYUsEM3N571hvttaOgujlQZRo2M//gKQG62q
VakiYCV+9KUeWYhsuc42jjf7wIDdHmLMRHTVW0UPep1WtNEplT5W5spvxDLKA2c+XfHHwPBSAbgN
Du+Wrh2rFLvkQg8X01DU2Vcvsd36d9NQsdLzpR9oxdTE0ZyTCRKiNRgm1E4opnbTmR0372d/sFGT
TnI7xg8b/eiQ/ji72cQ4zG1UqrjZCrCEzkOOXzzo3ZxL3tjgpvLBpE5F14qcizIgod1Gxp0/tigg
r7bxa6uZU2XBpXPJ4G9JipYdp06tglIgQDzwfCFFNFVVeidN8wSalOItH6yTJlj+xpV98m2cpLBI
N6wOdhCDm8lh7tYuu0dKSKc0dG/MRYcnYLLfTNSC7Ekx3AFlPmM9NgSxFd6DQI+fwyC0T5iQllSi
gzaAzTk267em9yJE+mpk5OVOUc2lcMFiYCfevoz5uJ8vxEv94ywK9XcbnTUxFy++38czliX2y1Tr
rZnuXCOlorNlWdEZvNfiUNXDnkwQh4jONRLx71zMZVDN67w5NWuasw8ypntqRYe6rDaRmbVHKnVB
GJ3LNHvO7BRMGuPIZOoqcFYIzfC2N1uTmeVchixaUxOqiFUC0EUGEA/ZaEy/gJyoV/NocbuqZytz
HXVgoL6N55mxsbX1DvlausQNh9kg91zUZ+pGHwl5EQWUSvMPo+sFaHjD6RZuHyHCjrIF+9fpZkrd
8r5zbP9wuzNlu8FMB00iMKl4YNS2EqU70zRhf/hUheEijdQAXRU1oYMzgAOk0it9+lQ0qN04EN1L
EjW/XZbVqdxoBfLWb5+0KRttx2T76fbg4CAF77+Kt7e761LLucu8Fxpr+hs6XT56Xfu7qTjkfAeG
jXYE07Rb24BIgpYl3WtY1Q9GnEQPISQbdzZjyNAd7dCzM7WsPg1YhyP5U1arGlRGW5nk/FGB6I4a
MWHo81qw8hiYlrbQrCyZKQjwXZtOf2rrPj22Y0nkzrBCrgiYkwtHv5aiK+8lSK9qGelXMjU6qL28
xAv2ZOsaL98kQcbmUwfL8K6dvnKV0sHEiRQ9rKubcEuDgxM32sEros+oSB0cfFk0oXdnMjUDXIlx
15RrGhxok+QQmuk3qqTb1QJ9jxCudzddvTZbZJsFYkmDSTtqT4znJ2pPBycMX7PI1g9U6rA8XLu2
0YBOBB9o0DrvjEyVBVWSKYNE5oyXbrejYjTk5sYO4KyjJnQLLZBxbLiSQbOh8eIUA9vQDYDWg+08
1WEriT1VGzyzwGzOA7fVfT60b27rOJ8g7d4voQjYb7wORV9pC5BuIUczdJxDXiZQ4AOC+hN4Cjko
cZN6nzcBUteM82RuoMCnigJ8IfDRzN933KBQ20x5erfc/Aihj32T5rMPiXpmWEFMXDcvGm4799xn
il97LP2iKpU95AiybVQFiR94aZ2HsQGFtrEG/MKrzxqcnF9CCwmQUcu/R2Z8V8e98aLCuoceqJGe
hRk0a1kY3c4tRAQ/RcTAGsi7h6iHMm4Kgc6vY3dolPLvAbrbCZzB+Iq6K9eM8dWIGSAJI448kBqY
LfQI4LPY756gUQEuZ9hvzdoRfR47NsKIcKhNzQSw99QM6Ij30fqx2W20IPzqEtEBJI970HwD3qHN
kv4tsX1klzrGM2SHCyQl6smm6uroqWj4wc51/wvwPPE8R3r0SdkGO2Z6j9Ca2QdffvRsY4hRUM9M
eEjbNk220MIQASIvjZ/oLPVENJ21f7D9qZ3HdIZ5M48/xNk0YfZ7MINtPkT1phib1V81axBbCq9N
tTaiZEtLKwAz+RGjo8Y0SlxUG7J3YTxLBwR2T3mT52sB+oFnI8knPisRS30ZmbLcIgsJ4rxxNvFZ
YS0Ne1iDQNtwtKexvYSfDCg1pClYfQYeZSNvjeWYOz/3hQMe7MKP/kO5nYdq5gbK3TsRZEeQKhNl
p2SwEHDR2wVVIE6YnQJoCJqLcOgWyKFy97dmbm/5q96L7XnHgeZskaixV0nTPPitkS7BUtatpuIA
IjYuStySYTcPqtUHELjGB6qkQ2uDMAygrjOVaLQu0t9H43r7Pppnat6qUWkNj5c0ohlxZkF+6NBK
vTxRqWJxtQmdpJxTkQ5w8oKY06tOvHCQsDm2qEAgNuejlAjZ/jDG1GLs8PMYf7qKWUD7NW/APen3
PL9qkb4nbgYX6qSbCFirZTf+KKDRF4y+6PaugGj3lbfDnkH8dYnJ0d77lefPaznwQxVl5hMDXfpE
W6fSbAcWynzhIWvuEzVz44IfdOatpZE1ANWLL/SLqSoIVxTwWZxrxup97TVywbwo+KKSY1aYzucm
Au3qUA/BjiVxeh07Un0ZZdDQMZAuZAaR2EYxxhGVId48OHx8v26/IFrazhvu+PeR1HWIuQ5gGTWz
ASLK0XtbC4osCnKM6UJH8LQBQy+4PzhbdHRmYqvapkrCXYCzqXY8M/1Xq+6g4i4BExoPIMVU3rpC
Qu/aqjmCsgozUY1lBPj97WHtYJ45FzZC6yNf2vTH8Ot+UQk4XelvGftNeIay3KjBdW85zPocg2sX
YortZ2Po2FxFYQstPa/d1KLRNgyRzrsWkPA54nLDS9F1B+LQdlKwdwZZ+5kVMeQggb/Q2jB5SAG9
B3QbZ16ZQzYUU/KDFqp3262WzlLGqmWblmAG4pgoAdFIdnTLrojjgyjK1+mOx48icpB9UYvEVxso
FoSPTpIfskxzHkIQPu0wo4y/wrb/PNpjhreF4ft8J2xQpfxsHxDImGV6VWww/XVHLPi742CJFvrQ
PFtHRh7MCtaF/YxqbD8YZnVh+eus7aFrpkEHQTqjU2ss3mx2FPcb5LaV52Y8VCDWR/QCNipSxc2W
VXa1KlyjmVOWG+W7YQ98trlwt5TfdrNrdjisGXKHZzHRtN6UrRyzPCO2Vi1ThdnD03TjLo0sbRmM
Z57o38/I9qdaJJaCPge5kusQ356dROhgVQ12/liW6ZsJL+NbUFQrOOLaz3riRgvkT/UnJSU8e3pW
rdLYFnMjHbSZKxP9IIkRgRzFVLbgkcM6x9uRiQ726EWmM4QpoOWaDxCiRfLqKrQV0Moj4I6SuMgG
AgDo35jiCEdOdnLG6TdVxosx1GwTcgtTcq510ZYzDW+JIoIGelN5HGI6evjm4lchDWG95o4fLnTL
Sk5OxOTeH7Jq2alUAesNvDjUPN94lXzvs6Z+kH5Qr103S7ZeYkEpbRyMWgwmFNeDynqFaz9cuPaQ
Lmwm+w0oBClHnQ5OmhZL17aMJRVbgPcu4r0BN621SBKki/f1dUhdQPujINkipgGAIRQezlAGebcV
9lFzw23qi+WfNCtcE6/asXIYQ/F26rMFUhZb7QrvGp5CG3j5grD/EUJXG8R6DbzCoPIEIsXy7MMZ
M9moSBXIbq835lyzQYDQ8MZ4BAy82XEjH7mpJdyHJaQhbkUBAkU8V/MYmh4ypKVw5tHIMA6p1idR
ld7Vtur40PSROydGb/GXXWVmfMjMUZ4JHvgluHxjiBLmM/xs9S/g21DI+Tfie1uJHlwv+EPEVtBc
mSxBODROtb3/3rbxwWhsGsq/+DrIq5WLQBb2hsNnzqDM06n+GXIx73ZKxABH5mSn9kMauktPG4Ax
qOtow9vAXyHIgbieHDAvIlYOdhuAQqI43uhRUn+iFn4d8HUIcb4ZFlvJfKKerzXWrf9YJuJ5xMuA
krGkszEEqOF8UUH9jB6pKj8WqRYe/3ZLz78I2t9qf+l7a9yMQxVSU+vBG3Ztj6ArpNCLfQcPwCot
dfOaIiUMMsfp8Ja5d3nXut/MofhuWlI+qljHztLr3AOywMupj0pybZn2QCrR7431vFyHmp/B9zSu
gdS44GnHQ+wM5pyx1xtm+oarzkEmsU0KiPtwIK9bkVQQKO7VOxL71g6aDFibN8kjZxXD97QtwU2T
mKvYQnJxEBX5ESD4dIm0p+KptPWvBG3UxFdMW9HbrQ8LBn+hudaLEvhjEmoNGcbF6lZ0qq5YQR7Z
X8W25x2sHtArq3um7PcsayBN57v9SXLZHgyFjUxQuPprFU0NzO7KOn2GaEGBDBH8JDKsMOEW5vmB
ZGiSsWiNRao1G2A7qRZ7ReORav/UNxI+IhdJCgJVLT1hmYB1JQRojaKT+0IxLDVHe1sKEAb09Uuh
ZGZ+V5EtL9CjXYDh1kvOvjcCGFRwAFO3xb+mwBAvQKvB77Qcqn+9ZkePXpyVSyhJDUdAvuKdyCOx
HvLMvDfD3Jo3lvBfGiO9JHHGvwPYj/xGR735xV/dbV8hfaOJDBD5410BfgQHrhgnOVh14yJ7oHui
nz/ZDZ6KtZ2Xk/qQ0xvJPbDd+zSFMNJNkCjJ/XptKR9kuAMEiW4Ves4h+KHdg8EGTFQ5svbhXJkV
VtDuqVj32XuRoId4O3ys7X8uUm3IAA/7j32zATk6RZosQG17sCo73TrjAgvZiFBkk0XiH6lMh7GJ
mw3pNozs4KBj8Ul8BqFqv7lW5t+LtuMXNkQnIkMw09ZcI200XFGrPhm+AaXn3WNtO7Uis9GbaNXF
aDWuXH+MBf6KqVVa5WKlZGUu4aFEgnBXsufABDccftfuOfUr8HFj8j8CI4MYlNv4cLq05nFAqjjE
ESvzUmdVPc/0tPsUOuZr49jRN6Oo0X2MQ1lxga0Si96EA6HVzrMYBNk8/Ka9CtwobY8wSaMHR1fX
XmPN5dOCson05JCF/ist02iDIIFynUmziXa0WHM4voMAw+dLYvMiXi/VufFRK/GqGJm/yF53CtCO
0c5bOb81JTtkOmO8GJxiBsLeYQ3QTPJsQ1481aX/JXEBg7bBxXYKY789SQCokWpQ+19CSANYDNwb
hh246597Rnow3KeJ+ZxiZXMEBVN6xKo3PWIHEm6sTnuSZhDszTBYeUZSXOM4bO5FZCOhpYUyaAef
y7x0GdtQrdZY9cHz5OeplvXirQL4Y4/FEXYtgmuQvISHjNrSAcR1K6tNtTsqBYUjFv/+1//9n//3
tfsv71t2jzRSL0v/larkPgvSuvrvfwv273/lk3n79t//5o40pWVxcFhYDthHhJCo//p6QRAcrfX/
49fgG4MakXHlVVZda2MBAYLkLUxdD9g0r4Dr1uEb0xlZFYCkv9RRDxiuUvYbQucIn6dfG20x7WO9
1o/2QKysI1phtZbVbJBqZsUnMfjJWhKvHORS+czvi2A9qQxGQf1TGTjik49EmNsyI4yscIFoTAKB
EDAT0cGL3I82alwk8YLhO76DPDGyZ8eDlSbd0RwPXViXqwyTHhiZ/qqNS/UJZPrJxmoYVuxWIkrk
I8lmakJ9qTENADUFNvv7R8+N3x+9EFzgm2VZiEEL/vOjBz1eprWVLa51G/QbBIE9ZE3pwzLhWvFS
RgiajMuJdgAOupC8vKcWApgnQLUZ0sT+3KpMXW2X+PLDOC0baTbMTkGsWNtZVuW/xEFpLEIzao82
JDH3RQ6ejB6xqacBpM94vOJtbAr+aeR4j02ZC6URL+4P9DPTy/5O+aG549zAnAtIg/0P30vH/PXh
cAavL54OR2qIsIT188NpZVRIpM6n12mRLnILuPyMPyFCkZ2hKNucAdV/pOkwqFJtRVMeFcdWSNdK
z30OrWLDd17hA1ZLYSUpWNMwMflpBbEGy6o/Gao82uMaES/FSxqy7NnSckgG5S2a9hnfV/a9r2Xl
PRLtVwjYW9dsZNMvwG0LuoPI3ZMNlGHRus7B/0i11KEMupU18vLDawbV2jLgwO2ZyRzOqXA72ClY
+90UkMfOBWeG2UblvHKBIvTrK7Trresvbbl+XwljK6Hc8cvSnhTmDGU5u7GS5OeGxgM6qYXTA8tf
dtB58K1sneShHg/wFOalFYIADIUkEM2sAfRwlzh5+mAovVxp+pAtqZZ6t2089c5A3ns3+Rt5brCl
wevoA7l8U9vjrKzXK6ooDOb/wzeCOz99IyzGpI7/FhSzbcCQbXP8OX2YqTCzGD2oZLyrhVcU5ONY
d2p10CsTzjAonnSnMl5pEca1pjt4ltudNN/BEk0rIQUZRkdSlZ1UYkk8dpKHpdPSyfN8Vo9qbwGS
AKG9U4QQl4mKPXWiCir+R9s0mMcid11VElk2vSnjjd0O+p5xqe/pjHeRWczSoEe2FQJFbMNluL1V
/9ZmMvBSrf9h7vl52h8fJgigBGdCOgaI6Bzx88OM/JLpccLci91VPUKxiTPTgV+4NwLNQdJ3oi+b
2ElfMmYtaa1LLcrSB0qv5S0YbkE8izBiLoE9bvJNhTjDOM+W4+z64QCQ0bFREG9DAzJD4wNOJ92H
O80b0nkZ6aB3NVhy1p0omJGzhSpYor1XIDoTwEsAWneNq3Qe5jm4bFwnPgvkufz9U3Hs375iJreZ
ZesGKHcZN395KlhRcS+tY3FhkMs9mqNgBqhNIqSwjSq3xInqiTBcdPk5EEO8+EC9nEHQgOiSyQb+
PABjJajkiVrZtXvkwXWiXlRlqIGLO6nmlAqYWaDngBSyt7fGjMHQW9sqt59vrSqB7DSbQbqxHV1D
uRuCFCPQvA0V1WhrJRBKfm/+ZqN2+ehqmhqP7cjWVxJLba69lCO998z2Bn7FNAxdEcMLwdQlii3V
BAU0ttwSMlxU+6G1w6sKArncOfjKGL8C/Wd8nfJVaFTDJrWQqDLaWdYJzBFwKoI1BTt+EPZLJONb
ctZUTnc1RgBJDiAyQrfYKY2lsa7toaAU13DLQSLM91LQO7e6u4W4d35SdQCa+aF29zKxP8Wpqi9k
yvDqWsSIYayoSBV6DAgV01///jtiWL/9dBzobTg6xAUci2MXPtZ/mId6h+F115vFxff10eucPodV
GXxJWyQdup1g94j8BEjPQwIw+PX8LzkYMRDfd19yhJVW0E0FS4Ytgoefezplw7CB6Q9OogXAuIKL
RbRhCZ8U6GqpKINh6edquDa+DVYRL10FoyJenmnZETSxSDUdi9hh1Btpjyw3YzEpQT5aSKvbUBFA
o/chqQgp5GWAVLOlNPEtJ0RQ4BrVMhhE/QF6DbQ4VkZlOQGH4KgatjEH1G2CXlsJiCSgBKZP0Guo
zWV3rml9gF7nXlctVZuo6RJ0nR7AHOR9G5H9Yhi2OgvD8e6iBvjXDiCeF1MZUApnLDkgQ8F+0L1i
6/q5/gJWkXqFOdVdU7MwBP95jlhXW0vkOzXYQZBd8Pr1NqzpDfAAj91p2FxlHlzx+aFSfEDeKKQb
+6LxH8C5zpGfA29daVfbvkJEALACew72i+ANy6d0lgyF+xg1g7FwtS6+S5EbulFZY2xpJKtGBPA2
UssS7+LkHcDJ0Mlq3G5uQDQOzmlgk+V4ILtV1v2yskw118XwbqMKatehl8mYOY0hgzVErKo76cGD
knKVfAYB/I6UIeuw3lvd4LwgiVHMQ7v3gZ+AfKpdl/qmC+Cw1w3TxB3I5LMMql3lpo8AM0R3DNPh
ucfGCJoXELi2suYBcS4PcnZe9pAlQwWZgLxZU1EUsdpWDRLHqQgRZvO+qtgqVGZ2hoddX2Qsti9G
kcV3rLDXet/ZFzJ1gVsvXMMdVuZoM3hRQbljau62cXoy8nRLzlqIBoHdMBZbchj5FCEbbXVnIze6
YQCEY7EkQd32oqX6OSgtOPWyamu6ZfG9MaJXMxwkMK+VO8c2nd8XulmteVxpyAcaQNcAFOcqD1R2
+dM4cbTtkrxYw2HRLIsGknhpkF/yEY2CNEioJI9AlFTLINpYxSl+UrDRwYJwALUVA2YpGRSIyXf9
J5lli6HP+scwAkBDFkJHrAU7dqxuOQAaGV6kI7mhFecLAIu6XVvWJSJwbdNGxyrMinmlM+cMflJ/
bco8gOJM1h8iA955pCTaV2EgUCAyX34BpmoZJx7/7iln39SIyFB3pAM4Z+75wRoJTcPq72dC89e3
JVYNnJkMLwah6zrmlJ8nQrihitrotAaC8TpcrK2L8BJBBkA3de/4St+AKgweEbI10I7y6+ZhqEUB
wRuw5As7189hk2I90BbJ1wzfSiSX8edbC+TwewhUu8HGHilWiGdFgWQV+5/GWRKpihoFbOkMEo4Q
xp17VZVM6wgT2cdzxfvopPzauKcKhgjI/d8/Bv3Xden4GCyGdcP4TwjaYX94H9hdhzxvydTpPafd
dkYkKX7yDMrHIPGCG8A0BvBl3n70sWcueGcWv04G1COPkeRPv34/B58dImXh/O9vmeu/rHNsXepS
4i8nMXnw33aeQJrqEBoMwtO0oB9cuwQTuhd8hk84Hp3yYNuJ1oXjsvVfZnrHlzpSqX43e+BtnMzM
VMFnSG3cWldhbS+soEjB0bQkN2diO8GjYYHLJYuXvV+BOBghj0Ua6f5F84r3Mwgh8EWrAPNIPZ0v
+vHs1i6FRN4/bMdp/3DzhFh4p2MbzLGxMIXDGco/f53bfuiCcrCiTe8C6mXNTYiyNAOktm0sNOFA
si/t0EJQdwSctCq6R9Jb+XRr4Wp8QHzI6Gat50K10QCUIeg6SDn5IJiO8c4BCjTzrxZLil071lKR
Dh4Cwb3ovIPPGbSqfvRPWysCTljXv7B2//ffAWP0Lvz8cfHjlTZYQrhh28Bk/fxxAbVIekSyvM2E
4TLz+eSRgW/fORpeisAlOFTK8RANXgUecNibPgWmDQTVs0iAxdFTDYj5mA23tWeY6x5czj72C4Du
fijf6gkTJst/+Dbjj2SO3oAPH8ZiBj6J45gGPDxcyl+9WAyqvpkd+NU6VhHfKciFz5EphAy21vI+
BYkDCjwknku7BFKSd8GM7MgAslfgYkQAOkj9Tw7LYogdWeKkI+bwmCAuSs3SzEr3ng+3CxUzC7TU
VdgykDoGWC13db5DxOwLkq3C70l+wqIRb6TUMxGRcuXLSDU8h2dQXbgb16uEFcWhjht7hyByu65L
PtwDm+0tMJUbz+M4Te0G34fhfRxDA9OjQDAxz0+65+MFAgbJ5oRE+6P0omxn4Netj+4hBQYqTx0H
7bEE78aJWpGZir0qhg3Qz69kJxNV0qFvCnehY9k/n65AxmocstK7ZqbS1FuT7cPFpF2vVR9W+w+2
pEmTQ82KhdUW0JukLnQpC+CvtRGXyUcbtdGsMhs10Bo4LH6/a0hRY08ombPGSqvYegwsiDGQY1Bx
1IHPlHG6ANrPsA5hbsBdH+kuaPKU1uypnMnMm9eeHmB12y9jtxJQVRuifg4CZbxRRJ1cbeXbx4G7
d4L7KI0mFbv6rKqZBa0QK0H8xuN7jSffby1ai30HCbaNqZ1HWC+iJwJx9ra2IbNMYzjjQCBOB2mB
so7UgsdFtIFvHA7osZJsZsSXcF3599OVEqdfJX0/LKYxAqx4wyG8s8t1UEVgihv7GZVMl7qj28tp
hMwtzib0LW+D2voQLAD0zNc0Kh9y9xTE3k5azMrmgANCkSJ3+03MpuvUnssPkG55puY0Toew/qwG
keaOiq4v+YjaQV7neAt0KDzwacTCOFAvT3rapszxN6G7IptpAI6AWPeJ2gc8ADmHq/sLejZ95342
syo4SHDDYY5pVobP+QVEj/xiDqDCgp6Es6yF5afzTotmUGxJztQEOQYmIGxQIw0MI1saIa/XTgM2
4Sp+jds4XnUDD7ZcM/KneHCxALHjV2RAVgtRZ8YeqqPdRWuaL3rhRq/Ii8JSIq31k/Sc6A6rUzGj
ilR035vC1s6Bm0WHoarjBV0AnvG9HNMZs6Y/gaoPNPYd/hR0kdh9yHLHBPtqF6/jvHXWFdfyT5De
nvesdFdGXAFa6iCMo9X7NiwQe1BwBs4xu4RbPbIZMNZ4ZPA8slneBayYu5jEXN1Lz1Sri6BZCOz8
11T0NQf5TBBenYYq8R0u4KM5SUexKwQxgpVrwJFHxSIt2R0gjZupbd0Bnw2pgGzlVuZXGs3ObW0N
kV1rjl24fjW0jl8Sc091kyUFEiJBxtt0q1Kr0x32LJBaGe/cjLG/AokIYEMVXprwx77f8+gTDRGs
W9N9qIzxg8nT93tuhbxDOnE63fP4dViB2yBb0lVjCxnsg20jkj5eYDzQfcPf3E739Xf3TJ26Svvt
nr2oBGE/4m53ddqtWi2y1qp0tjlic8CgqRyJHVqDpQWd9rEqkbaKmEge2NbGoRqpZUArpjFk3aaW
NUAdoSU9qLaNeSHjGC0yqlduIJ8j04eQNNkY6EX9A51O1rwx2Aypdm6qRQs/wAvAjK5hVQDPUYLl
DUuQ+ArcZXwtEihSts6ZGiBpwFwyQKmWVMxZZFzQmRpSFyiAyUXrt+mKbJVEsFgFc0ih9tusiefv
3TBu5dfIy1EFeLeNJr4yz6rvel2sby2Solf4mCrb0FhqqJ0jnkjazIs831M76lp6HeTYWFdtyZZ2
rD30PHwZikFtpVnEC3h2wzWvO2vHojQ5el2JlXq3cNN8K6MM8lYsTWaxn/ff/GEVp3b1vY+Hr9hB
G08yQ3AhLN0UOeEgvhsqjo2lUXvnzgWPTNoYyWdDl4gVoxMSZrHTqY3X0DJBxF8PyYWu3PWZtQvD
TmxBDbjOpQC9kDHY+zr0v5mtUSBMqoHcUkjrGOCtseK5pwNNB8nsPiqcOXOR86BVy4KDmCNGlsWr
9NgJFNpj+BNeG9nhIYdIFPADI3vTlPe1gLLrJ9GxaM7b3r1W4KdcQIaBAfYxvF8bKP5898t1A+XJ
M/AQgM35fvuELGEAnHVkFPx0PUh0A8+XVfnK6XMwmIP9fFWCA2ThxpDQSRsdC+6+0V8BzJu5jVG9
OBWg9j5Y4zYMvownh4tdkYyjlo4+lwOEjsyu0e/SIEIsh3rCF+n6RX91HT3f2RCTXlKHJF0PRig/
A1oSQyCnrbZI05cPgyPuqX4QIXy6etGe/BzueaAboXc+XilxPBB9cfsBP7t62zE/WhVG6X52y9XU
0ZTN0lBDttMZPFwQ+fs03QiyZmdaigcXYUNwNBC/mWfjgEhc2mWBSp8G6fcbA1DwVVIr9RLl/Ywa
aCbwedDuS/YgXyoujoT4FF2qsgDerrBquPeQA3EQYMBcUIVmVSsHs+azkiZfS1CVrv2o054zjr/8
eE1Q3BWLwZcxQrjI+IFGcjE9rgzC6jPku3gXoUGhxh1FhKlHGSLjB46kl3oQ3rob8nIDFZL+acig
szI+6CgBrwIIMJOjGDQHKXihMRvwSnpEsOqx6KHgESCfYJN5EWTDpsA3ot8WuBPgzxIIXY5EMFSh
e/ZV6yDOOb5NSy20Lvl4kDHWdoUZakt6fQZOgwr51RddNb1Q8yQY1hl4f+bUiVo1yN7tsZw8Ukl0
yoHqRovXcJYZayxz9R0QVDMbWTGPMde0c+Tle91tvOfOzvBwAPacfJFlqSPNiSXdkmpF4sULDaG7
LTkfkUn6Pc4lO1FpHNFAFsVjOo4IejoQq8N/aRW47l9g8diH3iRAIQfknsqDshqsTpuiMzatre6M
sQJYN4DIPlRrXb7BpC+2Qx5Cww55WfLgWsZfp70voLIzdG+e/rnlHsi+VZPACeaY0dy3/Xou8Y5c
Fybj0RxyjGujkeapAt7kMpTMP5oJu3tvnGoI+HUqWUxlA/5CIDSLGko342BVCh1SFp7j4P9Tdh47
ciNbGn4iAvRmy/Q+y0lV2hCtbolB7+3Tz8dI3S6hp3ExsyEYjsyqTDIizvmNlz6TGifgL7wfnZ3S
pnduttHbhp+ZvFFjFn92ZattQKKrG/DOBkpcdvw1DRV7kylegbENxWpAkj0QSXmWxdHQ92DQWEUV
gfWSz+WmmPLkayhqMhmLqRcL6eQrbgnurlaDX61xOiZrFJumg2ztVecPsxD1TQ5Vws1sqDAW0qq8
E3x5k/fJcrM6yg+VLdeHMv7vH0q2ZkQf5YdSUPhksZBUu2Ca1bNEeT7wnksxJwHuB+xkHmIBsstD
RuA3ZGioBATYl06OFBP4vNCjk7xmtHSysmxeV224YUu/ApYUv4ADmd8M0O5JCztYltShYImGGrss
uZpxMGY1eZTScjobYTHcZVvQejf0utybLOmh+lIhLfkogar82o2OdpVteZh914QVPVTDVRzmyY2Y
w+VxC7VOfZ6N4Cy1wRFYrf3cmwCELB8u6Ao0C7TUPcnWnHne1zKTPI1sxf+dZyoFaduF6pvteOkq
Uy+tXScHUmPF62w78S5RVG0ti2Gqthe3Dt4d1Y74FeNTGk6ojclGteVWhdF4x7xRitcx6YttHhOi
l61DYGTnZuKN9hjbopPipq+ya5YjVU6gnoX7clPRDf0Gx4eU7DsX8lBgOIL+T+uhuaYG1gJpkmlr
8uvN1arw+QWUw2kswFhMODZsH5WV8GiqGu0eZ715IPQwYQm3XEMFCJIZ2Xs9iMM4g1FHHDF/0bwh
u1aRuKqKphSARWc2bJqBndDSakVNewomEGdBVhUvsg6jq29WpgPEWqoib8A0ftkITfICkwZrQS8a
3r6MHzWgU4HA3FEW5Qi93IqkV59ljSZY601Wmmxlm5iS4U4Y5NFd9hhGDK+7kkiSLLqEPRHu759n
Z/yGVE57ltWtAqyRH2h/lMWwqUyYRtAFZFEehlp/Ndo0vcg7eTP0iojZC8oSH1QeVGuN98aaH0p6
H8xR3Rhq129401TbvC2ctRzYF5ryPPx4/LVN5c3rCbI5sDyuMseGfkvSeKeLKX+R3a2cxKyuzvqv
j++GJnsg66uX4De1gi8KHz9c4eyEsrdjGPfEWZDZinv8rJJnyehsQfKNF1l6VGG4QdpwHHcQan8N
R+ffADo+9SuUDg6iHJ1NasJzmEDB3vvYzR6HoHEXw4Xg6HUFMjNZg9zdOOa/+hleN2w7B2M/T5TR
ekhC7UI+u72ABMzWyZiKP4ODDDN/tqtm/1/b5Xim5ozNX1psyXI564oU0alr4eZLd/TPohTR+SxC
HUJ+ZukMTZHOLL/fPlvl2AZY5rr21PHgksG6NYb2U6aEbVcg0VbX9k6mhFm1XSaMCJ5bVqGyVxA7
b9OAXnGYDd724aGka299F7VPnulVT6mRfpFImDIO3a1Tlt62Y+okJetPNrRKSMbF7lNnK1Xq7CzY
tiRJJEpQQP/pIjW2klFUa6Rwxs00FMnkO15+R/cwPkiA1KNOwqTssW3WD3M3PL8BiJQjCui26vJP
Q0hZzCaQ3RziDLp/xptsxWIMg2N8HdJkCLdjSJyuVAbUNDW9UC8i8TYa2bG7sRwm1C/uYVZ+n/Q6
OcqSrHc7/ddQWScPqq2M64lN280y0DqOEKc+TU7Tv1pJ12zaSjTbYSmaiuYc7DiMVrK1MGPvVtXm
UTbKqrLv156hak+yhF8O8rxTVpzwYP/9aqq2jcLafsIpu31Wkkun58OTttifDxkpdC9oVV+2yTo7
VLCxigYCQkt/Wecll7bu9HMfZ9fPgfY0qr4s/mOgkVukxRkEH2wgTDH/upMcEGd5sC90102vOesE
RBc0Qlihs1eUXD/lwWD/rzNW+FvNCUB/tUSPiKQRpVhYCMADhqq3zrLUjYp1whjjD1mSByD/0yrG
6XxnZANC3b0bPvfEU5fB8jJB1CrL0x2t+yZBdXu5Yiss6zwMini2BSCpNMcDcv6iyz8pRtZ6bQrb
RQKVf588xHV9Sg1DucjSNMCjHQftiyzVztCf68KddymZs3MUChwll0Py95kVed2uTaoP2SPVql89
ZHFK05VlljG2hGaLBC0koBnLWt9DLfs6VKl3U5eGbGkoTMCsCMJC0y8G7wbZ+NcI2K4/51KHrmOl
h36BKBjabD6ZqF/OevOcLTAFh1f7vikJo8gOsm5YxIAUsLCPQU2hmE+Ot82di22NKzvRI8DSuXmV
h8EbsWHDQ3fbY6jEhp4G4S5A52lpMeEvjgYhNdlPtgIufO1xZdtLZa3cs7FEsd2TFNbyNDT2fdkg
y0urEoR/gvmEfy/wEsq9QX/5PAuVSazLpU4JaTUT7/fWz35jYZ0xu/kuhqH6IDhLOoSv/0reVX+u
yEbK+hoPesJmTblXx6j6EGyTsrG0v/QdCx4kONlyL/Wfw3Ncak410Ox7q6NYM+Pj9JWNBALoy1m9
1MkzWSdbZb+hr8U/W11v+DW2qIN65Q1C3ymzAUmuFYgkocR/BICykVWf9fKssNvw0rlms/OsZH41
0+CiYNLx13ICZHKQJ5jCP2qcGiffhxV5wDfRxZ04KrV2TwP2EJH85uRp482Y9bjTQICE79ReDrLB
mHVx9P4zwuUvvT6oQA7GLWA8jHmtF2O7G9xKe+WrVHZDGuZrWUwbkMYWYRtfFpsxYZvGSiGsI71b
GYq+HYY4BjvEUA+Eo1/x5J2U1tBe5YXruCKwuhSFzYW9nFh7QIQXneDJvSMwtimFPl69hRyUjFiE
qla47mE9kcoOWtP4imIYkoZJVq40LzW/KnZOtFbJK3hulfG1LpuPyTLSe0j88/VfBinapK7zQrcv
ObbaihInrJXWYQjqkidmHcmTYV4zY9l727Ctbabo+W4C4018nMlXFo3GZGe1TL6y2OKnupozUT1N
U2oe9dRTVshATe8qokmrvrOyMyGX/iuYtNzEM0H2EqWpQDfzxnfPRbQXwafsbPSK7CUH/1svQ4EL
kmu2IBqS9F9N5SKvULbdr9vK4j9uS68mHYptpQzamvxhdv08xAZ6cKV6+azJNOZxH0zWqq6t8iwb
cBfJr5Dfu7OKsO97nvEsM8+84RJm77OpsrYJmc/3vm7W6YJZih1MDMKydc8xSrC3scfy/AFmYmRQ
x8lbWrW/RmpB9hgpO6R/j6z0zHiMlGgnLCafpqLdR3hV/NHkuxHBqp81TpR+Vfb2m4VKx6boh+hS
V0pyqpVR33qWXbwQaSG35fTmn93c+XJUUkwfnZijry3B+DWoMnEVJqlVzSJ+Bwk2eY6bQKzCLK2+
R4OLygOZsyRgRlXK5n2OvArNlkbckIvsD25dfLDoz9bVaBKLwngJvafJ/caCE0xtF/1cjE4SWG8f
eaY5q6CworvWBvredRN7XxgaSSLw99j0DuOHaRfY2DC3akrw0TEhdJrlXYNKK157KASrEo+QveYV
xatKqgq6pzevSlOUr8M0qLcWt0Seu+JV9rBGdx/OU3qXVXbtNavYdcVB9p/D3tpVmZauZStB/PaK
PNqTvJWscsW4xmqne5KlVhgefCN8TOS1o6hWtjaeykjD8mHs0CgAwZbfZN+xyOprFlkwviPFwEwn
yl4JXV37NC++GREYaRNJn2PtumBrZ0gdjVZ8m4IJNc/O5EeBl8d7qX6X3RUNbNLosrCXRXQZnKId
Pgqjq/Y46zVbWY2P6bo14wwuRaYfCl1UG3nRXrGOBQ/jq523UPIM8wCGLHlOChPfHhNwd+P0+FMV
fcBUWDFXE01+LltQRmLqIXnlQ7Kyw7rbo+KlkCBdyv/HwY9LLXf71wtoIS6gcVugvrIoNrQw+9Gz
eIs1xMg6rbR8WZ9r47wuw8F4dKvz8bdurZv+3s1msXRQWSdfpkhagpNE/CtKWs9vHA2/hHY2v6o4
7+boQX9RVU/cbLsS/ry8RFkf9DsPbsZGFu3KIg9PoOAsi4Hx1od2+0UYtXkdszAhjcnFetuCTNwh
cRj3vk3O/0/Y7GtVzwlOAGw6xZrnfTMN3OSwTlSfEWvpt2PSKqfAq7oT5G53a0Sl8hRPCL4JON7f
rL676nL8nCADNUT1X2WORcXotAMKrXgPl4GXX51y6g7IWE/7OGjaWzYpqApjRfKFBNGPLO7Fz1Dd
W7rB56g0/c1N3RE3Gp49ZSGZxXGl7WAGdMdWzLi19rm1idD+fFWXFwW79/G7YjdoWRMTwy+y3yeG
GuwnpQ7XbaMbb3nUuvuyIgghixOQsn2iJPGjiMmpsde9JnkUh5CnNMP6bK0WsfmWqiPZciPPmV8p
tlY8UrSLR2eHdPW+wkjx0WrXYbt3iAg9xorCYZ2XCqwGl7GlTfakmTTsH5dPBb0nwzZO6R+tmQWR
tHNVVCiXVs8ro32oKdOjNfUCZRf2mvpondM42JFih4yxXLl2SIRgCW48Wi0Np2dLR3BcXkpEqrFT
W3RUZZG5TdvNXYNswTI2H4d5p1sBpinLfbVeH3fYt0HVmppD45btPpjyN7yHxtGHZdlc5IGv99dZ
bNycZh7P/+whuwkorz6JvHQni02JyXAuLEyTFvvIzNTdize34IzK4MbkaziIo9jRtgoRP5WVsp88
hEX83YlAlsqSbLQV9Ce7bNjGy/jPrnFKLCqNyYV91smzVldf9RxL089rNziznlxhHZsoYMaT3YIY
zm2FVs5aXljLePn4EezxDJb16fNmQYH9SKUU94QN+W/3h8LRIHKUxxvZ9/Nmjp4cLLcpz5/1Xahk
R7Srv8g7f147ynV3RWBMe1zDeQkcDaroYrciD0qE04rwcMmeFlbZf6rTVFitL8s6Vhl/n1qk0tBv
QXLAULK1CsDi/DiVXdsyVXzR4scnW/7L5do02ulBSGphueW0XMcOO3ZFsmxOiovEiKdvtNhlbYYO
rjdo3qEK+ZXLom0lDvsmUVxUywu/1Hi4yXptdI1DVassYwFfvWsNVDC7Ae4Mytl8y4gGyPok88bD
LEbIgfLi2PKQIwFXSAyEBa1GKkAeyjb2zvVykMW2taqtGkAUl3VDVZGkJsdf+qqumkSmYucSO61z
SdJm3XnGfGISNomNLQ124PQbAl/MK0nOOlt2lC1ahG3j0lssYz/r5ZkXaL+GyeJjbB1aR7NAc/V7
lTa7adKVM5CG1DWzizxMZoRg1XKQZ7IuImG0Bgddr/7RgNQ4BMRlrOwcK/1uUsvi+I962UMOJU0e
bGuWy487/tvN5Fit9r4TQFwic4R+0yGYtupijzgtB3Bdvw6lNFBMoZUc7FDd1LL42WcwQnWlesqw
0xsn9i3NijCUrsODU2bpbhBh+iUKkidJKZmbIOZn0f7ewwOM/t97BErVrqe5RR7WQ0HU61qCV22Y
n3XV2ZgGXrufVU4aI47wWf4cUetJtzeK6gI9JjvL+kdnZ1KddZ/haGd1XXtHax5mi4ljx0jsxCPd
Vzt7bKkKv5qs9v6oLPNmB6BvEXKlrlgOTZ1GG/bY6lpe5tGgOfjHJKhpz+pi47R4O43KpK7SNOhW
n3WxKxznUS6kd9Nnk6Yhp+rLkbLyt3ZZbhq0MP5xuX/tOC6fQLbIg7yirbm/6j6LPHVM7LKPm1c4
wmwTCGhrj4zL6JfhVF5G3BjJ7BSVeqrgpqiGoChbuqDRu3XY1nAr+Za3stKu7cUUZDLidVKjfWoM
zXMVqbxL9Mg5uF5CuGSokyfdfZdtsgbEabx3iDyuPutsCx+PKIdNpyVW/SzACjwXz7K7PKSGx7Jd
dZ3HPWSdKdQY0RDR7PXCHfZapoKBybL0QjAuvTTEPvYCFYgqKLSB367LUbbIPmA5W/DYPTrOS2/Z
AHdS2xa9gWRYlurHwkr65jXIMPy1KqzwPDd8yaxo/NAyMOu1lbXkoStM6dIQgETeTMepglTPwjG8
I6SJQaMCAzNh6+wPmTn9BdF+BQllCP20G8AaGR6YJRNBgTTqXpWAJF5v1Eh3OEhvq2kSH5Rl3QV3
qdgY4zS+lg1g8shGWV9zk8PjShidElwJEHzsePzSLL8Gc4aIalueDEsnj+tMaUl26D9leSYPTdQU
e7MxEHsKw4v994HQGtz3kddaFrn6TnWbD9n4Wf+PvvNYiQXb9q/X+BwqErc/4sm3kdf+rJdnn3Vz
6UbnCNns5RP8406fdfLDJDPSyy4uhH93dXMz2lV2jtBWaDUXhGExqndCYzu6WbOp4xn8fvbkORA5
laJ1X8tcv5fYL91UEqmvTafN/uy06akfMu91DrpmTdzF4X9Aq9kM9tZg+b/Rl6K3eOnOChAceaW4
rzV8Y8QfstFCKug54HFhzX2uE6vEhi3kUcd7nWOwyNmSgQLLIMvyFJn04QiideF9jN5bFuDznY7D
VZagcr5kuTrcHiVhEthyx/ujZDv7bC7UJ1nyEiIkNroBueF8BX8ObXho55s86ABhN3lgqEAUqMsr
81dDDaISyxXX3bSq1dkw/JcWRFX8kDfU/vMKFToBtzgUuzyNMKP/+8qQ471NboC+9DDhhO6UmRu0
x+x7C+jmbhZOvJ9MB2ZZXwItWQ4GUZFLhvW8HrAbYVVKXWeEO6OeR5anlGTfODJ1v7Yj6OrY+9w7
TJNiZTyr0TSsMyJb31HhqTT7e43S3lpNMv1sKKVznXrSarKhgm2Ob6f60Q8WHM65/QEhy91NTVsc
M8waEAH8PI2BZx9J6zbzKg714thqNt5doxIcsHQg5gyh0rbq8lX0wMCZ4esDwb3yNWOBs6uxwl7L
1gxy4aUesi8Eo9N21Q2z73ZR81wuSVVUZmbfcnBx7EMPUwAYUtiKdLl6bLRgfhySfPi9+F2Z7Qyh
XyU8ERWCl7KcBXMhfivKhn/UpUu/0s2xoJVDtLnd8G6x9jVwoFEIMh5TJjaOUGtYsVH8pFk1TJiq
qb43vf3qjarxmnSjuU8cM9imZR98VaARjEBpvlczkqN5P7XXWM2My0i2c1XVY34bI6E2uzCEiZaD
8kIPYwgOWpPgFdnowV1fDuyaquuwENliwv0bMLAs0psB1xgaZTem6B+Er+OjvIY8CDsCBB5uoaWC
SxPmjLc5UoamMX0zyhKlTRLpuEJ18S7qQYQHvSWuMToO16ISaL42gU0kguJng1iKmdkCfTIwYfps
UGyruigAN50qRzk3b5x3IwzQWha1c7IhFn8duu/2Uh3gAXXoluAgWYLKB8Ec7jW4rihgDQruqLZy
hjxsboYwI/GzNMg62WppbHMRa6cPcNhqhQahr2Szc/NaEOKuY0bf1Sl9bqpKeS2Bdu2b2dS3aZUr
77mlrGSHCYftdVcl5lmODHKgOtJ6BZuR50xTye/+soJorZTZLjFusW3pNyKSwzbMFBxE/q6TZ3Us
qtUSzthO3tTDIWRn1E+jyw+TsfJg1al+9YpXWTAKXhB+BujvMBbOX049dcmGdXe6MWHwrT9HVcv4
0Ch7v5kCZycb5EcJwD5g4RMiMr+4YjtQ8ZWuEV8mPN9vfamFPgl9As71PO2cqnE2spsbkCKwTY95
d2n9f4+y+qh66zBfUgy9vyNO1N9hIyD1YeCTTCbp/FnfRTmJ4nl22Q7STTYkqaqeCbEe5CBZz9+L
6EM7LCEux7iR7SbCPrj2V9VS36WoTuzt0B1wfihhg3y/5pZfnEax170Hvs4IRXtocIzag8wyblbZ
/BrNf/Qd9PBPI+x+cLnw8tD5kwqAziJNIyxcnKIAQ89PaUDZ0PbjLU8Tda2nGmDgxr1MGqpqUpEq
7vVdqEbuRZZk/VIle3mzCHaPxK+eFwD+TFu8lJMePCnZMyBhKC/LYcaSaR1XY7SVReCii41yNe2q
eEbY0u3OjdZON2vOELIk676CUjUfZGPkjNMWF+Z8I1vxux1PWY4Pj2ytMxS9JnBcslFWwbQAamtO
N1myAmIMQXMO2N7k+nrxm04XO40eQOk6BZC+ksVPv+qH0Y0sj0ufplLalfS0Vh13hButTS+ui2yn
rmBkypJ3flFg9bCZGN+mpSSrVF3/gkxsepH9G36yO2zimXWWHi4woqdemATwuZgHmQKRDZBiOjY6
enTFHosl4Mjbp0yfJtVm9WhGF/JS6poPNDwha6ezsPV5bz6NdV8CrtST1ZRN+O0pPS4B3XvYWt49
Odq8bJ4cuN3pNJFtTTNnZxJd37qOZ2/NIn0v41IBpG8rK0F6ck869oAQcPTkBbzcNTiK31wC3WaL
QrOmmwYaF+Z4lWeKBdyoKhFw1G2+1lgZMuzby0X02FsRf2KWJhRL5IwpeVAD3I6bwFy7hU4UN1mQ
5HtnfJq8ZUXkIe0bcn8kMKbiaOj1vHrTI1jeyGccef5HHxjbnwUSe8+laoSH0M0+vD78Q8Shtwsi
zdsngUJsi+0ws2TEr2h+s6Ip3dkLmsFtxkNcl/yt6Oe4ETbFpuVPyEndS5iIW4HsQRKAPq+0187Q
vnma7voqiLC12QVEOxXHrw0SROoE8GcIu1U/8PQQJcjxnGqx7UIzRL17nor8OXlCX58FBCASERtA
zw7E03Js1mQ6NsPQMS+raXwagS36omgvHeH4kIj9X4mVIzFbGe0mLLRqW7ZK5g8mAFM97VfoSgJ0
ij40u5v/aKtuh3/hoZmtm1HW6slrwLYyOfUbL6pzX4umn0H3R52jvsze9wdS2Pwvmg9UBnexl3/t
M8AketlBxS2eddBq/lBjLq8rX8M8WVl1xbRStdiPCfOPNH9H92tr8J/JPUzzRqf5obJMWFvmF9gA
1RHIMbsTzF58M+4JGSjKsNLnPAVgZX3TI30G8M2a0osKsaLDB2TSTZkzwU4ZZlNVmVwjG2T1HJK3
sxI8Csai24EW/UMZ8vy1C35WSOjuIKG9KURHWSfM13IkgJRFi+DUmDJ5zM5a1fQreEz+krlClYnw
AhDJ4Ucah/VVmwzM0NLXru+1N8M59iAoV0ogXjV4IesCZYP1yDuAiKd5wF78as7jsRAqTlxJdh1a
PJ80KDKbOeHLINHb7yLwpMcoPHhVu3F0zBODosYixxyeOi2qWXy21S6yER3s++4O9GNt1tMACtk8
aoWr+GoUZSDtuhdnLkhYTsW87oK8Pop4ONQd2FyklkjNAl9XOnU/DHDMCjMH+AquC9l6sv2Rg4VK
SZqo7XCL63FliAL76jrAnHHNEV1l79ouQjszUlc2CEiB9MJ+nuExmFgA+VqQa0e25e5q6BSW7kF9
IIbtm1U7geJQj7En4IdXVaRvqqlqjl2CcPpNnlbw3lL/t7ZZV6nIC7vfNWp3KEoCXaAjGSWvosnm
xwVCPILiQPezcR52kD1y2M5m7WP1PqKjMTdH4UX61urUm6qX1REg+cwTFrnYpbA/XjcTIJNOn34w
V9nQZGbvqRGLmjwrA5/ZLzzaOuIKebgKSgcPqtT96xk/p4/YZQM3OVXk5/p33XZeRND5Ojm9QwhX
dePE/Z9lw9cjvPlemjYCviXazWTgi3wRye69W50mEfrBGK/a4jWP5mqTdgCR6+5H5qBZAlDXQTa1
LDezErm3vg4O2ewqLwECv8EUnTSje8utttiiXPLR5qmycYKGLw9hR9R/+otqi54UPolqrSlemqj/
FtZmi5JhZO8Sm4RKOXTboK/zFZ83OWXZuPMi/iFZiWaLnln9pSr4Z2mpeM0G8vp6xdYlELskzrYz
AeW9LZpzlhVI+yTF21CqK7F4w+BTiU0UnmlkNJNtWwTnukRVIuFhVLX+Xgbae6Q7hGqa+qSy31h1
c99vYC5aR0VXBDH7xDykApGLuq1+Cq0ofDypDbX+iUpP7I9mjDV5k2KYGj61uaHtUeitw85ao4Bc
OM2LmoovlalGvmeMbH3d7Bo5dritjQF94RBsau1lB11jkZC4yXtbe7PfJe60cppz2aa+a0+2L7wc
w/esdLcF6Z5rB2SxDpv2mlsd0VzkSBBTg4fVChVNyqZ7I6Yf+6K33o0ihJFFyOkmVG8/pGieuM2x
UKYfnoP+leV9WEOG/acxHHIyT34kSBczOY+ryQLOV+ieuyIMPe7ZeaVk11CzSbPqFA8t72B3NLeY
Z+h+tzh9Gqn2BUL3CHa1PpuT663jssc7I4GcKob4JA+9sOIT2dFTmtU21GE7A8bbv7gJBAsiS35m
K37X1j9jw/piDdOftd6SA4vMM2DsUwkL0ZmII5q2W63RQfjaYDa6cfL0FVlx6zoy3fttndb7Mmyy
ezaBw1Oi7kl0s292WbrJWNStdYhZiGLFOHxpA1jazF51Gs7KlS4MBIHcZF9nbnjGliZA7ceITrOX
WYeAldpRRIl2jAcDhmaUz6ciToZ9jgjyGWi4sdOEmC59lIUsZqG1Ao+ptv2AMSK5Jm1Txolzz9ow
2oT1peqg9ZjCJpmKASTaGSyJ8wqfwwjx39WCgly1iUre3AQSbwlhvdqGh13gLKq3ptn3io3fQB67
by1J+1XtWB1q+xEawx0wIGPCkgmJfPXrXLFz0qq+eFcqcqJe0o6H0jKtNZTXxm95Xb6PFkyfCF7L
O7TiFnAy2Adwqrj+dcJ4ZwLDWRGq1vtodx0evkLFW9PCP4O4yHuIIIrPa314J57Ohi2p+nfNC3o/
AyX17llIIVmzW7+HBa8IdAyrdyhkI6LaSLyFinHEcFC/oj/pEZBwgrUsxmLWr7kCi2iM3uc2KVfw
kkww3WG7rcyRSdY0j5HNnjgIzf7aIuJ6bfhbT6NbbwGcsVdmAlqXXgbVMnWsC2ttIkreXZlr5bVN
+JcN5qq3+ZRIDCVIeY8DGsmIwnShsURBUfMBGgXsN8RBzx5NbWUDGd+qqtJgnNL84fYpKWa0QeD4
Fy/kdKZtj57IGqSQvcINy/B7zUhvlTU4/iQSY5MQAvYNq9/pReLhSR4P27m89kk17bsmDq4zf4sS
22cwi29pFIg7gdTOR5OKKatW1BtS6Cj65fPdNicm7KKeVgQSQNeh3E1iip2s2sfdCjJDuzUWE9Qu
j1cw4pObPXTFwZtxWkXaEQ+Wcv5WdAU+I8W8q3Dl20yl9wVw8LqrhxjiC89/MIP4nSpX8KfYYEMw
HG5n0NqOvQmSKPSDlEBrU6ODIzjdxjGUIRGg8aUN6d1Wkqu+vLrDlMCVnXX1ukM7VEGHjYlbQHwg
IIAWa2CtOi9zfDUrSEQyPbRxYD8PpUdQ3cq2TWeU/lAQ1Ci80F0nGMD5DZnlTROV9npy6/6IUId9
iYUW86ObwS00hMs0kxdqzhL65hTxOTcqQLrGeUKabtNbU3yC21HtWPhbfLIbumnVXkMxQyhNcGp5
VBGHKv80nbnDiE1Y+x4pmiiKCSFPjrZp26DYFaFIV2b81thadQ+nUfeJqH3j7U2GeRDTMbf8fupL
P2pC5WaXTXcd7VHxc9L1l0YMYoVmM3+46h0jrDfygjBP0tZ3ot2AGzqAP0WNAmVuYaDtaBrK9Ghe
+ojSuqqWXKE3bvlJjNe2IduIjaJ3DAMXx9TMvSDkvutDJfV7V72ZBHQ2hj1NvtYqx9Yr3oSwnXPe
Kj/qkS9qtDTjYpZVvmmm5K/GAL9TIyqOc8696Or4nPbD6Cvx5PgjLgMt8z6qEEwrqp0dMfIONlOA
e5DoYUp3QYDpGtIdwlF+mKM5nMwA+NZYRquoG61VI/iddKWeHRXRQwE1CIxOY3Fwpx5nELeozmiO
XdWaLZUBVMTAElHHcgOwLCsykdmnevRwdBlZPGl13+wg2W6iUYGyVol5n1lpA7SyfG2b4klRAbwh
sN3snKb50ESqr4xaM3nCUh4+z7zN3QhLbg4Pbohr0RIT7foo2SAHzQo+1Ka1yu6j9CJxhKOkkr2a
vzWNAVaOZcGahwIOBT7rq3kccR/qvI80yE2/dXpiHcg0jSna0I19I1U6XkdAhmgWNdvUDb84iNVs
Rk/HzVSkm3kMbTbDPf+gvhdbOwzUjXDSLxgCjeuKkNkGyVV1k0agCQslRGhFL8/5iB5WEzBFZbZp
+A6ScFsl7p1Vm8XtSgTRjhhcekyQ3rVV3T6xxj9jdtkiYx7fDU1TdiUPkh9M9xQAx5DF4qlhPxta
JJoNl7yJgFfSVg07VrXWWemzsyuNcNxlpa2tYwA2vnCRk41voRgtljdNv8pASK4tJ3mKPHGyLbfe
tEjkkrfO1G0PHW8/O6oH4xeRE97hUGn6JNt2CL/PnV0g5xXjxYCe+jaY1E3juLUPXTndBp7FmyQQ
4QaVpw8N3Z1N1TXDi5YRFspg31S6jtWX5+FZaiD8Vf0PXeex3DiypeEnQgS82dIbiRJJSdXVG0RV
qRreJ1w+/XxI9r3q6JnZZCATRhRMmnN+E6bTBvPHO4/KJ8bi/yD8me9iDaeL2dp4ORiZiKAcaH2v
xdGkRdDODAtgPlP8kRCfgee61sAGAmoX7XpgSrFrHBTMG5QgQIdX4tbkULgsEoEBOf92AkGfT/a8
0plJ2z3WYPQ/P5FZGM9xml+1sJHrQTfC57izvrs2eXg51Ke0z+JjOdNd2xpwropsRu2dPVaZUE/P
eO9uDFzo1k1joIhUhVDnQnBKWXcSZgnIa8rRdIyaVYjA6l7XWLMMjdM+CkeCgrCrAmsk17mGQSZ3
cDQxw8ggpPZSY6U+FSlAgKA5YnnZn6YxHk5q66uIXLs/FSnQKTg1jNQe4Xbw7fu5zP09D7c+Wble
n1ziXTshq8uM2O8JSSR5SgsWbQG8pLW6mi9IBvT5tG9IMCJDcyZ64a8I9V9iI2hPWVN+tH5BAKW0
x/Ygk4IlcgCr2c9nZIn7+TRaPVrmXocXrmsUxcpxUGcxS/s4aIshXr2fZlmeGEVKFkFTuHX66sNN
QAWIIaq4PqGWDp/dwq7WWlIlrKX88KQKpq/MQ5Ps4hB234Wa3p5k36KXNTr7lu7w1OoZ2MWEaemq
aau3NBO/OlH2j3ulttRtSqSD9vkcSh/llz7eh4sbpVpnqC1/qS7WfDzvTVuXEz+awp3C8eRG75Ca
ajq6rYHUP6sLsrKBl35YZVQa605vsqMQkoS73BhjdjW0IMXNnn+M5JuDDCVKEMzguy4M13RSyw9o
Xoaqu2Qa3QUSuuskm8NilehhuJd5cxi7BmGFElfENDmOAl6ixmQNGOxkndQvQMyDvLAn30nb1fhV
WL5cq83OSGqWv6G1SgQgSqRCoH+/VWXA0mq0iddgSHUC6GCeYjjm69qDx9b89GX+k7iLz50N0ZAb
TMdndUwdDyxsUJP4qJ5VbU7VqV0KVVWFjZgHr/nyKP+v3SFG9P84evSCbjePMcHFcm/U4xqz5e8s
Tvp1Z6MKt3U1G4GRMjsMTRGQ1OGAqMb/u/JTxNLnVRu04DNjrwFyRzGA+NvNnzGeEmQAJ0MTT2He
J8dcK5Bzf+mxCdz1yXAtw/opox84oZKNQ1pd/EBOLiJQ3kHT6vGYleZLhzY84XDN33pZq60ARpNO
iFJ5C5uipO+Wxc4Yo6tHViws7viuv7e6b+2HJUygO05xmiJkItvWPM8G1jZ7iAjevW/5hoPBBy9Z
VG+BokFiP1BGECmH8ahVbsan48+XeEaQzfG0jlkTccYA8YZmyE+hHqPLLTSmVZCxztyaI1owmrOS
ZJ1X2gRIy7fMVRZE9h3Fo7Kus1NQyU8eNv40gFaP9ljirWmmYpOQIjNHEVzGWFp7gso1rLF1yhJi
47Rd9aIXkBoHllHrOK/TVZ9H1YuTknFGyArR/nIP0V5uyMIEHIXgszWhbIvHjenL7A9Q/+05LFN7
jSVyuek02TxlCGdYRqV91HSzO29q/WOOL9EV70xy0o4Uv6Ys3ntS4D0v7LvnxdWeT6A8hMTRP6oy
RDEh1X70oV2vkacdQIzG+UXTWfd0wbCt8yT+EdXJO5GkNQ7c9vchiq8Ionq/i5h4GuOCWWruSx4y
fSmjtFm1OrZtduf+JDLvEwugj/J00R8IltxIDcJx6RuIVkRLNlXUZUcTxfmNV9jygIqp3EtSBxtQ
mtZGaqLbMn3cVPWY7vVmiXcERKRKIq0i7t0LQH/sCuPhVsInsdIq+R5qtQsTnGSCec9qvVrIK8lW
t1x560b9u+iMP8pRNKiTQ5gk208eBq+W1E8DdIDGcoPmcnaN06yA3JrNdFJbMRf5uSnq8ews0bsZ
qO9otc0hGFrtHevrbRxYhFRh7G3CPt9OURq9gxT8GWM09Wy3pvZm6Y6GfYY+bv2+ANnoVMkubyf/
e0v8ug18sPVdOJ8JfEab3EZOaSCDfECRf+Oj5P6jC0Zr7WWe8cIKwDq2ddLtO7hn98QWsN7JhP9u
kQ92gvSzxZCY+bRhXYMqrxfvEfsQWEN8tZqQ0IYWl7/y+jeyAgk50qReydYN7qCNw12UeBCGG4nH
lszkCyGGz9kURznH4j52wr/2CFskJXhmjKbbPUrgdEcq/53zY08q552RS8tXX/XHbnWkalR1VajD
v87+avs/L6F2uzJU/TxiZdoxIvIJ+2MxNX5sViN2x6quttR4MyQ6B6n6Pza/9n8drtpU8a82dR3V
Nhui3Fh6Pa1Y2+Vov5VlzaC6bOoeUxjCqf9ptQabCcGyP9eA7G7xY/u7/jj1UcYzaUDN0XZRFjcn
VdTLMDvaFeJjqm5383/qqFczixzSp2o2o5tj6HwOfmGtARFFN9VWFy69e2qPe9WmCh1uup6M4dOj
qXCz14hu7OskgXPj0UbN/9GmdpSdbMnvLFrHy8UfbanWrQxj0I9fbaw414jZWy+VnRvbxK+jvVMj
NV5pjXPRa1u/hEWQMPRN4kfrGx8FQOS7qWvTSYZxsXUxILpWs2T5FM0rJN6q7wmIi32KAeSBxAis
ZdiJmOxtDDMYNkObE0sJy2e3GronO833PmPsGSdPpkgyy48wx/YZS/5ziWTrHnGX97LNvQv0Q32r
seyiW4nc51FMKTN8/TmbxAkxlOKMe2+MpQ5AblBUcmsFhovpSYF+XCV/xB6yk9zo4E5A/7kUrf4d
vbVyE49uudWl8Uq6uWeJ2SPTWGXTukPdcG+3FZkeHUEmw4Qox9R7kw2D/t54I4BRkS1sCiJJOf5Q
WFBF1h9p/Wl1fcdKGUBjHzkfcrTrTQF37pYniBTUU/WTWP58Vk1tZPaXIC+OqqYKiMLRroP6vVHH
qzbRm++BM7RPqjYklSTDND0LMQfg1ES8qYpsvJVxWEKDTcatFo3jTbUlFZNdwFEXVQtw5TwnTfEb
GZq/D5ATUtVEJcGgLNdQRWH+lYxOfFWXCWqZHHWsC1dfBww9dg+21uZH1dbw3T4JLbwEHTn8udqg
lxi9GrLQMfHM5p3nR0t4gm5btUVOci1KMqiqyakGULd59Uv166opGeW81mvD3KtqOnfVbSYq/rhC
iQW2CVBJYV4VyBU46Gtap94h7ehfkWz5D+j2cUgnmZ8b4bev9n8fR4i/BA5pmTt1va8DByO5T2Tj
WNkU4xoFp+oZyUD7aE2Lfk6TTCvVpoqh0qtnsRRRqgHnNGe5aD5Bzfnvjq+DjUx6h9rUX7+a1Nac
h9XzV5ufFr/1oGX20ybBym+79LkySRnHmPU+tr7aXE0AImiDkzpCI8P0OKyMmvygmYBhhInqeFrb
mKHohXiPCARtQ+YMO1U14qrADaGHd+053XschgvIZ4kVLgcnY1wc0jgGVL1Ux7ivcQwGZ4JUE2uv
2H23ghx8W2UTYV6qNkn1g9mB3Bdj775PZTseYo0Zm9qbT112EG09byIbrvwgXO8UtkxK3IzonK4Z
MSJpufvmDSVLsCD+UDWnMLL7kidQtcQP3TfLdlBJEsVVNVV9xGyiqOWTqoKYstd4OH5v0HnYmFMT
vDnJoCEJlmhbJwj8N4Op0UEvmdSpaoXUC/prTHLUwRbdxSsMhrPaGYLoePtm8loP63G2+K7q+lVf
LpoJprsiCMondSC2xMzp5h5nJIwLV6ptZOTZxh0qVAHr+yCpB0g0DHmTGtjU2OSbXki4c0njiAG6
yNpyTXnw8m4Xe0MO9jNK9iVqIW/ReK3rttgFGsbQ+bjoXo7unSCBQ/LX6LcVqKx3LRuITuX6tz7K
GN3nsnh3jGlmnk8vh2lMzlzc8s4yge6Mjmj+PmgTyZYg/EAOGguOCfHnoLf3qtbUY/vmWUd6x2Tr
4mXpgQo6eaYZQN/KkKIuw/i9m4hk5Q0pKWg05sEoI28dkxNYonzeegDpsk1yu98RxlpiYz7T+eI+
91a5ts0iOgTmBvFR/9Vd/GBUYeYHy9ZerLL91psaVjx+M7/wo5HhqCbi1TlrF82CFpmSPF5Hbg3V
0ERDENWs6ocoh9cwbPQ3nAwV4mbV2kF4L4hrZQ1zdV1ruD+zAbpoKdRWvMwx3Mp+jsoofzQZU5ic
NGu4pV3+q3Z969BhY3GJHfThZqa456Ip/mDu3f3y7fgyTIXxG5uNXRZ0Doull26WKybkJTlsIYBL
ONkqQFz5W7Tgr+OyXUV4Y7zbaXdMAPL+MgqE4bTXHBuTm+lWZ5R5y11lEKcttbTc+mNak/ROvjHp
a/aDD5EhFkGMPn0mXu2hagkEuMmvNv6hR9LdB52xoPNLfzPrxAjLNK4wzvYJ2uogY11pXmU6lm9j
ny7swjw+qWreoDcKaOIJ5r37GvYzeah+bOBqWNNr0toLvyztdqCC00PXoBHiaOUBuydMHHK3PRD0
a7f2QitnZW7dmPrz5yU5SBIUG0BQ21Qj0U9SK1+lpkgI3rgr27ziOniLJD2QRVe7i0Kzwu27BPWl
GfW76Qk0a4vy6rBaex+kb1xFZ+7UPqRPg3OPh/Zqcj97Oud3O/aCe1Ejz49FxvvgWDMu2pgwL/sm
hOCINeNqutR09BZvzUDkfqkNJItvJU68qoYecH3rgmwXh7XzLqoGs92y2Kt9feDoVy9sD49abTdX
McqjrWc6shbmIWtyeSmWQujjWabCJFxDre67YTf4mouWkeleJtPwWPPOxYqIDpoBqtFa9qQOY8w8
F+fCbN2LPhrsDWcht3aSDAjWLnW1SxUkMLF5Gi6q8rhU0XQOSdWKMGoxxodxKAhLdjGGab7TxhCG
UA5T1Wr5AyQBXM5eYM9kLYATUZ2EydHS1+Wxj+e3R1XtMdp6OCVOdiny4Q+7SqtjQcTrMgzN3wUK
mN4WX7lm/a8dox5MzyY/5etYYXmGteomo1kBIEdaZLlKIggGTWaKYIAdRi9W5k+7eIBMaeR69MKX
BEnAHeT8tHgYqTZ1nI810Iuq+o39CuOOKMNy/le7bDrki1pXQ5cxapnKhcYmnsMYxilFmYoSgDEU
yzGvSSIvbYlN74kQUAScwxVvhVO+12ETX1QtCOZwgVbiSL7sHEWq7bXRTVlIl/2b7pbms4vvB4gR
AeiFIxpgqSyO76oSt+SY0KuXT6pqCKAckPHyvarWc5kewzEAObyciYxn8SLH5PGHVZPrzOukzaOb
qjnFSIh1RBNFVRO837euvQSil9Nj16lPcDHclarmpue8tlBwVU39PhGZh9wt2lf124sF5zU5qYaf
5vK7F2DRbBr1VlVrzOV5NUvcbtRvcwtkkFKEoJaauloSDq95TYiXxDKpNcco9bXWdO3JJVlAIHlu
6KvtqjvoLpmhCPPPd2+q5lUaRd4PAMTnli086fieOkf+RdziYyYS+r3uoYuQlI/v+Hwz1DM1XOHR
WV9AcOSHunLDk7BkfA5DLTmQhywPFSKeL2aRfuTIs32K2bvZM37tnl9/lkXlYrmcTSejxtTYT0Hf
EPtJPo8k4jsi+CwMjMhPL/lUpiBxouhMinSfTvLNlaW1Qo4T+Eadu89C9pVcFY3B682XOuTFiyo0
181fiIYikR3+8FB4XA8ZDHR/bMinRc0A4AroORw6HY3NHhZLIKYzYHl5bLvmJ7aZ2tExivnN6Rte
u+nVwA/+A9+1X6X01yToUe6uw13sxr+bvshekjRBtzb3tB00ff2jdlKDSavYGb7pvsfunpRY/s2S
ctxZWpJufS0/R1rwi+m6frLb5LedVD/7KbZJ7zTewQAxSpbNxzgLobGpTXMUmCA/BLGV/TmSJMpn
xweK1JCs9Piws2YKNmZMeqkBCHCrqj0R+ZSUH6bnokwxf0GdmCyB8a2RUXBwAjKfAN/zbRMjj2l7
gJVGsPBdN4RPzp8+rO/LWBo3S+9OENGbFVmoaKdXRMQc5C4JvEzEe3Xm5q1nvUzTnyaOJ9a1Eq5/
mIse+cMJgHK7Js6oHQyNvBqcpmYHd95EHiS0Tr+AeuiXnAjYBn0ld1O65eIjK48Mj0hsutH3pvDb
uzQZtGkyXzwS94C7vZiIKYVmT/HTFKS/5hLTxWlEOxerxb8kNJhamAFugFG3doZYXEneGnunceJT
5JRE5ZPa30Slbn2A/Pw5Omn9l40KJrmg30nfN5C/Y4L1VY04xCj6lY5I3RHnvvGmV0by2oBSUTVV
NI4wdhDnCY4tR6girE2QLlNwDiGr3JBRMYD9pQewEdsUL4aXwbD1+0xqdRuY5LpV1UFI8VKkaMEv
OwfQhffRgow9ucOTarJgH+y9xG02nZ8Z92CwBChPAERLTTUZloPgm8izkzphGX2OFiMzc5fkUBnh
ovZZ9/c5BNJqJ/VV1fCkira5H2Khs+ycWNmQrxYnVQtMo78nWg5CwEOSXrWZeIQch6B0YdFwgiqY
lOz4NLAXXU6IfG3eZk2mg0bgCGbV6Wtvkn1YdmpLMY0E/jRIA0d1BKHu8RRWqEB9XTLy8xPiq9nj
NxfJWK2TYL7PKeGO2THMexdijVa28SkvYka6SqR/ucJFV5q5082L3Vs+ftZ44r4R01zPljNhTVJa
b/VU/4ozhCbUPkK0+hpxyuAAYtR+cw38DLUhGLfq2NIyo1ODTc1a7R11Mj3Yrzv70H5lvK8Bw7Rz
cQpiZhBQ0ZKbKhBHqbZNFlbb7L9t5pwUq6gJEO92zeQ2RxMorzBA+9ve53Fi3f2qt+6Z1Oj0wbQc
VTXVgv5oSOAh6hBjdK07A9jsFcnj+LIjjTyh0npwl9ObqN0Bdw8RRIfb1mi9d1NFlnb0dt04Hb0o
9W4CbfTLlGrQzE0AaJUdwY7GkWavDiYiGF/RkmNNE4pyDeq323KDpi3A5r+v1/Z/VYUWbmH2A4zC
NuUGl87E4q7rH1XVJux20xqMZ6qGiWm1lw0Au0fVDDlLFvsQ4MaLaposSTqvT3VsPZrortpmGZ6M
kg9D1VqhDQfhtBVH8EdVMbjzSw045PnRBAsSR6sxWFlembx6Pp+5QDvLnU17RW6XTLE1RjdVBHq8
1ytLXlRtCv3ukrT+vjLzJFvLbokCt423UnurhFE+d0xCZ12W7r7arCD7Heg6g95Qd1cjgVX228Nb
dOr0myp4j1DwGMhWf7WF9vjeJvr0hKKPfhuiMH1qDfePrwMy1ikob3Td/qvNx65MTI+LdsOIYAUy
QmtncucnM0lfxRQUF8bA4kIK/TRAgjipGkaZrr5Sm0Ee3wxhi+M/2tRpTlf9bEUYbYy6KQD5lN5V
FX5LlNCDEABDnbZa1wDpkotpx00GR/XepmF9D7Oa8FqQJnvVViQlscoUiHlcVvV6bkJ9xbsfHtXB
toVHa4VKsWUD/6l17LByutlt1CftvZX1TRAofEbvtb1XGSK3dqyFax06KF4P49nr7YEbwM4Y+NSG
RCpIKcNt7/rcpi9d6h/VTtWEz5hB8L4LjsY81pfZns5uGw88z9F67+yxPgVT24MKmqPiuY3qbVlv
NX2sN13ntRvDiSTAo7Db2ZrlPQ8ZFI10CLPFfmyLj9u3zgor+PDDU1gPz84Qodgek5OCl/Az7NOd
EyN4kDmsdCpmAEFtNIcpcT+lX4Jga4/6EMGc0GIw3fpgbgRzkHXH7KMM8Bcyi5UEJbyeEg0iacho
rrJ94GNg19tg0HVtPIGYeDdaL9lHDAgEuHUg6YCUh8E86xKtOWFoFskF2Em+ts8n84N1F50N6IVN
bemXos+PmFFrT01fQ48dRv9YDBDgLOs97caU5Z/POhm0ZzHE/l0WjnGayWgT7xAEE61qVZSzgDO1
0iecdFEnJn074wYQ1EO2EpIxksXwsz5cjbgLXhcRvhkSgzs3NrzHyHqyu1TfaRijrKrkQ0r5RkZo
kwij3lWu8M9DgRsMgQA2v4p5RAHetZozomXfQFhMuNCJYVd7MT6uphlehvKTy8Qn5FasFbrP49qz
LTK3lWY8FcxVC2fSr1bOlcemkGcHwdkoBiRSaFguZiacvDk7dMbYnto+bLfYR46bzvOip9xv5UYX
5rdowj8AxFS/jSQUDV3WVwf4x7Ux7XctTZpDgVrjEzKJ4EoYU7Z554mnuqqIkpgj/C0ZrqNmHp4A
Ehz6FkFG0Wbrsq33QTEFx9Kam03OvIGllR2vLNy01u3QH5xmQQRGvbG1RzfbARD+iVTTj8VM9GCT
JV9zt4Y1cLh+jTobETzeG7fTgOtlQpwNSnQSgGuhJcGKvbcY7S0Xto3+s8nMGV6d3Z5HgAZHbQl4
WN1VzaiNZVrNFIXXqCcPkscIs5QZkhHJKPR3s/gxuNolz+H5Io6yztMr6OW/pG81J/JvOiNh1qK5
pp/mqjFuNgwPm9eedK/bjhn4G69ZW2WcPPVlE52iiRlGYfD9zjG+PHlfI7c3Lm9vXRCy8gY0Kbzk
HaNeJpgZMVS3adt97M4/fVv3nyY/E2tCgSImFPoAO+CtRm7J9Y7REOMIEUGmMUpMy6p2iZR8gwhQ
rsc0+eyKGpfsxD4wlg8ZiBXkrdodN/SvNsciZiIMT/YBUw7ROK8ERsxVCrpsE6bdPfA7OGZ+h/ub
blXHuKUfTDV7LcehW9c9MYG2fEXTVH8aksR4Ekvh2RhWepAw83IVm1G4tXuQerFhskLRvJ6+1+m2
UZb5a0BZu6SKPjUyDygxJCgKEcr4NThj/SGQNWfQPvQlNnaeD6fJjMiB6BP01IDp8XPUAeSRV1Yk
Yk3es6ntC7bmxQo3gPc81WP+vOcsEOrNDLn4ZQoIsLdmP5MVjm4IqzB8igaEUqj34PDt9GkCebnC
NotZBYvCPtPh8NiC4LXMo50bLOqzzfAZ+WGBQJkFvNE3c0AMdgnwMNzHEqtGE8L8qjegMonfI6TB
BNjvtguA87WuR9TZW9ml0NcITVdbvepBKPcaBiyGriEfiV5MFIUkFmr/PjfzbYrd7olQY7GW/Ywo
WiFeYC/fiDR3Kwc9+WMwm6BAzdA5eq5/0sIhOGlZ6J+cBafTpP2Pzg+e6oRu1u40urG8aQ4ShSUs
VP8cAaLum77/E+8DC06wG221OpufR7yKnjyCx9VCII5y8557/hn8w8wsewq5g+OfE6t2ohsR8KU0
3ZpWH666ChJFkTYEKkRkk3WrnUPjN9XKyVyxB7peAYoLHEA3DAY7yMwnryQpZVZobiEde6+d3ifK
UxmbLE339Szs/dA2wR958AaXqddF+Eu67QbOO2NpsEBktF+JNaxLp4hO5hThj9jo3YaVenAYAJ7t
HXCg4E5ISWkhi7cewr3nVAQ9dHvDnPE5mJzxNR/RKPKoISaTbYUdvZWF5p6/imasvEfVZeZ/dFso
Yth8XZyQuWMwOuAY/QKgZxMEuzAKg3UcoL5m0PWtWTKvTD3iUwxt6yzblLQps4/PvDS3ZZTNJ10i
34RQ1NVIo9/O4hAFVecJ3WL1MrI6YyBeikU8xy4n40m3W3EdBzFfRLr03NSCOhLXNmGq27T5vo48
PV7nHo8RTNhRE6w/+iFn5uEkH1luonNoV6+ONbm7qUxYfy9F6D/LoIeHJox02/XX3OuyU8zy4JSH
XrKxKggAsLGTs+PaVzOyYG8EE28Udo8jiCvie+l21NqrxKCSwB6Ls34RODOKg8KAuUtGGqowsETb
WbyuQGD+t9B68kUD2qZVgF2GFSOpFdYgNaYiEIRZ8GvwkD1fEgGaNLdmiK0rhltwJDADDeBYRwNo
rDkaZ1acIecSGnlCUPrIi1qdO3t+1WM5Qe0I3c2EKs16XqrIFMzrweZh2bkP0MyLc3glPdKT0gBd
FNjVGUTGYZxhpABXuvR2f9UE/k+lnWYbExNNuVaYuXgh8Dvgz7beOJdwCqR/mXLDYCrYFy8BqblT
2jUfErjRO14boA2rH/GY5O96iUtMID79KuTlVlECbwkVtNJkpZPzQnmBbzyrYmYIA2AVaJtQHY0G
OPZqtSo1wJ4hSIG5Le2TugyulW9JG5XHIq3psqfe22DYDTyElAIguEquKxTTEq9y+S7ctU2X9zwa
UHpbgAL4r427rOPvITkSPqcEWA+ZjD9ipOAQH93NWMttPG+C4L7gjQBobzKDp4v+b66t86H9i3WN
OIux2LdTyzAJKjDzsLTWM0hCAh5n2x69+HtV1tY3JORR5JxuZhY5h3zUbpIgwEJv1feNvRgPpH/q
vXVIgykmW78JUhkc48S5pKTS1rmJrJLQS4T/LBDj7tm3zfnJyNO3SWeVGjcRMooxlOHFpKkJ0bXJ
Ov4eUKCPhwJEVLT9ziXhDZardh/CEfn8Vz96xh3Yro80tjazELDpp40FV1/mQ7epcjd4hQXgvejz
mwTB92oBRnDLqNs1afatZmKAfGUCtLImmaqqMjcL5nx1AUBT0/ZZ78fMn6wc+IuzKaPeWjd1NRxg
R1Rvvd12hwm2yFpVzczrwBu3Dn6hWvfMdJn/R/Tuxqyjz9nV5n2V5vKM8MfrIAF7276bvURIubxE
ndGSGUYK0xu8fOu0brOvoYFbEewMLUNiruDnLUwNf0Qq2ItJMlbRypNTsWUV/WIR56AX3xTFSx8D
FvtRum+YloljsWBm6gVXF4OwONreS7LgRltr1o8AI+IFSaqK2Uw+NM0Kt+l/m1S7OrxYPrv2VEfc
10BAp1sVVU6pgJ6dCXLaaJtoE+5mHCEPTvyWdiAFwvvURfkugs7rCgtu0TjdESpH3RDPu4euhsII
KdxQYbNg8FMPJe9FcEPt6MMckuT0c/a76AQuy5FbJqv8ErWpvmingUt2UJuZJIIEC4t/b2wr0L6+
MFEQqrX9vEAKmcsWp2oAbh11eD2Eq0wzljgCrRFYrC1Zle+eVm4yPcIh99MeRlDMy43rliuqrS98
omtkutwqqKJqnGQxFwd1ZOIJ7gyyiNHf54vlIuooI9bnlesV+Ub9ygytaRKwCJ8trn77qNP3SmHE
C9aQ3McjGM5f/fL8JjvxDiVq1CoHrIpM3X+1mbJEJqWF8Z2qFkWzj2vNxH9m+U0luM8I74yD+pPq
Z+C8HCfNiDjJ0GyDuv5U5+VTBMd8eYyPJ6waFV6qDMm6OAtp9Kttqs1+j9QKnkyAPh7YX/U2QLsl
Qz3N+bTVzfaHwgOrYgRG3bfw64inIjlSNKOLGVHj5fTxfrdVSe8HzivWoz8HmIvboIt5oi4SojuR
dXf17N3MfxmJ++xka9GtO2OC3h5Td9Jb1Sn3WP6JGM22r4cGdtgEQt1FG/W41NNQWzUen9lKbaq3
wInNkLxyvwqqoTzh6xiAPlObSwERgXdD2zd4vdO3jJkEiADMGathjED/sanO9nCkAInsW+XpsSnz
ATSUmxzU35u6jhh1t0lF9k1O5knducddglq6qpx83qh7re5KJirW/8JAfGXBAKhnos5QW6rt8Tqo
uiqsHMeQro+BaCL6OPY39eAfr6a6NV9vg9rTEvlcNWDYN+pWqB9pDi33R0SVuSaCzizXaX6KxTYE
ucvH/bVLb5AAr6xdwWyAt+5uNKWAaRvvSgnRWZjzzVy6DjVsF6nr7WUkQQJjx7fSoXOihNuhJ+Rk
ZfW//vA/foPaxPYKsrsZm48jH08PNRkcSgfL3KguQI3vPXLjBxdA1nTL4fI+bu4DTvGPr+YfoIp/
30GLNF6VwJqU3c6KS0NuUz/+U+sLfft1h+kET6bnQ+n+6lz04bXAxHKnfssQNi+5K/UdGo2DXHdF
/CRGUwPmsfRDy2etzlRb/29b0NcS4YA426g3YUjzHVMYli7Li2BOSDvZcKy/Xp/lALeRHGCb6xEJ
toN6g6feGQ9z6bAsabalN2J85C/gyv/377pVfgxjsMJBaQFXWAApX++eTJ99cwEwWpXbLvI2dG9L
t6zeJFX9aquI/iw9kmNKbxt6zQhmJX/1Io0+Uh2viq+v9R+v6GNT7ZdNMB6Czl6rN+FxCrYCe+1D
dCQIVF/Igr3bo9B9/PrCv95l1aaq0fIW6sOw6wDp7WMv2al9tnrZ1RFf5//7FVR19dTU1uMcVX9s
/mu/qv6r7fHa1o3r/t31YCtHgj+3jxFcuVUOPKbKAbkNLgjnZeAwA4imkclCdTZ3+FCQp2deoJ74
6JoYg3ovpRRXj7kB68Mnk4iF1Cs8trNrCShlbPuzs2BV5VRfy9Hvd7YtmUp0pr7Ro4rYzYDAzIoE
707xDuZysYu05dhuoqR+8TAv/nrw6q+q6uNz+qqrxq/X5F+nVGMuDgP2g+plVEW7dNdqy8ygL9kp
nCd199VFKvCMM5gVXrshhFa/Vl8JrHZa1eY/Wkff+qN0EFFS65YZ1+AtpLrvruJSxNywPtXyI3Fw
qCHpgm+YMvM9GYC7I2OyVfdYFeqxp8v0BKFc1shz/rOczVOQWsVOl9M5s2sEyoL+oDoZg15bwNmt
Uc/dxFX0GAEs8QkpvziqC6onr7bo6cXChnGT8VOOwStmcf4Dsxxm7v1/GDuP5ch1rVk/ESPozbS8
V6llWuoJoy2993z6+xHsfaij2OfGP0HAEayiAYG1Vma6aJ7tUvFELJOBrMjWkeOW36fWvbJpB4D3
y1XME4uZNJo+M4mdGBvXAC4kQCXgAt6IS9ZYiTvQj4ou+NaAnGjwovSKsZ15zMRii3jdYj/Y1nEg
MAd/7h54JBzFgblOUAybV1fzLipQvAyfm6rMkzBY6lupRdpOjC9+l2sG/bFWH0YtrXeyrj2Ku7rc
WpFLm+ZnqA3Bqs8ymP6BkP/doC0ThyS+/aI8L+zYnuYo0rB9IMZ/qyRmCjq/TrsrhOz6gdC04iRQ
O13QFCeehT+5nyTz/RV3YpljlhvDB/p3DDxTH5xyYwCQhhbD0lA4yXgJbGbwDQyB25xLJu6MeKw9
GdujQXiwm6Eb8p/JXHRYZvTlTs4P9DTfLxdhaRU50eX/PxRrtR700nWZ6sWPEcV5Lb6URW6uHANk
P1jQQswgFrpSYx5kNBZFF3Haecklsihs8qrNWfzaf8Pq5w+l+J0fVhnzsXlqrwkLuOAQRB6DD71Y
v+IcwXQtXpMxgw5m7Q36N7hWsCf7bXTIKt+Xt6L7nHWnL2hAMEjjxfM6TjypYkW3JEvdMCa4HBSY
IhXCxKZFmPg7SzJHSYryh7Xs/OvzsQeJc+0zeN1a8hXh6TsTL9W4hq83wwn1wxY/RC9Pqq3KR7Es
E4s6kRPJPPS0LBRFHEFwXnsAQJbOostSFLklWW7jUrec49OxQfrSQNTBHMacKSbOhkCA9CDK4s3j
ikds46f2+cePuZKtAqmTPywjxS2cn7zxuwfQ/ige1wAmXYKmp3vgNw2UG+JJ+fesOHqeqgjKqQ52
Hm8+Q0E8kCLLFu4TJkQAPETr0rDsAUWDSJZ+oti5PzulTI/zr5+e5Bnssbwz83pmfphFraOmDf6T
/7x3Ijf3EtnPZXHQPOqHXp9P8PkoScGxUZvPygjVrJhXltWDOPbf6pYuonVeZ4vskoj7sRRFThz3
P0f9sJ0RvUXHT6f6t7pPo346kzdN+AjNlY0Pom96xdFwxldRjPNeVbzwIsGUAjgTGBGb98nMtiRL
3ZigCQr8jj5FrZGdO4npVgy+dP3QIrKu7hEhhAt+fqLFyyLek+VlWV6q/1m3HCbeO9Hv3+r+r0O5
YzqB+7OQaL9+Y6PQxrJ2WguLD9eSzDvZpfzBVvFv3T/VzfuJadj5DGKcT33mM3SRc1Gk7o/cOP5a
TA1iDypyyzdazCFLUeSWBdnS+VPdp6Lo57YQBrQ/lRJKhCgzAfLxcuJ7Z3krHuE5K2pFecSUzbY6
KZKd6mRPy/ROMBWw8aUsjROMXJTFzM9ayMOiZCSGPZuOXM+ox7WYHrD+Q8lawQz8F642TxqmjA1B
zC5ZPgLChPxt82/T7fIoWGLTv/RZHoOl7tPjIoqitfeqGJOFDdKrk0d901hqPK7F/jciwABzUdQ/
e3UX7OY3XlyUJZmn1aUsLtf/LIqG5dUVRQ9Dyt/pW5Q/jSDqxiQidkKJeI2WyX5eWM/t4v4sR1Zo
lbB5S44GhhFtspB82Dku3cSxIhELg6Uocp/6iUl0qfvwx0XLp0M6p5C2o3YlKvBeAqVANUD0wFKu
KURyTB+uHEW8+klMXW4SJclBXJk8atPkMMrWqkos4yBe9uWOzu/+B2Pmh6XC0lXkxO0NshaL3txp
NnKlFqQnWhhAk6LCld2NTo47BjYXZbiJV3S2U4onoB/VsHoTL/Jfq1Ype1uks3GdVDgH0zQ5RlAE
gxIHtCaSssJbuVrKruFJ8J/5xiqfeIet0UCAjAl5sXwYquLtddU9C8y2gQMgkOGuEVdV3JcyAcqk
FtlzHoIzEXhydbrBYw3pTj3bMz9dfnFRP9yiees6X3WxZxHZ+TUPcE6Ojj5sxVUWp10S8QOWoriw
n+rmXZ1o+QzmXHqK5uUvqb6vrk2k9VbIGCIV56Xua5OF/V6DCHCrgpilCPQMAtLsiM4krYaK70yz
oOmZWh2HME81itBuKr2nQEn2yjSGHJXJNffKeiV6jU3SH6Qx1zdymxCk13XZqgp41UXiJLa+Nh0C
PBViii5xZO/kwDfSLZRBCC6zs99ilSRqeLCOlepVD2Cy8DVDGgvwPLFQLwrlS+z2z1NE+xcPGtgv
4G/KDaxxPawcFEVdAuFREuGeKHtYIEKziL+EjgWzoN5chxAuBIuwhZ2Kb3/vGO54j4vqJ3jHQ6sr
+Wuf6qhqxe63NGdJXqIDf3I9mUjxpHpundH47mCtx7PrejgclBp2nK5beVVZfi1HYnrZkucvqhyb
axh1CK8KoO2Ss0kWQMeUPKZGAX+TLG8KKIJhhsqJ40aIsbj1UwumJMQEOhQF/EjZV5mZ38YhKm4i
J5Ikyyx4z9IUYmGM8EYWepu8gH7IHbp3HefZvpYnKr9ELjTkSGDi2EwG4JXtsnMLsxDWaxnAp+Yi
JCrDYLipk4yYIKfu2A9XmX0iUgP3moOxvYb1a2iH4N5NCUCX4O7K0TdoNaWjqMoTRLrhXYSVK4P4
TDPw1ljevYIN+y7jCb3HkqKsh7732EHQEJoOoVWxybVMkRRFQ3Y1dF1zU6LGeRinpEwI2zN5tkBX
02Np8NUkXiu5hSpah3dGHxCb63sVXhj39xAF420uEc0B86/FM7ccXwSG8wDLTLAu/HoF76m2tRRD
3wxDlcLxRjB9pin6ybQIdSasVdmophrVK6TgocFAATx3/PxSALW7VFOyFHk+91GGDbWD2sgEm5ar
p3TUY22t6JpyEkk2eP9UZm0hrQcHlLvjxxibITV4bl0CRm2zb9+jLn3TcKUTFw7cn3dLB89MZCLR
ClkBS0w7/sbd+dVPI/V9qCKiFSDEefb6hLBreLAeRgVfsjFExrmw0/aktmF9iOMwu3ELFCD/tfyl
6iUeriTWr7LWPpewBl3tIHrozKIC+iqVX8IWx5EF2eNWFEUDrtAX6NfTbdmvWoQ7VsPUPVRiRPlC
Yrmm4/BgU2VJwG6ZMzYfDjbSb1Y86mcxVFnpys1y/APgMJQ6E2jRdnxwis3yC2ov+uP7YzSPW2pj
/VA19TaVobVZu0gst17yhFDhiNE+q9grm/oZoEX1Bex5e8N0fBQlhHbrL4jWAYZKesiaph6iztLy
zwdF9rNsw8eFaiCB2sB+sFhMWQkE3QX+tPZSdpiV8xi2E9FgwWRxhAYzIpqNS6HqUr2HbFNZi6K4
PEksT58qi5iw6fqYfU+gSzEt9MK92f+Z/04cpe7ezEowZ9P1g3WaiLxkcNCn55npOx3mFJEVSeGN
INyXsnja+hoKyQ+Volm0NIA7Nt0DgTNE4HndirguJBXygklJLd/K0vMPrdl5cLz7xbc834n2sPPL
XazC2lSMkoXBWrJRC8ceeKy8wLs0U9JF8J7Ymrv/0NC2MXIyr55rhlsgDOE57xM0DKdE5ESdzi4b
yQYTRrVQCSr0Bv9HR3HI3Hs5uukRB/y/HBLbHfEVsrL/PEzdZJDcPva3XMYauP7060RvcZIhy9Xq
EtcTjgK3o27UIGBhpLwGU5JCMHEVxcF1YSwM3A7wuhxiXJ+acxnm8tXSSeRQ0Dvz4WvwI3NwaGNV
8fPCQRNjkKST9WoQig+zlGj9dKgoihPXsI4eLIjA50PF2T4ckaj6tskJ0PjcMP2qIQ8BOz6OmfkW
I09K5NJox+d6KOKz3QcEnCgwbzYJfkYZb8U2ynzlSc797mKr5Y/UV+SnzszkJ9Uvbw0T7A3fNEgX
SAf5+rUa/F9WWatnk9CSVzthKJw5+TWGzeA1KKSv4JG9B9Go597VzULzLtqIFN7GAOq+pFPPvnyN
OkV/Vtwge1Gio+jCNyd5kqsK+OXNL+Ph0npKfO2nBHI/tVvpUUnWrMYVczbReFNR9AFoiiPHtX/L
UYd6qY3tEuRS/Jo4JTzailavRVFrq+6goZq6yXUDRvyVaTTtF2SsoC4yenUbAKh8rVpkEWTwevsJ
X/lKKFi+MRNXP/RIZt5zs38mhKZ5N/Lvo13ZXw3Jrk9JHkCdZKrNezUSSCFbRnqHRAcuXb/941lm
/U7IlroZQ1TEzcp9Vgg+g8O27oj3JBf69XZEGha88D9VwCL/Nn6qUw2LqNhkvOSdU27Ra8thmLOy
50QyzFMVNwOc2232rIKY/oL0+0o0SoSxPROB8RUkr3wVVaZb4V+wu3wvij1sEkfFGaK1KJahrd9H
vHSiJEZsOvkqw/Wmgog+e8NIXEJm+Nq5hCsGWHTpwsJmpleM7mGzIRYPWk+oZbeF21kn0dLWrrPV
lc7guUPtZHSZeSCMCV5buWjXYHyCkyhagWwSphC0Z1E0ESJCB1J1L6I4SsN3m2/+TZSGNrkzX6d3
LSS+x+29gx900mOc1PI1cIER+y5yVV1a3An02UI70T7mTv0ShbV8Jlihe1TVmlclhFW+iOyL6CDq
4UXc5VKZ3ESVSHRYjgITAEPZqAiuZqjHJqb3KLqHwNHuqf5YVdnObuwCwcJyC415fjYHKzsHDWC5
iSw4P0sySdUUNjSz8rAJnRbScTOoHnzFQgp8MJ5hCIvfZaNwtvBm5gdRBKNDSL2aveZ6DyWl1hJL
MHVT2sFdwelHVE3ao64s1wSKF/E7UdTJHji+tVPxfbybhnZObcl40v3EuuaRQYDF1K0e5N8D0ZJH
Pm3KlWWdghoROXtKRiV211jwKuJ3/6lbuoicIdW/i1ZV9v92vFoTANOY4UPZj9WtlwrCpTMb6jui
unS+RL9T2X3R+858rawefqBUzS6Jr5kwGxcxEXHd+LUt7EfRtdfiSxlozltZpfLGLkPjGucOAixl
CVsKvLAvwJF+SpBfbcNsbRM2dJFzXiq7D783CgFihmZXD47eeCfJtKJ9EPvyE6wq5UoMb41vcu5U
Pxv8RoQR6SE8jIN2wGabw7qbG4+OCec4r7sFsaWSrqKkzGDGhaPqkjOnXszc37SuGp5KyMn/Nsx9
RHO+1IIjIfgZGv+NPHpyuBHtPnGPFzFaaNlUmgVwwsLSj3NRNKuOEvU7Xu1g7ukp6qOhR8ZeNjuw
28sQhqWfTcLLT5ZvSNtYyVRkqTrrYBDve0Trproomm7tzCgZ7gM6Lpu2lqsX3kaZ0B/b+sba+RFu
HulP5TzbXcSStM+M3eOTWWf6TzCJkEXqzPM8fby0SWQBUvHGbVkU5S1U6/Kga0V3CuzaQN3XzZEl
aCz4sQhWZeIDmanm0GK5rfseev1LFOjSb4lIy/lESapAFZcZv4a4++5LkvWmmFUC27EyPvkm3OAs
UbwHINT2PplIxWXJjc9tHBp7zAHxgw0UiBjnysB+xkRmuqP/zgT8DfCh9Ev10EEmOokVNovwyLP1
3wnMyGrTPntIc1T1l7YhZhme4urZqdkTNm2hPBC30RCeg8ISuCtrg3HNdQ+qqqFB1VsTpYEcoxan
NMlZ5CyrxAUIBcK1iaB1Qb/mi2J1znMaO2/KEEpXvXUcrgH0vaUflydRbDSY51IrbI5q2EJMpbAu
OzY5oW5ZZTsvHoD0VdH58rUtcvclKMd31fDUmyiNUwS4pRoPoqujWOdAMdy7KPmtt6/jPP6iZ6r7
4o74EjOjeso1y3px972bWO8hn8p93cv13qo771um7suuNL/lRGQhmVOUh87rsjdk7tatEdhf2Ede
EHnIbqUrQZ7vAd5oWl9ZzXVTQ5DhcUZZd0Ky9HvIjgZeIojXtED7LeQODcjUfMtrXpYOlVZqm8Js
jF2HpOCtmRIejGFToY28EUXRgMM2u1UjaltIVp8JduLMXlMQ3YDg6ArbXXbTpsSEivdsS9o1tYrx
C1aAtyYPhm9DMAV61OA54IGCci9W38KxG771ZWCs+6k+mOr/u78N5dLS37VdxiE8bV15NoRv/4y/
1P+v8f+7vzivWnQgtx19q6dGuO7YsD/m3VA+qpau7s2pDrqM8lE0pGx+5zrRBaLI6jGf6j4dy5cT
OivJ2Ycq30SRGBPa0ikqeceTkfytk5GPdlJ9t3QTjX3oOKuyBG/g5Q9SUhsAJsF89UrZeVuLd33T
wmOzSXolexBJr3O/svZVXSlVsVX9SL54BUA8JilRgKFdvtRTIoqmJgG6n8tJsWnZrsH1+E+rqF+K
4ghRB7fdOQ0IaFuq5pGWcsykN/b2Q87l+t4i/wEjmfMegWfiocrTo+OCJVV768tgts53DQI6rIVO
92DYNoKjEXwrWSwHeF9BEwM8Pla5tNNUZ/wKI0O3bxhVEJ6+Ass6inP4CeF8bVEbV5SwnZvbKDi6
prERr3hQuWovxI0YqA5o2k6t6v6klj6c3ZPgjlDUmcV1DD8DnMvmSzSIpIWre2sTZAUSvbWOeqzn
kOvU7mNiRdIjBNHNRj04yIhF4winiwZ3DCTklr5iCQIuJuzLvVQk7Z7NH7T42p9Cr79BMdJ9DUKU
4KOmbh+CqlUOclgnR7eP9ZvvqWhiSPn4GvvxH4IOkz8c7CMHf5J0HXYspH8f0ZPZa33j3Yqsqh6z
KdFklod+Bl3i1EFTJyhSRciGUec3JQYXD2WyvO2crLmJ/qIbAk9bRCMHBNAgp4kmTXZC5tGSbaNH
D7IOdNWq+A7pEAIRBsJoWiP3O3TQypvhNdG+AFpzjRJAFVqvjxfLJrIYdLx5tpIuOGZQGZ8dPTCO
mD2ykzOM3Skp+v4oyUF+TrQMYR+3DS5R5ULx1Fn2JcoHtF5LjCRBE7m7sK5lFBjkcmc7WQ/QFdJl
CKDaO/6JfBuHVvPowvYEbzCxg8w4RAMVbfs0Nkj9IO7cPwcG9MiNvmobH6OUl8kvFT7otd/L2mtv
23B5w3v6Fe2ZdlUEQ3910aGCgjqNN8XgBzBhwR/HtwnAhxuPP6LK3rrokb3hva7gtQkmrP0YPBFL
+icw5fGHFGk/MPwCLzc8DOWere6Smo+z2+n7dhrBDtHvIA4sR+KhZ0NlDpB0EmLyIyMuUW307w6x
BmwBk+4MN2p/LxFSn9j4R0jXyqtjDA1UyLwB7IzyQ1IpEMlA3tffQthaWJT3h1SXgmdXcqybpYCm
FULwvt4CuTPc7tDG3fCmm+ydFMV7tjPeFGVIM2gD5P4tIABw6+VdexBHqWF0LLVOOaWW0m2wJWYn
EEEhW9UpMthwEORw69VcpQ8QIoouIveh0pxaROXnlqV7nwh+Qk6wjCPqisIGh4YDb52gGHgz8hop
x1pqXhsELE+9KyfQV3BJEvi2sVt2ID2mIox2znaoM3Qup6KqD4CWdCM7iqIbl8oKdGK4QuQBkJxp
sSmYEjX10XvK9SE/905UoGBBTiRLH5ETdSiN07tSCVHqUqKx/g/HjRBG5QDU/2tsUfxwagsdgSMr
odWHuuUQcf4+yMdTEr9Vg+8/M+e6qyy0jKPqgq1oU+1Jdix3r3W+tB5TbrPlZOHdLLKDKImDdM15
qpvEuRqGdIC6aLw5TQWksE7rr21vFSuts7zvtSc9AyhyfumKskttpgN4wNeekqoBHSDlbZLwD8aM
B9hBwh9FUIZ8dqr6bZK7X0dGk1+xc59lSNyvAAWKa6oU/g4603EV6XJxXRpEKwusv/10JHmy2lrL
zSshMig3TyOIQ0THpdiavbWyuhKf5X9O8mloqY/AC6nua0yMKoSZ00mWAUQx7uQDzq/wtLE7ybo0
vYcAEdKhKL5IrQ+ERLXuOkyO99icZl8lI8JA9+25DqQvkkqxfbAwFVwtGeGSUIbqfy5OdSh1d9dg
SkQdIZjKFl00vCBT69Ig+om6opSTnd6hCiCKtaml2wBamE0TDpj3i/JHAHDByeTyXfEG4G9tPrxa
OZv2cqjcp3RM2w2hYu2j2oSwYVp98mBrkKqEkLhdB6PtDhlRtTA4BsTsI1t1NGIHTpBpFu8sObil
sVzsEva6dxmuXSwGWK9jo5QwrGfJC7/OX2Pztr9GJgwoxqjr39AUfXOr2PyZG+5JxpDpwYQDrikq
I5bSL1lem9D3YWTAodH86Qfn4qZp9lOrwu+SjpWa2ZIAeqKGDKNFDUuHasGA0jMZk+7FLbsKTnM2
EKK1t/z87CdAAUVrioTnxW3HaiVaw9hP0LyEU060DrUZ30pJ/xZNI+HxSB/isngSbaFuY3OCaIk1
efCQ17J0C1ESIu8ZY/AgciKRE+99VOXiuFSJHGqo/iZEx2c+ammVrcTahziiVqLOqnzoJu0K3Cnk
oOul33IeuUuulZ6ZJ3dU6TuGqFKBRHrqIyfHReTiPFFi5ezYjXKWwVGBWQ+UfTxCFSMaRNLbsAat
palPKUlDsVuOUVzpZz7mMNv9Z5gPXQwrBEMmBl9Ga5HpWLfWkG/mcUWzG4ec4kPP0ZSkNXJY+kYz
HYBg0/BSVwIRBMH64UDRMJ9S/EA/kd2do+uvc50mfsFy8sGJeARdq5GPlV9v/vU/Lb3/jqv8Sjx4
G+bfMF0FkfvwY6cfN/8m0TKftMmThxBiV6Die6O25XM2dRMdXL3EzCOyokUkg7j8IqvbDdQN3Q8H
j9BVarodqw3k1PrqWkVBsS4RsPACoGZelX43smqAQ4+YxlY+mr477i2n+U1Y7rCJIVaUg5+tGiEd
qZvoUTjwgzldc/Tj+leZuM6ONdPZhsI0KNRgo5jDRGXr/DQlJLLDZiWVTOQQzerQ4dsONsYKdSu7
jF7ZZx4A4b3oVeusWl47eD2G59ItCC5uXhSvZzBgfjBiR7dWri5WCP6yIOoJg842xrqV6ep3P+su
El7PIUMScYCCIZ8cfpmE0yEC73sAR8w21YnOgaQ8lnUk3eWQLW+OntG9cM86axHk5aaqrm+BScXR
da5TEHFZjVmXHJejPCx5m6SEcgndVOkuGsCgfa9HEFdF3QLlHJ+q4qmK9e7esRCqrRIu9JQteTcS
MgJ5WcgP8V6kHJEVFHKQPSgaC2aHul/1QE11h3hDI761So8C2JQMsftYduD4k+xseZ1B1D9JhrV4
Dcas36kZXGOiLoWBYT+isobB9J+6ZmQhAaWpui9Q0ctsw31IpgQ6Cie3inttQtcU1/Di9Kxh7uOU
BLGWH+zBGlaiyAyi3UPYKAAMVXPVUl+Z+tfAqLWTqLKlQoWXrB+RC62yragTiaa6Km4iOBtFlw8N
MOZpQzWfWFQbaoZ/d8jSozixqHP9bmU6tbaphxKP9fQjRWMQyenZMCEgnKoMzOo3y5I2neeHj1m+
zQAE32tFCR7xmf/pg8I9dop2hYg8vvSIVd1FYo9w/UNrZeyWunhoU0TcYOaPZCmUgDS6GprXzSky
IuOOsd+Yj20CcztmLupHfl2homWzaXNjNIZGI7f3cxmFpGJXZrG+Js6Xdj831PO0eA4r+2F0WB20
Y4GvqGj0u+NE0oMRnL2poAXh36Q3yvcGq+Vp0ONpWwjeB/U/AjOWfn0Ey1E8MvWKgSw5M9GuCO4I
3jW3PBs28xM15oFHrHG9ghW5esjKxHvUMZI9qmH2lLtefxbdRMKSTF0hC5QfRFH0VWBZ3xgFkePi
KFEHoiIGkhBd2cP1a0f2nHucas4dXu7xpGnNN88tYQmZ6lUraVGSClduaIP8F91gwDziufevogcr
v7scKNo5GHn+siGoD5LnmHfAotYdBbFiq/g2Wgb9aN1Fg1JD7innOGdEUTRAmKLfipgFI8obEsyx
fo0rWdPWbcD8G7XGZenrYztFzKyy9rFahDt7IGICOkv/MQcNsUGeJdpqFsxoa6su3J3maDCHw9/y
CNVz8KjXFdhQLcJ+0GMPtbUYUaFJy0QkrF1G1LJQ81THntVG7iGHJyEW4k5MfS7Ew39zUxF+va9p
jZYf2hoO8XeTtIqLOPRJ5JBrTvBfn+oJJdRMIYwiJ5JOBEpOCZtaAidFJdS1zd5R8Xj3IYQv2fDs
z4FXU5y3zLK7fJPVETNLzS52Aj4sCWtkoA6inAjUQ6snX/UJeNRMSJpy+gloE4E8MgX+yCggdoMN
EqMAvLsnkahF3Y8IHJUT/8Z/smrs/AwiFQ6MKoX2UTS37QhCVGRDaGeg/I9C3BwQ5+O0g2VvvmL2
gARJBM9IaJu4EMVVnJshezlPVpk93CfIHYAwA76gb6VBk4DYNb+HRv/lwhYRZ8W+R/5rYyhPHrqO
p6xp3ywu6zlADmxXK/o3f9CdbT9F1UYMkzlnZpxkK/7vcrVFTtwBfFj+Vve4VhIqaWe5UTdl5OmH
GqG2k6ll+dFkkxAVYbmS5Gbf6eZLzL82jB6EPqAOmTvMI6CUrMltCOlHydiEJSDmCZSWThHX1nSz
RC6BtGFbQAvCd7dVThXMFl5h4ujScpj4ori/fLgwQJS5bqZTQaFoKWtJSlzs/RjcCt/4qSe+tNWM
S9aV/anyzW5OND3oT646Xblk+JYoanEC8lucnLSAdFxkU9tpla3ICulVkRNJZLkF0U4ObBhT7Hw2
ybHkWgFAh0XHvz5YuWOlxyCBCGDCiE5/UyTiDy/FJtFgllHQzXQnDNM4xSiKy5EJzKnI1iMGrzSx
hs1yZ8RzuhRFzlE65K0A8DJ5Z/AEkmhT2N+SGI3u7xvdOEdT7L14DkQSTMUOF8duDKqLqMpdA3EH
z2Y1ImQNWqFoYEot97fNsi+xUpWoj2opGLAJNTZnrUbtjhEkX4DkuaYTP0ShI2MgElEMA1iIlUD6
U7Kk7M4IQ9arsbJaVFGksD9bdrbRkOmqs35YeQnSuj761BvZLtjFqLK7x/bzy4n7ZyWfiHVZj6Ab
myE4B5R+wHW+VZMW3Gh0TbLCX8FRhqN0zP2LSSzM1XObNf72atUNyS1R+ESkTmFsHFhWz3JRr5ky
clzoWBbzojlCNzBtbUf5EfS9ehg7FIRMG01a62td1ulOxwlDFHvTosVSebugRohST1dSm+AfIUxw
wweXSSN80FXFXA/KIG1dqUYWplV3cP9DTze+aHp8TPMc+x2SREGlvxddgWbhEO+gXwq2BkC/rG4u
vlfKKz6OIJP9LNtUADL85gLxK/EkIS5dScb16oUYVcBSrSFlC3ZdMWlE1xpRuJgocE6vx1zt0De2
q00ORUVlY2ts+z+VxYWxWwepFI4fW+fiDVG4DhDYctNQhtcUidJAwVzdyhDfaiHs+IhmFu2f0AWR
LRNJte5Hw967cN1IeX2oVZ+LAA9doJtcad0HK151OnEx3atjT6ZLhCBZj1W/LD7d09yiKHDHWOYx
jfaaNAAEloj3bzppz4piXON//Mbi2d/aA/j9XDIjuIkI07FH1p462BwbejTCN/njXuoMh8h+7KFA
OuDxlC8E06KeYaPAIKfc6ByULpj5xoMw2PZsGa2tRodzCtSTL/2pXbRlyv46PUFqaNbX2B9/GzSu
04oPZcEmW7LcW6Y2P4sEdiSVV3StdC1iTUOHv9G3UMyRQ32DQfSSRRUKuCY4MRDcmxhzgqYDCh8j
OV6b9UQpAtfyqlfrry7fiw0sryt0mdEHTXDh2JzLLJwAToixXROVM8DoZVybQtolXuU+DjCuj4X9
I49R1fNk7/vQSrvaZiPYKe1mWgC2puafiZXbGY7/S4KHdZX1aBMr/fjmFBgsMEAq0m8LiUR4jbTg
qClY8pxQfoRxwV5rQ7xx/fZ5UOwdQriEj/iEYkm6jLeVHZIU/YwKpdmNRd9sBj/Od5L96ktpujLC
xN2WcYp9pk13hilll9FnwK7GMhgoyoPXhzXUlMOxkb+z8/fXzmC126Z8qiKkWkv0urDnb00nf1fq
FnoWCJJsDdHjun0lIleD7Cj016h4JitWg8p6hH915SCYuqqHPlmFln8wdEletVB2maH+CpFYoRMk
Cc1XzPqokDdpiPqKDWOorDQHRfMM2oavntN+d72ihNQp+xWOb6MaQb4W+z8Jzk02lfqChOJLS7wk
XhfYUruzA2Xq5Nuo+8beYGvrh8bCZEYQsOmqfzDfQGFivoedcct6nPaxc9FVuiVKd9VkVv/M6eG2
RXW4zquLOzYIyKbDHnleE3XZ1D8MP1DOxl79HKXNN6VBUF6uh7sesvJvxomuN8MQiDQ6jj6dGTqF
ZLIhZhhiQ49nYl1mDYRg4feWi7Qqc0SBJU065j2LLF9XinW959rLm9jC4I+kwFnLd2ViuI9oG9Zb
XDvhui+sF7NPNlraMBFI0NDG8Rsa9/FGcXB4V2UdrKoq+Uq8KCDHmj10HwXoJRG9aZYICU86sURG
99tKil8h83+EOs1eVV9bEwa6IojA3XdHO1B/ZVL0KwnUn1WhIRZYwswvs4fCwr1Pu2bY2QnOgkAh
lt2OiSPyB+9NwQraJ5D9dUP2JIfFrZgMVekwOWJ/a5WF9ELHD/YJla1afQXvXbntJXOCO+cPrR+u
gszEWjIF6hZef8wUPgoJMUIm5H1wvTBrmt46VI5lEjxYBGKs8ji7JVH2J9GsY1GY36uAjVev3307
Tja6HB8IVMEe5NbotXQuuHq7O9WomXlQVW8KItC3jRbCyNO10caUUKNXpXpYSUbab1xN+mnDbOS7
LYHogbbVEZVSa8vcD335jMwbbuhE32MF2Bsjlkw/fUl7eaej6r2zfZP4YWJWAoPHTMreHDkLT+3a
8+2JQ+xLq/mwjcevw1jHG/hnnv1y/Jn15lc1Gx5bc60mZrEzvf46Qs0ZmTDPVehPKqZ5zaCxtrMK
nsFMxaOmV8fIdQnTNvddIG3sAK379yHIvzle/GzmzaU3iWmUu1e/jg8VMThRzzMR1tUOSjaoadqL
D3EgAW0Qo5WxsYlyduBSudFK3k9Y5Y34UFRZhxF3gDMOfmhIA9Cu8IxvQ91/Q5s6WVmx9FLZENnU
gfpeJdHPDjo9rejfwZf9JmyXuFhtP7bBsdGT5wEY+TqWsy95A3l5AA9TGxFRzfV40hER22e4AYj5
07AdVeMeByRkatXRa5pHNI3QELSxj3e19bvSK6gp+MKisY3Ue6pD+QuB8krSOyQv5RTapvii1unj
/6PrvJYbVLZu/URUEZp0KxSt5CzbN5QjOTSpgac/n7T2/lfVrjo3LgthJEvQzDnmCBnWPAtjVvZK
+P5mdPzde9Fi0Ifb0K4a7Q6//Qyy/AQ9IiZHkzT2PaEY1QndMBQ+F9t0kyuyDkF2QIU7+1svukOm
q7eeN0Xrd0kgYeD0mb/6jbZn5XuCXFYv+t7lo49OBsn0lW1uulRtxypct9tWleuWj4VFgs6f2eG4
YLaXUP8rrIDd+pSAUm078tT0lmCx0T9kFV6fvZUxTynXKuHqVV74m+dEKGfw08qxuTh9dzD97r73
8oA8h4e6iz7sgr4RCRnRDSp/d9HU409aDQGjGVIeBNGfM+cGEwFs40vKhsZQVDTjyrN0CMb9RtBn
7Hy65ao4ET3aUAckOlgVl0t/cTpA5Tn3xgU+POc8HduFdHEE1AWEI6uInisn/627sVkUXa6W0u9J
jER02MT6btD9R9eiiJxinLPLaNhbLVV23Ycffcd1N/fm2sHM222HowV6h3NKtsTiztFypqEyxEoU
7hSWuxc8CCE6RUBoFthhM1h8yC4fI5EnMwu6USx70/UR/HveYkhVsSye2gKPqCHT9LVp4dnQNskj
AfBdiLc9NzgqyQf/Rx/7/mBgREY3Zm+9sHvWxITtpt9/iA6n8UlL4L30H03rr6MBS9E2IaPYz/xl
DkTQMODIIcYvS13j4qEIkyINZAQi0Ot6AWKdbYt58HaETF7cBPMe7uD9UP8YHbXxpLg8K/x10uQg
tIqEOYWHYsrpIpNHg+VniToJVhP5PXMiD1FS/REyGi+E0TNWsl7C1iOopPwycK7z5gaVhEEiWJh4
5HOWxz6Se4diMerK0+AzNCRfBKurIwKiV2rtV4+hRWBH16wIc/yebDqAzBvGk+dzq3GmZeb114RB
7uYOAVJpi4+qvGSm5OpQgdPM+tkeipFiPM8WwqMGc3J4G1HyN4Bnd3u7ujpk2SN+b6N6sSu1Mkx7
pLAiNCNx8XZw+ntNjfUu0bJ7K6IgJ5O2NO1yY4FMSTkrCtp42CDStlqnWAIIvThx9IW/Fd6pGZy9
2JBcAZw02h+g32dSZbvQsUaSgTumlaeixsYMi3uxyGHbbmc7apYtjpi+SoN0to9N78NN7X9t7Y6o
5UNCMGsJCI3hI9y7rF4hZbxPByHWeinfMVm468sZx+fqatH8IQXB1aNvINav4pdauFRCcKA8QIKF
1CPqzirBZhIKeultIC3ZREO6KkgdxD3OhCrE/kx7LCAHNZHZ7phrYU3Ppu4cZMoVGPMJZ4JQCaaS
v7YbDsu8w3G4WMWGs0mc8WMe72DOvOQwUhfkgshVYfA5ESV+QokBbWSmX3fQKnXTFYK3LxrOfFdu
W4B7yJvZ7jVj7RB4tPBt7UlUYj1gcHtdpKoFPqhIoSYI1JuruxzpHxkLm2btsQ58H2Lry3S0aR2a
A2bJSEhxNKQ9zXPs7agIbZ+zv9LQDlCYEJsYo1+hxu+SGI+kzPqznK5cOCNwv41rEusmEKKNvaCp
PySebuIq5y4zUk4Xms9Z4trmJ4DLLxnK9X7ImFqbDO4noooy03jEsK9YQpVBQGkZSz2r7OsfrBIw
4qVpMtj3so2w8aU1xnHrGoNHHZDWAVZzLe4p3VtqSOyou72WcLZVjVi0ef2S5iVyJOcOY8zlXFE/
q84n1ReQYuHk8UaROI5r53xyoLDX4mcy/O+6mNMlRLaa07R/cEv17rbqGyfR7TxNgWMaH9WY2Lgl
Kyx6EV+EY2PjT6LKgDmIXounIXMf+tZDlpEWx8HrGaBInUG2/57aHYn2hfUcdo+90LHqxkOUBDES
d3Q3XI5xecxtcRCGw6UbdeQ5McdodPdc03UMVamWcaLfEzjyYg6kYvp9uY7i6TEO7QEuoPvAQIUA
lzTEs3l+8/xHz9EgiZhXL76iG4OuSymwKTCxr4uWqVktJ1xsiTlfDE3PvCHeaHV5LPMXbPN8hp3h
lnMyaOrYWo2pQSc2GOxqJuVKMx0r8O7aCMNOQD+4C2SD+z2ck9JdKam/aXnOqKU3N+GI594YEoaX
Y4Mm3T6Ihu47llDvbWtHfdGWOQWGchc2VSXdlzrr2Y5K2sZ1OCelKvEDoxocXoY8hNzXghBubikt
I/C89Gdy47eYOeU09UWgDXgDpr457dzpUokkX4XmJhcMpEt0qGhQo5VDDkwl+resjK4INZ1/mPKt
+U4TcENgVtIYIK3k1WmbFBHp5GQv48jd2ybVe10rSo7B6RgTtoyHY0KifdfHQ/mnDsnIyOL61EXx
2iJIZO1P477OzK9cQ7Abpzi/X/2GZPcNI+mFgXi11uCoLCRX/MrXXHpDn0tJqfZUTmsfF+BpAm6H
zyWXYRbhzlYhC5QoEXKmWmmL9i8PwUKS5KcK84PuapiapzXJQqHN6ClptzEGGwtIS+6iqcwfZWE7
lb8Yjltuosr4cA1t684j+IkPm8eqf6oKq1P8un/wm/mkolZracanGcthnH2zLCANFheC+dzERLje
j9xNuRQRHJafUGKgfg9/5FueQp+I5YQ1yiDovBjcV98Y91ODGQk+c2TJW815aMRnyZeFJcpDkvnm
RrtGLsf1dMhtHdf3pOzXSUKfplP717V65RqFBgKp/rocOqsmmjb8HVPwPsL4Nt4RK/SSGaa2JAFr
84qQNFwoGcIe+vHHi/SsC9j2s1v0VJsQU+0ZxhnR1Ugn9nnm06ayRIUWBS/XJiRbsF7ZQK951x3z
QxpwqQo4EwC2jxUf3qJU1oOWZ0CGwnobmFsakRqWpP9c/VT86BDb4jmana2RU6CLiFA+VicqAJz2
6GE9E+9W2VsQjXESBrC69+Poof5l4Q2Z/CiUlWM8POSCTs1p0NOkilgUob/FDUENk1mRB6WeMSDN
13C47lN3ODBWQOin5SeRR92SJvCgrs6tk/VkfEal9+n27Wurc2Jm9ivZF0+mUy5FRE4hEcC4gBMk
O921DVcLsi4Y4tvW0t/6zv7S3AFcGaZba5Fdl+qAMSn3f3dOLBQTw072p0ziA84CAA3uat5svIfX
5tXTosOMUyGW2ofMdGaAu/a7luNautprTiTxwo0tFaiKwlu3YTOEnC1UMX1Z+UjFhb6wRX5Xhd1X
KZBQxP2MKSX0p6Z/cnOxtwqnDUytp6Yqod/rGFSPqaYtxTWft/eNFVJwoujT6jsu4i3GFXdNEq/1
zP6JvQacqmEKSJIqUYrJxpzqU+YQKNrIfFcPRKb2er2CFf6ZGS10UZOEbjtZpRmD57SD/xaWGAfb
K97Cvo/PblJCElaHUjPwd3KMeIHoMVTWY9ghoQjDv7nUnk2ihEanip+17APPxNKezUCLdNhYyjxN
eI8trc74dvtuZ/rJU6WYrKMA/OnC64cd5x+TMVyyEl01aQu4X1X8z4k6TZk6Vin0vDD6pIT4JFg1
XrjVsLbr6aOvr7o8nRu5VvgwAucK73ETth21+RWpHDdM8eKlNQHN6olJALwJmhB/+DaJFFlbHoqc
OKXKfiw8JZiga+9zpA66xELaL48mS7hwvU1XVV5QKEzuym6VqOQtyRsR/Em7/rat/Cusa7iWZvVQ
4NbYuQWLi9OQtmR32OPt51KtQvLjYTmh1TbqPTqjJ1MbIKej/EVlsZ0UtoQx2aBpqgPq9eXA2Qjn
fBbWUmemigdXhBakVIEedPOYkpSYZOs5cvcoKD8dIT/yeT4P+HwxVnOOXCEXJ8OtTeuXflnBwfSi
jdmkgat6CMcaaVHpfEK8dIdr7byRtrWysTfg/mOQR5kHnsnVNcz6sCXTARd9aOCj12Oyzj9VW/7j
6ALeuOApC4uKjrO4PFr5ay+yJQGq903cvcUDI/DrKThPRExBLNHXkcOJgn7iNOfhBkT8LXS7E8jt
OcQony4BHVoujRUpRPtcFE9dbL4XoyNo9GLKWvRUno/Lk+i4MZbJ040qEOmAMoDH9ZZu7IlQ7be6
S7/pfp9RgXY7bPPJVJ7DJbqXN7s+NHX4TnkAHyOmRAkB6g8ag5zGIGyln+xs5RXmFpYRsF46WZQM
MiIfUjtUbq2d6DUvYwG2O/fumrzsclnZjqKnH/11MWNFM4s825bNsaw0BgQcYOVl2jd972JCCyGS
0NuOs4ZussCykpCsaPSiuyFRNI04JzDb14I6tYktnuzN1BbGnZYzwZIoEZhEuDRqXqwjzzA20+TL
HfK4ZNFMZDCNhlU8alOLabybtZvbw3+2YUOfcl22ebh0kXBgxF+b3Ks6wsbdoiLL4Jr+NL55IsGM
mwALxx2nQPrTrnKRpCNy+nDAkQ0B/9S1em3L/7OeDQrVXoQgfZjY09q8znnTbgYq9EZxDxsaAMik
eyJf+LPv8quyi7vPrKmdMAZ/44Z/LpmdwZQbn/DIuNe00N1SXUTkHOfvWo+hamVR2jvK+A1Lj4uG
CrsIwy8rFX0AROQtsQ0QvoWJs17yPzksS568S9S1ZIu1fezC4Qvd79g3v4cW+vbEIhz24Q4nZgzS
Qaw637z4Gabf9rqetKO8vlxyncBYDvQphfO9773in4ftYUmyxFwGw5QeZt15LOpznYphkebqqYyY
Pueet2tqAaTpnjMTNbnr/TSjjYl/JO8nO39Ir6MDXyuADcdmL/RIBW1jcUX4pMCjKrsjH6NcykiO
zPC7JcW14rK2duUgCNSx6d62VhQLzCZgdugOjgSGW+OJmlkuDo1Rs0rt+tykw9tYXIMWx3TYhFbx
p5K5PXY4bUTA27pNp2xFPjfYyWI+YFkrP9bfksk9+tGf2VrMZBvy0DwazjrxSpbH9KlQr6GV4C7k
0aPFkRUtkFgvxg4vh7EaA89P6Z1dWy2YqW7SRDcumc9qjXcs3S0Qy1iQD2Uke9GDvjiDONFjPzt6
cWkLL19pjUggWkRveIwgYffMDWomPYDowTJ4JR26xA6BHAJS9cEV9lwNJmJ1k+/YvE5bZ41gSDvL
NgSZ8lfm3mIWttY953NGyV8ooMpwYLiChQoSdybuqhvp4TRyl7wy94LMcQwUTcOzkWMIqFtYvgxV
Da0KwMquf7JU4v1Sqm0+gTMbue3vTLHriq5fTBGDqXYGfHLd7LMH5ONuU2mLEtJDm1fxLkqHawFt
vttIXBaglRF2J2NzrxcFgxXT/qquo6fwQ4KwBEamUbt2hxbMEppscxchDewpRh5Ch7OyrAA7ex3d
yXAa0NcFcFTqlV/auKRPjD2ca2JNL0H8krlXzMs4YXBGyDZNjEsF5d1ibLL+QZKZvmyJN7oa8u/B
5Y+RLYO8B7cZcdQwFLAmtVS9SweJ4wd3hFiKMJB9oh87pa8LasrF5KKcTmYSy4V+9mthbYTeyzUO
kbtZpu7CycpVbBLYMkfcHKJItHsF3p55ENzTbHx1SkimevfC1Izvv5yh/oDIhkmb3uUVsDp9Kz61
qUP0yrDGiwEXCVkmh85lfiobQPvaGjVEsfhB5n6xmjuLm7Fq37DoWZX2tf6skMbNw87OWEnzpHot
ndnaumYFm1lU051orzOhBjoN8Rtw+Nysoa7NyRNHu7ESMaeFpgQC7BYgkAuNNsuxX4u8KQLXKMMA
y5USLieq1zoNiGwrMYC6XpLnfOQlsolL2MobOxBCXPMU5MEW6aVz+GxDo3O2aZJBYOKyR+bz2jj8
x9LmJdETgcREDssaIxnHGy62b0MszooDVp/jPqoedCAUzqhyEfKtrOKsxe67bWj3eG2jntYEjQxM
namyXGY9K8erqyCNhq2gcSdeuCBitRflhmGxhUfM2h+OVUx4C1rZT90R3WNhhqshnS6WQnU5uMNL
G6L1hAbUbEqCaFiiu/OYzOyk/QlSgoB1oq/acvql6/V3ETNUgEPfxBglmoDNnfoH/2Y+oim9H/Re
I3zaQwEzeMRulAgTZA2f1gShMwkb6UnYLDmT7RC7NS4kVP/1UUwdy81YmjuMSqqZssLmnBO18TNG
9qdu/g3j/IP1DOEWGIXb8n5uHR1nnBAcOvzEfIu/Fqaz1nMUFIwMca9pEZmAe2hqOClmzA4pPmk8
rNpYe/cb4a16oyFwLcmqI5M/d5XPHul4gpkOY69AN6h06HMQ91Kx0tduMPYRAZ4Y2ZLb9i61wunO
CXVmG7Q+ooSS40bVuNbwgoeH/NRpub5uvHs8LigM9el1GI3t3OqgwmPz0g1MRBzVBWZUtsGofINC
MZ9599Exbrv33GFEZv2ZQ3Lv0e3TBHNXHIYRqhHtQD8ygI59jZp926AbP0fkkWgVYdaEOy1Vq/00
1fBuReR65eEx6+FWiv5HeQD6dQoED7vyuQMUIO/Nx/e3dAA/rJchpD1McW9YIdD51K7qtdid9qNL
dEGRpg+aqHHPtydOubmuFhVUlKUx0PO5V0/8ti5/dUt9dYNOxeKorcHas7mabqsq/4K7QXol7qfM
e+mMTbd55D9KOaviFPjFzjcxFriQDZeZlm4LnUDnJrTuZeund1XLuW3JZcSHvJhqH3ogQ3BD+vYq
7pQ61d7Kgj279EZB2kb/OU3VmTtsShVsLUSNfK6pSngg9XpKr4Ldjr6D0DYI8nP9kyKyolVIn0zd
D4NYAr3GlZ3wG8BJHlX9uXRQ5mrfYO3qQ4u2TF91rJ3EaWgZs81j+e26V28WQWvUtBDrBr4VQ583
kT+35+T6wwZ9K2DS3t02Obkkygjkoc4c/tv2GkETjtsC+iOcXJO1lGB1T/Nx8W+GaVlL1uGwNp7T
Pkk5D/RLi73E0jBNN4isrec49lLM/iVKYoHKDUy7agu1akIamUKhg0gXzVjJnRzb58Gt542ZWslq
aPLTCGWM2THTOavJ5YaLh2Bjr8/wER6Z1TKJo4RjjUWlj00F6PDKatr+NNTeY17ygZZzvihqozl1
fleT4b32uOl7NZ4sHeMNXMfOTTgB8gMzdvH4pXoDF3GXsXzaG6+WA7Owbj9qiZMLii5KoWLlN+65
YCK2rGfRBhStqxDp4MCIFc+ca9CG+k2baRk6Q0d84V3W9OMa42+Yi+HJn6Nj5NCr0JatM7OOA6Vl
4DGGujPIH6DIGX9ZcjGPcr17w2oeZJ8BwzjRaz4x/xTclyIcpBtt+hvJD05DyzgltjUsu7KI1lpO
MoI0vD/XhqNZdK9jN4QLgQ1y4E564LYT67M1/4jR2zYWMdnpn+twgs5F/i1HtLW621H7aYQYlVO0
V1b90mSQKTpOLrN9Rsex9xsYPlEYr8KkwcWjNxeuL76vihMKcdxJWt+0gtB0DybM65z5y2qInJ0P
5ecOoeKLcY0Zj2qNaXvFB+CKnzZHbImOqAJ8XY+hh6lNmj/7DnNq0yWjCC+QO6eazoPF9MAW4Xt8
DwOFVSUI1bzqTaj7Q3Oc+izfQMvYTUN4Ji4E6QtYRGaMUHVcjhlN06Uo7d9mHo9C9GeqVGyL430W
sgdnpwYhqF1noufsvlZnzFHOThoLytm2ADmxttLudsZIDnoxPmnTbBx7uEAmPOB1lWyLhhK3861f
M7P6Rem0F63qZnCujJsBn5uJMlNCemq8eN8xSwNz+zRF1x0MwmLT2JvWWtf5y3auAl/EnC3JQ44z
QxCx1lfNBlulHZxJbuWZbqLvrz9yhzixcLRInNZ+I7v/zET21TXxzNlvbpTkexEJ4YXkra+duf2I
LEDINL3K6VMmaBYZT2blRYHAogyEgYmtzcc8NMMa4hMr7F3apS98/4/uV1M3/jICLwCmBfRvfX2h
KdoqO/od2/GxNd3fOu8u3tQ+MYUIAzPV8Ml3Cc7ycZSSIe2AMK7sHeaoGqnBjoCSTeSBt+iLWdLy
60yd3dDaY5T2ZYTKC2QJT+w6zSo75Pl0avmS2J3dMDqYP9xN1rRxuYLKqNoULNyho71ZffKHuVkJ
8izHTaVDa0P+Hje/pdteyJkCjS6rsxRrI+TOyZqOu7K/LcSA+3H5ZWYe3PRx1XsJlDpd1OQyoDut
r/Ez2gTBLjR+XPOXgaa3imf/OEJJW5YG1ghQrxOpw+n147vRno1FmsTHutJIrbSKg4NaLStlsekm
W19Bm7OpLlTQl87GUGOE21gtiWCRjyYHxmGNyz8Tdw1NaYSik3THGOG1LztW+M1Up79xJa+mU93O
KjX+b1I5hQOKQ3lLE3bNQJvUqzHH/h5kIxhbssc9OzFWo1s+x3Vzb/UEQWBTzdtIlqqA6+qBlqP3
to9ORiskGZcHyaQTXGVlBzz1HqB/Y/o31kysRoYYI+FOMKc2stPqlarP3awb+7IY1qrUoqXMKMrq
dluVBnUrmHBSJnx7Y7ny4vmYFCxAYSzLlV53d5FHcHukE7sA48jwtXbl5xpy5eEtH5tVM7SUAF10
rxkU/aqsfiIGejIljNKPtGSpTean08mz0Ltt4efTqjOod/Muc8CDLMRCOY4sobrvIuurFvvIYtUk
J9BlHPbnw3GohI3MffB/yUj5BPwS0ntlgrIZiYFD07K3aErjiDJijMwzgpVzrPRzonrYHsaujvJi
bQAPOIVzP5r+lcpDOVpLghQnuK51Y17aMXmGYUk5ig+V3Q0INUrnVM7WU2ilj4I1Ze25/SZr5o1f
G3chd3LEokFfMSAjmnKVpqCRJHamSbMw5WgtoVHyyIsodmp4MW0Bao6WO6nizTQYa7frqEoAG30y
Cxa1lh/E2PyE6fCTtcwq0nlhyMdc9j0XDZK/sHozY+cnGe3ffqjw6zeXlp7XG8zvmZdNGCtIunYn
/gKSZWBflw3gmXa2qvk5tt3X1B23umntZEypqnXmAfsd5B4Cjk7PDdFuvX5x+DOEtpJ6zQ0Da4jB
F2tbcofV1VdTYhuYfQlLkMOW7QB1HxwXJC7vqssc+stmmsUm7owXnxxWKf33uL8y4pP4oCmIFBDt
SIEoxoNdkHtamQDchfei4+LWh9UZw6MB5tXwJAewmC5CDFu5zhHhGIF2Yf1YIGRY+PN0KHt/mcw2
KUrswsTkYOGTwpjVW9te82jZxWfTklWm6S5e+xDS9OHZF8DLlo+swPaeVGdQsNlLllwm0HgkQMMV
LxkBnchNsBezreaz1PulBktVkho6JubZMVwyQ/ENTMHc+zrcXm95zAUuc5nZCxGXaNOR+oTSfpBW
e7Kb0QuYNdJ2E1q30KR1n/dOuyrh9CgP5uPY7c2eaXDEOKXRvnFyIOoRbHWhGhwk4aWaLl+tYl6e
5wZ9qbsDgmdtTIya+9q86Y3+tdCBwHBFuirSNxrC7tZ3KEooFBVqlesYED+pBNsJPZoAB6h+w/ZD
esa6b8Shd138UGqSITPWbAwt3ApAs++Oqhbd0aiS/ggAMTPWU9oW+ohatFo97opW1I+p0LJH2urr
77cNVYv+EZ8ibptOiBdkGEdG0Nh6u/nP0+yojcOKWEN5vm2CDsAcwhbv/x4kVVHKOu6NK3tu60dw
GPkIXeyp1jHvuG2yiHc9SV/f/rPDda+cANM17zZe/nsggHRU+srUdrf9IFuPD6Mkvv561NsPtCXb
GEElY2ve2W1b67RdAMPOxsblv9vyxAsMTH3Otz3w7ppgu6QA2namzmIc/vOD3u7BE6W6+5/tgtoA
Kx3FQOu/+xvSwcVCHJiTmqd/N+dEq50iGEa3g96259VE9FRs39OLrGtThvcpmZ7PMoQ4VdWqu7s9
dPwqu2bAzatkTPtnv4nyvSnBEstI9dw5Ou+BDIQgR37TBaU7HpXO4nv706nx2yCCrLe7PUxzP90g
bBDLfw4chepAViGg2fVlmxzXucz4Z9fbS3l+fWHqIo63V1IJkY1z6EUAEuyuellsaae14PYwQXl6
VL75UkiN96HrZ0sa7dPtOAZ/CZTRyMPtQHYJqU+Wfri+PduldjDB6UVVk1cPtx92Lpt11nBpYZUV
x0HvVHhdqKINbk/DaK4eeMFk25DBzCp+3adI5hjWFUOtf4+TtdNIP1BuACnMdddZyRmIPV5Xaszv
GcFfmQN1/YBFnbusomR4zLDUXLa4KjxNjXSCEPXNM7VXE0TKyV870DeuO1td4hk/Oze33bdytMtF
rvXVh2jqX0JlkUs25cUb0uJ7rEtkg6n1U84Q2XOv+utGKoqCmQoTjioY9JqFY9bvw5GKZtEcQKug
5Ba40AgnhX5ANDHlzsDec7WJmYX8MojYW90sf/LGfXBh+H8lKn33yrj51OkJqN5a/91kdrvI0nxa
J3VENIpvyAfC5PHVzF2WoGvg8m1blNVIKmeN4meQ8uH2hBEZLotEWK9uD29PNAngUBrlGuUOh/pn
vzoaVw4Us+XtYXc9QOWa3moYPRz1/u81yHquoE8zR7OVrOJgblx9rVkGLsTXfW7H95kJbkZpD/+8
1dsTZRv2m7JlpnXb5Xb8UdPh+Q8x8/5KwmdDkb6dh4y4SEagZ9KCim0v7ZRI0Do+cplpq04b0ydM
DJKgMezuo8i1k2nXKmJG/DB7YfwnC/sTgrd/UY7pEYHcIZtVbg6q4su9VlbW3jWVt6Z5Hbj+C5O5
uDW8qXB4syusXGJ7hXqAL2jO5ofSrZ330TGrIIrU/OgbSbX2nQK7naId7mD3extSm8Mzsabt0pKZ
/gqjMMUwKb6XevZYzqZ5suoCowXLUYwmmAX2WSxPnDgMiqIqO2W0ThsLr4Vjlol800tcUvKSAVeR
qemY2Va3sUpYBaVg+N8Lozga/WRucLaJjoZvOhsuFPeQZQgBKhZcrrK7EtLJpkbav7XsNH6gGqGk
M1znO8rv8JVwfjr68EXbRdPjbdfEnjVQmf/uOg7t/+xqIXN+1Mn43gydzerbZ0+wp9ID2WcbFeJt
itsycMZtG4DnZpC1ileKuNBl3ehM/UL1UJgtycppOK/MZFYPtx/Ey7qBhZ3E+vbQuO5nDChxI6u2
NzVLG8HdKVg2rj7Rzkzk+M/fxSmgsmeGzR1D8J+ZND+MqkD64frfd7WP7Q06JbpBb1uRogLHUiEG
RpfwYOEqvIS0M65u21TlhQ9U93D0cdxkJsR+t22uspZqwp7p9kjFYXHComx7e3Q7EPo0f5uSnged
mWPcftjCDglu5hr6dxt8zoZRrmPu+v/bj/nH0sTa7nzbVPteiaVbs60aItTHPO+WuqlgVwCgdGst
FXx3xEHGK9SI6DG1OQPLMtuzy20BIsB1I9hkFvzzuJUNBnzguP/seXuIcT5Q0/XHv4e4PVHZUXd2
GKnjOe1hA6PasxFO+vYG3JdazpvgxPz/bIxsR99qBhD/7Q9vO95+3J5Ah8o4+PrH81xDH898Zxdd
G1AZN9ZpAP85R4WE1oJr4AeoYcuQx67uzRqjCntGj1P1DBwtt/wtzcp/SCKEN74ET79tL1z/CbsP
/cm/lrtSIovR4p79y2pf1bhC2RNp0+FUytVtex/TEam+vjDFcTEnGolXTRldFjaRs0astH3rcjYt
br92E8ml5ThgZW5r+9umJs149vb4n19vW/99fvARruWF9vc/228P/2ebbXrGrpDZSnlgqOReTfvY
nP7zQ9fbh6Tnf50FfPEidu03I0V8oNdZ/cHQ7scWtfOpueVrZxjdTjiW2HhGGq/8wsL1Aw/4V1EZ
jM9QeJSmx3oaGfgyNXlyIfGSUGMWTFgZ2qq1pr2Hy1Y4pdYSVjjrXzmeJimL36nG1LNvzbfIbnUY
pJVHx660O3XZmsaArajO6H6hKyvahkVJa90h7fLM4rP2jXfyybVHDLOrfWliM5i4M4SEsV/Los4v
g84QbdJyY60h4fpwwoADFKv+MjRRfWfIJl/rCMR2VR8Vr9407QAjy09DWRWqpzDcF/GQPoYi+ru9
3Gx6fINyrM5uVQynMGLKMF7/4Po+YFAy00rhBpZOJDbYSX6lWJIebz+scuyPUvTQa20PiwONLl1C
kDxaZiLGxW0ftJzXX6Fpo4ET+/88/L9D3HYv6vpSFHm1/ffQuQUtWGhDt+ol0oBxnHf4tvin26My
Q4DmDtje3x6mDSwW6Kk75bUnl4Fgt2tBQGCH6UlQSa25TANz1bQU8t2dmVsnY95+Vnlxgeahvolo
PvbUo7/t4CDJKiMS7Kt5UXnIBBYajfwVjvYj9C3FCEPGi8RVbl+gE+/QKV/N5SpX4jBnGvUiIVp6
c3v47xNZrhXkIMOzHIC7z8mrNhAjbmFIffh/jJ3XktxIlm1/pa2eL3occMhr0/0QWmSkFiRfYEky
Ca2l4+vvApJVSda0jd0XWEBFMIMIh+Ocvdd27bDydk2JxHcY7eYYyu60rC2L5RBrPm5ZrWZ3kTkE
1Mta5y4ahXbMXXxdGS51ntJ7IAoG5qtNNO9ejqk1X6zTlJpobVkcw231G4/02un9FENP17URWDfv
B/P/dK2TLGHVlnOHYYg3+esz3s8f/KzmyuIzGiQF57Fsh926RYd9HyRZfu/PjxyRqNHq/LXNbbp2
k1ACQ7oDEg7ninFbC9e9qoy4vsLL8sIzsfUosFXBG7Nvy8YBKRujJ3e4EK+WnRZU+w06kPIgSnSC
bS/Lfe6gd01bGTxFfuFsyx44ghGP+KiwdxKe02N1GzP7cUpR2XhFoL3t6K/5b3nPlFTWrfWY8V5b
BLLJ1WjJcFPGKQYilAIPVDO3I+91Ky1pPUy1T+HUMXjCxGTHszlQd2m28WrZ60g6nap1/Cva8wBG
oyi9Lhu7vnZQrNFCr6OvlZOd6jy2nmtZOngqAnAgUxa9lBoFhPkA5/cz6aU2FNXd8Ct6kfczbUas
daka45beEhV3p0ofhxSHEgDP6C72fbhRelvQIkmd/aBs4xxzj0AOk3V0tOPiivGt3atMONcm38/W
SRJ5V6TE30VCcx7HGVkEj3dVVaa7bzp/UqtszmDoHKVfaHWmFC6hbs2bchT8l3JevB/X1mZBtoX2
84xlT6sUCcmD6RNBiLmdHvcWRWJ3b8sufChtmBURoLftsrosOMB07O6emf3sAgI89HHAso0DdJNy
IBWQ4eh7nUkybR+c7TytL0M4ZNskS9tnI4q/Lf/VuvwRWUP4PeZapZiuCLqYz3FBFZ3N+ZzUoaZQ
x2bzPMm5fTD4b2b+fk7upfrKcLOf51Q2upQkzc9Yqryz3irvTMuT/tZg0JCo4jzYJdwbatKw2ZUv
u/7+kkmw3GhdtEvHKusIKTDx8ZGqu2r466E8k6OuAiAMK0u4LPN5w8eiTSMCgFG9Pk4YabfdSOJ6
E43yqsiNZBtZsfaCSf5m4Cr8bkX9rdkM8gXfQk5bvPkfh/pZd7NMXc1wvC296Oehf3tXcxJkrBdV
Qhnx1ahz+ST8unwM+l9Wov5V723jfY/u/bLn7+eUXjnsm9pHhDJVPcnijRi5x+L4pyEqzO3yMtEB
AkTzovRiCJPujYDbda6T+XlteZnDoNXIVP1967IOGb4+TZKStae0U24FZywj5j6lVXyiK6+dlu0Y
3ymeLhv1bHThIs9H0/Tz8tVyVGfrnXVYDmiWrcvLZVG5Fr0yp4tXJeSMn8cve5QefOm8Ojwrxvnb
gJ/GIR0pzOlZld/6uZ7fLq+YhT63NFNPH9tHP9APrqRxv5z6+7GoTX8e28LuXcE46MAOu8FlWViA
PrmOMnPrVBnskrbD+728/DimUbQ7/n7MstsWFrCWnmCZCJlh8KgBfz/neSuoT88vDQ3F1/JqWTQB
9y7kSeHqY1tvuKq6fKwn9pTs4gyO2XIyFkdITX97H8qVNGmaxma4cumR/fIeTJycda5Ggb6mxKsF
rq/3oltABvltIML8tkqVg0fclxtPGdmvOw5tD8DvY2sppbOh0yo3y4nLArRyftsc6vnIZUMzoA+z
mXLs8WlkJM28TLQbL4QhVKtlFStTsW8kpKVl1TCxjGp4Na+W1ciONtwgjcfSM4zbJDMfl81DBLu1
NcmQi1WuXhqdVi+PEM5x2atZ4oYkzemOoGzzocmn97f2UrM7D3FXwlPiJDoeagtXiOfR+Z+lp9AE
C0uT1wO5Si+GTzLJ//zXmvO/lmlYuKOTNL58/GuXt0z412YNgOYKl/5+IaFn3C52bRGgi55h6e90
9Jmn/rFaNSFONA8JzbJ32TGNKSP7sp6K/HOqp/lhWVNZdWaoxOKT6lsvZq6LLTCKbmG7jZuGevZ2
bByFlCnM1j6gguuCqRDRSb5F+6EGn7Uc/X6iI0O005U753pEt5bWRLfozQIeLYa7hPyLKwDy504b
3Rdh8PHKG3Eded5t1SdPzbw59/DZ1Ant9LZL3JexlfGaQnx0text7ZhMDJU8Bzrq6dYkYmccNPel
xjS2y+t43C1nGcZAObKL42tPS73nKb5aPtLVenEF6ZUO4PxRfhzTyK1zbb+sqkR9nsidhWHVlI9N
4G+Xj/RaemP6RPJ116fGs4lrLIncS5tKOh5CYC4myOpCUrZzGSqL3kus2z66UPNBqdQEN/TX7lFD
w/BxyjRNikEUxL7FrVVauE7C/iEIu/6BoCVKhyniUD9gFeQNATKDev04Qu/8pyGW6WU5ntSTZi97
jJbLaj2/4dzFnd9rOWeoM2sNU8Tbe9Lat52qb8Ycvz0TAKT2tcavVQDJ7KQdfA/vurAvvpPhlKET
DOasARO37dS6GP2H+Mmym6+e1PLviW8gf7GrT9Kwqm0LmfCKaqR9KSe9IgPJc77EWrVZDq1c+nzG
INz7KSUbTomIO4lVD/dT6fWr5fNsTIppb1evfolUUatGJmNaYp0bTJXbIrLdF4QDl+XQNjY+967A
g2jYOv8oKjrL31D4Q7V2eI76829IeIZ6/xuKjDnV8jfUuIaeorz6iny33/lVYu5SkUwHxAHZxgDs
8bSs9nWSb4xQGE9m2/zcO3mB/GVVJEZ1oGmU7XA70yeRWvwsyEnfCCXqa8Tww7HSk+YANhmOqBal
Gwdu3iel+hck0OYPtzk3qTa9tRXDBBDyGEM5Z0+eX1831DOLDuDCIPPXIavCPbysDPxdOpRXVOaI
jJpf/W21A/JMzLDZrnkO4OiqGhTuCGKg/Tazr1Ndbv1Ri65oG7nrlLrrdtleuQZaIIzO+ZW0im3R
DkRGBB1nSC8i+MUb3fc3GI7SMUnV0ud4PccRV6aJFnReq+IAFU9Rq/edfR3q27ruIRLMO5ZDlr1e
bxRnGghQ9GMaVJDAdmkdWBeT+ubFnhfLapgO9nkiXHJZW7YvR+gZ/SOaPg5k6jzG+j6fOxRkHIVW
tgtJvVkvAHacrk8loP+HKEAw2ejoLBYQujM1T7bnJg+008P37WXqrDvdaL5A28Bt3n+HNs49DPnL
XVCa/iEAHbR3wzR/SAaaHK0m+u9yEGsA0N2rgNq0AeOoX4NOJQGtS6PdWGnNcy30p6BOBpA6BGWp
3HuxYjJUYt1JrrqyGsgAkQpqvwpuecbAjJ0Hd9jKhytptPadNS9MA92iVdypOLJnolh3QYJ5xv+H
1rI2k/poTEwrPo7vmibaiZZHtmXbclofosJXUZftl9Vlh4jqN7D11unjMAclldMU2Q3mTfsurfzm
xu219ccBkGWYmsXq28fbNNKp9u2EqW85adnRddG4SdLQx3LBGy3b9DYfCbuOsuOy2he+vcujEjWE
IBvHC6wXl0e68+AhAlhWG6XCLaQacVhWnaR4aml33WKm8h9wqO+atrNeShVgYPPu9TE2L7QuQPAH
4gcyLLGP65JHmmXbsoiivLnCc4VtmWPFVMidP9Xlse3zz2iBsZ57vrHRhRvfDyq3bk3ja0dtAeMM
cRVHMGZYXuedRV0k98KMxEbQHdou2953+OVnqQz9vKyBUrRuvfzrcviyJbJ0cWTS+uv7xGkhUEW0
2rZ2+h4jadt8DvBQvb8HDxfItavpM+YXd117dKZjWv/6PABF8F4fPtZ8/31tGatGKBcf+/rf1v46
bxnk/jpyOY+e0/BgDPSq5wHwryPfP2/eNwN3/sN53higfgyGYzCo5IKzMblYiX/fZao/gGNJLh/b
l1fv26qRhtmAsoHDPzbnNSP9allvpv5bGiDMJ5/h4mdWcVleLYumUjBVjLQjQOzPHb4uovGXddOJ
DoUIslM8kEP5/jYf79A3mtrq8czum99/WSzvxaSgX/3xj//6939/G/9v8FbcFqkKivwfuBVvC3ha
zb/+sPU//lG+bz5+/9cfDupGz/ZM15BCYCK1dJv9317vozzgaP3/5KIN/XgsvW8iNiz7y+iP+BXm
R69+U1eteLLQdT8pDGi8Xh7WqIt5441hJzjFkV589ucpczhPo7N5Qo3N7NGj9HdKlrl2bvQ9Nxjk
tcshy8LNKned1+h9q5UWDR4TFUIC0l0QJ+Z1PVnyfZFN+rXJ0HqiN8x3DS3JvEaVX+41PehWH8ct
O+i5EaBZRCCTy4iiqJUfqtwdLlaejZfllfzr1XwE5JScaRy605BHk4tv6Mc26oq7MkJK65vqlzUv
F0cr9NTuf//mLe/v37xjSts2Xc+SrmNI1/39m48shY4viJzvNTGuF9vIiuuhE+k16Rbza9zbDf2N
eUu1tRTJZMg2RtAh8+Ln5rj2wAZWjX/RaG5uMlNYAG/G5s6LnBqEAttG37aQk4o+xNX353rZ1d+q
tO5InwmfK+T6NxHd8GdhPKdJ2z1JTFP3CVruZavbtfFF97EYLqupTlNllBrw/PkcC+/BNkibGvN+
Zz2jtUjXk5On52VvXiS/vP9Y/vL+mhTHoasxWvo6qae+3wLraPoL1ef//Yv25P/4om1dcJ07pqtj
+TLN37/ozs1dJqxB/kZFZIAXw/e3fMNB5vGlWqAsMPZBy1u+44/dQwEWtcnz0/txYdPhFIYjegrN
qb6irIMfNuGCy2zVEZo5b+zdWT+8vPR9c37pGD+PKi37ra+Yd1VB6R1hVslt77bTa9uuVEM9fCIg
Zicyozt2mek+Wr5+u+zPeMqhYm6UODl9+7oGb7xuend69ZvkcaTG/MgY8Lc3TJEf3AtPIjRcjync
0skab3vHCa+6obwsa0AC1e3P7f0tOc8Q+Poy91e9hPyIzEVufPPjEE5tzfz9VEMz683E/ORQxKg8
QtAhIOyj8V741aMadZ2At55aktvOf0ugfXKcreos8VlA/z8gFrLfV20VXed4WB+kS0hQVFgZgamc
/Z/edT69lrAQlkvjv34b/pplOPxWlKqOgrD92+q/92/F9Wv21vz3fNZfR/3791VO+vmmm9f29beV
bd5Grbrr3mp1/9Z0afvn6Dsf+f+78x9vy7s8qvLtX3+8gr2iOkqmavSt/ePnrnm0llIY1i8X//wJ
P3fPf8K//nh8y/O3pnl7+w9nvb027b/+0Fz9n7bF1NcxdFNalmkzLA1vyy5P/FPqlnRouJN067L8
4x855LKQT7b/abu6sF3TYAYjdIvbRIPJZt5l/tNzpe0BEoA+Kj3X/OPPb+Dn/ef9G//P9yNDGL+P
ixb3Ig/dgWcKXdrCQ/30+8/VUbXUwsHKj6HuEKPAiA/Xm8VgyvbYimcm4RBOpVGK9TRnV8MQwTA2
b1z2LAtAn6BUW334uXHUwuaX3cuOZVveMbcZu9THntuurKgsTgvnU5DoBM90Xn9/ySTwiN+CQcr2
7UNq+jjtf8OYLqvYr5wEzEiMcLmSN/FMn6WT/SdzdvALDLHL1mqmiSZmjBlNl6Uxl2FqjMdRd6LT
eaxMSGTGGCRbRJHPVopkleYcnTA7hCCHAD3ZjlndnRj3Ukw4/jBAFMz1rWPnOJCxRGZMQzaRV61i
0zNI6Axe9RF8gxrLp1qXw6pNnG8oF03xOVN2eK3Ia7PCUUPpPfmHEK/IOkOzuCvL9KYV/S00x2Sb
qqEAZ8mknpSJTcQ9Pe1QEJOtJShTxHthBBEUPni/0M3PbevsvLmTT/vlU1nLsyIlc2e6Usf2NV2c
II3OmuzuxrSBGNlaaxMlygSAcXhKwp7SGJiIbhjBuA3lzsjMF2Gnjw0Y960NRIReCB7TfITDmGV3
qsEq2zgI9EyttAiseXADvd/h5AQRoLufUHhAaoBJZ/l0UhVgQ4XPhSqqqx2EKuIt9QlaH7jzd1Qi
UGlXxBG0+7gQ05MW3g9t/DlFr5tHE81w4OsVxqFNIlGYepj4Nij910A6MaK6UC46Z0Dkbz1kjm4e
eJih4B/dJD49AgcfBCASdMt62mwMl1IvGveL2ZTjwTT1H1qukWkcGd6pIgBCJnV1ZyQnq68ZQFOE
/fi0gD46NBsy6keBMkzU1jqSYI2srrm7HZLrrClXI9PPOwd0jjATRuCfoEcQggnBiSrcjsdH6FG+
/XWY38VGvhKPn3K/Ijw2Amkp3elL5BvRTif2d/mhQH1Pi4wm83gr8hLjohWYcF4GoIyh+S1ooQv1
ZKVvCJ4q135cHvMoN+gIoc/vfEIXDPukmxgcs9Rba2K49wT695GHOFilLoDbQG2zRu7GEKW/nbjJ
IegxYrd2fRJ9RMeQ7HB7WJe1PV5Fmptt/DvPSI6WS9vY7XvAUNYDCZlfU/wZG8ybd22LeEmfRtjF
Br8fXezQHiv6n9NGT8RW9wFsSM0A5BU193k9gLKEvV+MZABoFpxireGH2B5yG6JI3FFzxAiwTlDh
n7UgeaxBrW7h7Z/FdKhM83tkdJgYkoyAq0JgT0Ic25hzUmCEUs2VxVeuDhjS3RCRpGrLFTP2cJNX
ivYvjyySYACuYpxB9afe6mghpTBuiOPQqfL71HJ53pod62rY6W2nE4k9Il6fOnyNiDoMN6EISJbx
RMldUuIB3be3RertuIDuqHbgTFefqEdnq9qUxlbN/7AqB7fQSXABUxg0x7m+rNtf6AGUO50YBbEZ
quyL3eBpy1FFrDwfkJHcga+UzltnOe3BdjEIlbUPp8Mw6fonzUvKZXZwJG1JBFiMUNQ9tVzgWw2H
7SzKLr2LDiF1o7IVvWSeeIBuUcos96FHGrBmjPHeQxeEPUH/Ximai/WnJOgscs9lfGAAAZLDT4MC
L9KU/MaeP6TAPwCWR9uHZMpu6B4KnVa4pMl62wnze2oxpgYdFMDxduyj9ppiJyll5D8fG+/BH73g
mW4wIYcqGg+Tnh9rrjHRKXs3pXjkQgMqBIAbhYIRDhYpatZMYBt68Y2sCPrisFcDbV1HuOBn/qVf
52s3S3voqfcq8LW9ETJy9sJelxbqzZYQz6bkagylYvSIcLPYz3L2TY2RBqkhCFJCTHODNK0UEQAe
Oy2nwoZciKSBoYK2jUhO+Sl1uGrw0aKsekQy+FoVNuvBfTNHhpfeVulB4epYl8dO9QlmmPxY+typ
3Dr7ZJk/tGxmHWvI/ej7Hf0Cfk9R/nDp9Z0Svz9oNWTUYEgfxwxv36jV+BaSPt0Q7GLfWhTX45zk
5kTzjxNwHtF9L4nmPviTfJ5Zrpsx0QmTBECIKcUztlzVqHMYpkqT3moK8si5j10YrhowZlfXm/VA
r4JLGM5ATmLUCjhBfzXFX6cSYEwicQb78ToDctP31RdZx7gB9Y707E6qtUiICvDi/OvoDa8jGt4M
wgtV8pusLztE+96JeOHmLL0b4ehIsUGyY0z1P9eFGI5uiGNhCPWjn4V7yzJmvX2OjldOJKGlyt8j
yD0M+FfXHtHjt/T5MA1b5soXNPUzp0BKoXDShm198uCd6/wk5Wj7SN7jO4Wdf015LetxnTEHwQsH
qXrAmjN6IxRyqwLzRINMklHDJUxyHcShHB8FtLLwscq4F03UOfZwg5s1wIxoOyQ/rID5dDZgD1KN
gjYrOuMIUNUsD16vLmVXMtAotbch/gEEsNZYLDap6czzl/xH7lFc9Ky6JtqesmnOTSVo1A3Etsca
WfYusWN11eM+Y9pQAVyV5n2gw5TRJmjh4XRmnL6O7DLYWbJ6rr0SQKmw4SoBxgIjoDU4QOI6XKMT
xWOFFmIGMUV727TvNc06eBZ93rwwZm0RREnlb+wgO+OwvHZyi4yd6JNwAfxgMB73dRKePOYz74uE
iQSqYHfrGPcYCzAMJNXGCgemDz3ynSqEfB1jj0BXSFj05IlTMS/Q0X3JuKXjGEUS1UH7ItDC2ky4
KcKy5MoLvS99mGVg5ooD3mRJC0OMjHWYXVZRhlqkR/YCTf0zyvgYeaS3oS1CBAMQEGMbuCiXorg7
dSazL0CPklkmD8siifudauJ1ENvBcU47rKimTU5Bko733VcA6i3dJw0XbSp+YZqQzCcOg6Z9Zcxv
dp5W3QQtMNOgYui3NVOu0cGGMA9o0IDdVau6covZns1lSgHGiNQ+tpq7PEo2fqalxxZ7ltVPa7K6
6XIOxB/VM6jeyHuiiBp8Gx7pBUNiECGX9TyXggaktiCZVScSXrIVbEAVSG4SINtF6AfHnM9EAyxO
GcZZjH788va2RU2MCGR0KTq0baa2Is8fJf0k6twRGnSa7o40eoQZ8SmwQ9xzY3gzymIg28Oo1zAv
yVKMU+NQVOW6DZ3qRIOs2hEAdp837XSU0YMKnwMUVxuBAYcqMv8cslHmETY8Ol6GygFyKjaccROO
fnKKa2Od24ZxwvQerTNNZ07okX6kteVj7CHEhpJr2rtu1C6Tl1jHbKbU+wWAmnnuHpRhCFs1g44d
62+VpbVIPezwSObDunKqOXtY91ep72FPi/pqI6LGwRzZ0VKPKEuFkiCBzP9iNv5TPDFZbswsQF78
LKR7n7WSxNhQPEvDbnZ44/vQgLQ/c1061WW03M32EOvddurbcNfW9ic3aDDE5w4IPQ+PQZ0G06lA
xrd13OxLFgFsmdIcigZJEJDMtTbjkgryL1X/kMXu2xAxXoSkzuaxjsbYSKE1yqcRr2lSJY9RRRJO
X8r+1DWw4oBzvHoR/pPJCv2T5/I/D1qx2kRDydycn5MepM+T1xEdEZhryh+fmAeGO8+I0YXY0Y4i
9i41+rc+8bUt2Rw+9Oe1EiEq+/Ssd4U8leKxpOZ4DFqpTub8EGEWGvRq3KAEMNY4ugDK8Db05T08
P1xGFuKlbQ44Ghll6WzyMbnTKqvaU1/aWq6oDtqSKZIWAIr7Hkdg3qhj5t3XynZO5bwYgm+p46rj
5E/ZDmjos5RgdlZi0r19mASHSJMFNbCQQN7Koh1JMIM5hHLnpCU53APZ6BmDjWNu2taEdV6KaVVn
EJKDMX+qGGx3NtbYUvXnKKoe0Pqm+wLsx1lziUuYkIuqDmBdqgE1aF+ZPTyT3ozkARKX5VGC6WKT
lvxODKE6GTbiCeLFqk0XWuYJjtE+qtLx0FjduM0XHUiWgr1KCufoFC+RhgczZSx//1GbQ3ZnVEa+
9kZwNvF8FRo1gBXbLJL9mBIt4wPQ2zn9FyeuuNzLjAxHoWGl6NKrdGwZOmzNY1gB3xZkI79uBFMk
yfAV+dgwV56KcEF7wSbrsmjPkxXp8UN0Urcgpbv10PJ2jgweCxXYuzZuwzN2VftIp4UpH7kBvh1n
Oy90ngN8z+sQHhuMdC4SCzZsPsWnKseHGPHZXWmu6PTGx8DnmblovOcKiQ7BCbJ5v8wVtKAVA0+y
9ezPTmR8CRNQAr0qr2J6GTbxO1tZT+cUlLs1WJAcygmEyjRZp1owpXYs+MDlcFUlaX8MzS9Z7tHj
RYW6qdwfWdehVJwXQgCwX/mWvBuyiWt0fnY1A2J2l0Vads990YyzEfjnpgokDliOvtwuC992kFWl
QXclhLFM0reT1O+4kTYnvQrak0w6fau11aslJ2/lRZG9pkbbc2Fa7SbLq/4U2WZ3SqcQ1WFiFwdo
4WubJukuTKsRSVHV79qXiMGIiDphniKsE++vksFGtF0xWnMfQnFkNfU2yDGu5dhimJOE2qYNhu7Q
VOa2HWoeK82Kzk8Q7oVdOYepsjdO5Xmnft73sVi2pTHOykAbYdfMh1RF5p8I+LrPgQzuRlUkJxnd
GWam+ERffZu7n2vVudYpLsi1hdzrXVdaEOxDW3BnJhUTb4sBbL1u25NJj5u4jeLToCct9wbci0OB
oUCPxFt5QIfzueyoFaB3B9yT0qrdOa57x6NYdaIEVb4v/PkuqYfMduM5lWhZiLifDjkGXtnYGcMG
kJfR8afTstCmu0pq9nG5rX1sNlqm6PyGVGaJk5gXU1c+5i15OXRpEQpE5lxrDbBIG8N5crioYswM
24mh+BBkoHSmZDjndp8VO7Jy8m05wmJWdrrz8v4Y0PH1DQ/p7yi4u0D5l2FG8tW8yDTxVXTFg9U6
+Ks8/akigYkbJ93J2lsRxhGdC9rkSJnacl83xmlkUrpv4nTvaNV0Cbny1qYe5BuZ6OaViB0ws/Fz
gtn285jfQ1jPuxamZ04wEFk50avZow9sUqs5+5N/FxKr+VCWTA3o4JVhyU89961b30PrnIXp97bW
9r7Xu6eoBCNXmVOxscdYYT1KinXLLOKxC+XZcnCiJyYPBqNRBOfa+DKJ7OgmXvc5h0O+gqdUlLF8
acoY5z0S4tUoo+KcEDHYkW+6HuIG4zfpIEeMGW9tlz6GIvMOVifUbpTOPsRjCZ60GO+nKEKlnb/6
WaZ/y6viRFHghd6TvK9Tm+gjFNgbIzDC00CTjIen8bqMqu/CI1ELKwsxGK3pUCuM+/NQeEerNZxL
LxAqeZkaV4AEvauo/KoPKX77mzHNzHueQEg9Ig54V0fexgwZEQs1QVwyePINSlBqE+KXbRAwn1Ak
yeyAqXV4b0YaZzmJTn5dg7oc/avAjO+t4VWRw/Fl1qu3AiBePMpH27Nf3Zc00D2sRmWwQTms4yTW
Vhm8syMmNh6cQ+IN2nRqdpPmWXtHNd5VWCRwQZoWF2iGZC0g8bIPkTaWlr5BYwMFQP6ow3w62lY8
7CemIzyAuNo2bfzHYlLMYmGqYeUw6Yw1jdrK1u43oTuAgo2aGytvXkKi69ehPod4zZlenRc4G6qW
zAPnm7DGjPKkIsJdA9HsfNnpa98jgsibh/+kt6cZrNvuCi1+XDYxF1InRHZeR12LBSjcns6nrFap
MYlNN1dp+7l+284LrXA3XmPx4/MaEHs4aQqdCzDVRbGLzeApmQdtTOrDIZAhjFo6N968UEYN9TUY
3jcZS9G1NOwnnH/BzqC5cVoWYn7lkn9QQBhEU80dpwpvm6hQx2W/5E5/gq+WkekcMlfIxFjCVG6Y
XNsTecrpnJi0LIwRRLDP5StE36w6O6wzRLadOi2THh/zxvsrGmbpDkLm8/KkU/BY4yCw3I+jnh9G
LhRb17+jSAv3JRqErLe9g2bPmJwApXbRUzD0KKvgRafcovL4UAb85/VjajPL9boDfx5FEYKHhAJ0
7YeMH9rtqCcEwvmtvpmoF6zMkd4TvZWzMl0MJURu5v5ETNOAQLi4D4P4FJJmc+Ldu1XsJ4/AAmIe
XqgeR0aGGN3XE6KDsLbiPFn1lamzsG4DAwla79s429XgX7hayw0wFobIwtigkEiibe1O4Y3bbssh
7/eFrM6Bm0Kco6hO+WhAcjkPNcFtJ52Ze55sO9QqaWUAkYqd+ySIf1DUSlC/nZJx3JWhqKE8ReFa
lf1TEmcEbldkaMG8WdHW0Ggih/UKAgzCZZUbJKTpalfHT2kk3zqV5zwcEZtEfuIrz/E3XTDuEy+h
0tP47a4m+MSguMjw2COQ4RbtNCPk6D1FDXkgki1GkheDG7R8nCPdOJDpRWdPuirflBFfNtaPDIkK
2F+8rt1OYlsfiFQn/mDTTc7XPPGOrYfAs4LAD0oddMj0Yg3OKU62lTEmNxWZhfwBOtjuJqxAvG9K
irzgXICAWInN2d08hk3TuVN6snc6Amp1uE1MXuNtHFG9buD9pZUsr4wko7RJqNNNofRNZiBrFm50
JflybN1kKLeNYUc7Y4Xfq7rY1EoxcbyNgpou3surkX7AWtbZFzrz1sHIyEIQabpB7HStN9pZSVeu
qlZ7oND/QD4x/ZdS/9Q3lH3naWw+vAqerlexIZr7bKIVz6zovin5s5sK3oLZZhScmQ5GafDAg0As
LzBAkVVE4UMzwb8xfe54SJqIFMwebSO4OMyJ+6YNL+BMEcUrsyIrFaAhOGLTNr45SPfgPDwjrbfB
7jtPtH6eLbPRt2GHydFp08vgUArxbJ+YB7ek/+r6NBYQ01kxDcXQd8i51Y0DMJNLGnM3y7UEsoDY
ufX4Am/POWq6enQhEui28jYlYxZ3NSzDPZQy1Q2HRI7w31293HV6uA41qOSpZd8bBg2BqPcgnAUD
qdPAFijFNY2gbYJW+ZQ1gNMyAlBJDu8I+AOlRjq1oGsifIjNyjaJbNYqCgGki2hW0sM0a9dmQKsn
86S3MeSb5rXfJSgqIweREmhFysT4cxDehl3gHxV0NqqGsM+YHsACHyhgQbnEB0NmTjNcgQ+dg1+G
LaRAMsXrqeLLwiHc+idXq79Ytflj/JbTJSSSM79oSlhXWRC+5PE3nlQhIVhtsm0Trm7UkKCoeWQr
b1UkoU55VK1MbQfeEpmqyQXiTA8V9gOelyRoZzM/d9GXmeC3GwfsZZP9KdaHgfKA3LUNsKo4ITeh
S+1TCWJLlIXa9QMlATNEJxAI0Ps+ZRa01K4Fd6U2PhVx3G9i0inM1vgaSbBphHhC7J7gCQLhXusd
UEzIt+e6qxEmj5CNEqqJudIfJ8rhNeABACwkhJiP/hwg5kOtzorkEeoRcQ7xhJi7Z/KTwcCAERsy
UOSvOPZWPT19KlL1tJZ0TkCa3TsURgZmPU0rhx0GkmIVccMyaQ9FJRHwRb9xHe1eCL99CE3jpVDe
5xwrOFW3/0fdmS23rWzZ9lfuD+BEogde7gMJEgApqqFa6wVhy9vo20T/9TVAn1vede6JiqjHinAw
1FC0RIKZK9eac8zE9XuWdEIL77Uo/RVnxBosE7IXpwEM72QZMyOCqcuECiqLiS3EpTzy7qf2IFX+
JAtmCgctV8KB9HjY7oSPE9OY7pUaOtSETmrHxoY2OVV+SEX6ZhR5jUp4XZY2zcGeVYBO8D139uhT
f3zxZscjK3gZKwjsiEw5XIOisrUHvTyPKu+0NnttOZ8BOWtquEIMK2SsvtlFn/qcmcPVae7iygxJ
XtwaeHntGXV3l7tr70/FkZrmQeJYJ/bF2gs9ATzWXVZOdzwR+XPbQM7r1oDJGr+/PX2b0C7vosQd
cGQWl+QF4jur4dkyyVqvEIbvbJeHQErYXmAH7sid+hR5TrGS9u8MEcx9q2sPGc3BMKuVc2vCADfW
EaA9CBKcvA9zAjGRDR4jXVnbx/XQmGm9awyI7bzruy6BP2tXRAwgQlXatsZq5371Uc0zszbWJc7W
cNzeUJIeUaQQAOMCEyTU9TiYZHrk7BPSotVbsV/uTC2GBTZzBl0GyRlI2AcHFfxUYSvmWM5ViFmz
sD/pbn5hX+yORtrs5im0VVe8pHACVVEAS9mKxFj/Spf+nC+1QGpJesRchpZgRuTa8cH5aftqVeLQ
q2x7p2Rby2ikx04+bQIiotCy70zYYLf3BFLRvYdCB0EWAaG1M+38SuIZiQ8zA7uKt7TXr8jri6aC
Il7lg2fJ+cWw61NZdqTKEpBNMAQTyKQRWAHwaQO9Z1El0fEIGzntnf3K3OgUd/axsLHoGsuWELsl
ZM1lQPX70RYml6aGdr4dVaTqxhED2nfjKzML/V5rRhjDHeRkjP+h2UIymGyLHCEL7UlFErM5Q6Ad
HAnZm35SK2zEZfN47mOmCzNrhq+OdF6TdYAV7f6oaVHZK6PgbOro9jj3zHKto7q1DusRtTnc8JGs
zGircf/cAOPqThmuwn/92p+7KKsKrJ7jGCkIlUQ+usVwVpgICwamfJgS20KLxEzRHE9Rs19KdOE7
drZ/hnX+7f5dpG2ss+K1uf347T5/+/D3w22Pid7Nojjl7QHkojo5+vCgrurKFG/7D7eb28/++fT3
L6Fvd/7z7d8P/efz20e/vwjDWxwI7GGpjrJpf/vBWyYv+iHamfjDqL22R1OtRCV3SAy7Msa2teqp
b8eCrMy4/6IptgRD34AOq506qKiuD01mfVlLHozje9riryrJgEsgl5Jx3Z2Ktvp2k0MnBct0Ytt3
joZ3StEImeGwxNhlcqmG/vVDiGLy1DoccPph+LxlEFM/ce/bi/cnXBfVARj+21eTW5zs7UMp7OxU
ErcQjUZYl+d//f7t8eyKjvXviN5i+99ud7rd/C3Q9/cXoWLsEqumcmYP/nO/P7/W78f68/m/u8+/
+5pBlmhI5Hy7NdDNLWl1otW4sw3457dPk+06lf/53dtHt6/dvnv79HZze4A/n/67n/13D1UONbFC
Oq9Ftw1HGLTRV6JRH/PXcoFvn//bL+pNx5njz/fr7YfSPz90+/z2bavl9DM4IZ7y6dQNXNLMq/kQ
M+7yzw9v37rdmKlHi0wJ//z4v/wXt091rPC/pbP/I/HYS13y779qxf6r3Oz/XtKvrpYQZv7be/0v
UqFpMNVRhv2nyvj/U6Hdb5qx/7P/TkorldDfpWj//NF/StFs8x8GDhhkmSjSNM3aRGX/lKI5xj90
TbUMIVQDiayhIwL7I0UzHUfV6fQJXePH/iZF0//BXVUHlKZrChVh7f9EiqarmobU7I842jRc1dB0
3bXNTRIndHtTlv5NHI15ui27QmZByvzXtxBPmQ7zYdqMB7j8w1Om28lTnE2nqlQLX+DV9fRG6FcE
2QxeqD1PJvG++VRZ10Zp3cO6Zeylq1LdTUuT7OC7mo+ASJ24GR+tgdCAuMqeiRag5k6n8k4OsAv0
7uKq+T5PxfoZDZBbK3dq7wkfbM6co3LIB6Q69alqP7Xu6u4XMyqfbTbpPEZChlpLvzoa+Vm9pmok
pKXuGfzqcISVFWEfauHpQy8EZC/nr95VLomzDfFLq8DLbBXBOkelP6rL9CG6zouwBn9LkewobW8C
9CuQSJVW/b4gDaKLYo+hXpAuXcbDK6fIeJfgjr4M/dq/QpAnqbDpOd46DTRCoSavVVx4jBT8olzL
s0SUu6xPS5QY4ei0OMnwUGbQ4pn1FUfA9A7gxTXxu0E5TtOhqbG06HoKwzKZUb0l0JRQD7glEtx8
OUv8EhFP1pvoO69oLD3M3PWlthDdon7oCN01/lIm51DX/HdCrtLLV+T2cPHJd6SoTJokqNbpCnrZ
pXx9nmxtn8YYqSqhyqNigEYm4DaTg/smztmTQM7yGA/zR4Sk6ljOxXhYSrbLpRvqwPXzKcaZOklY
AVvLZx7VRxhJKI9G9b4c0P/jFU18lz9Bs0i3wPRP6CNidjI/+k7gRuuR00s7dXdMnbO3iOBZg6zY
R8XpQKgTYxMQDMb7iJ5jVhqBvVjM5N0Ig0atv2x6DQodeZidBNeMBkkJ2UsTus0INNHUZr/R+vkI
ZLM/QuuEEL+MR+ZTXYihXOGglQPKL4kFho9KtymvMeo2ZnJWJ+UXZLofjSKWAIe5/iSUUzxGekin
yr0zB7cJZx50X0SEm/bCivHzDKTvMOnyRj1VjkqUceixyDPMRld/1MmtQxzEGDPSi89OF/lds93Y
a3+O8jENkmpoziIvuO6TvXClzvCVIgSPzVrY2sUBxnfRARR6sgA/nhrZc542x5Qr6+RECzV2tpwc
uAGPKShMq3Wsp1kH+qgmFZ8CZ6ObiiKeX6M4uAIwOa75iVPAMj9mwA68UrHtkzJyQjbKgXNVyiyY
EYDX18tbBW3W46hPOGDKOTqjSWSV09ZMyyA2lzrDmMUajzZJAGpDk+1lmqvhPHfJDz3qi7Br2UxN
YrsqJwPpKjqHEaXir3bX4d+7TmkPPqexH20ByqVUtz9/gTRNRlcXzIwCYOI7vd9vF2sT9Sn6G2Ju
pdrkB1RAzjmd8neRGN2jW2vPVpyf0kjXL1q8RTdH9bmYEk/KFcu0FdcfJWQau4MYW7ECX3jvvJt9
nLJyqaAAi/UJmtISCpthT5diKIvAbuIgTQ5JVReeOUSWT2Rq42UcAXaDGGEcLoXjRUXOG81gmehA
/3hTMUPcYo56yfQEP1T1iVGv9agOsxPpDXJ+VdziQJr5cKm1DDN61zkhI9SDIvT+lDjp4pnu+lbN
VfNgGzWw/1rs5TSPJ7G6H47LKXStbLpQZvlN5ahL7G90bB2l/oa9gwwt+zjQKbvEZV/dW+hyrk1K
O7+wyYu3l5XTrZPQakElvbeqDQ+vADbo7U574sD2oLV99QCr7InBDwqwGry8E1sbOzFijtDaP6Yx
ObS1GcZN9hZP8cq5A8g5sqgxy8JFRiZpBnkaIshHTgUl6YB6IvXTJEHdpcFPzxpkIVmNUSrSHiBp
HFGNDTTqLHefFV19YB+qYejqT9UyvIuFlV/9S9iJRgifSWCjSMW9dDlRVTQbdvE8DhvMXGP8C4gu
HY3oxCwJtqv9PU4j9w0QfnRvdOqpy/UJ7n40BUOGpWzKYIlapaIdaf24wJIZyNlifmRMWX9m5mQ8
2Lryugj9XHbW8AonRWqRoe9U2/E0FTkMVr9fWeoOR0VoBO/JOrkzK1inilgBQ+fGcm6d/KNI1ec4
JSYCKJw35gUCy+WrAVY9JJrzSnDWB+k/ZyQBGRoeKznlALB2WjJoe83kqS1Lm512bbt7LUHRAQk3
X6eFIVT1uVjccwRRCJKzBVhiAvWL44WuetqngcsVT8Sv2z25Sqgb+k9kmUyg49Yk4yt+TDcWysAA
8jlbclIrlvQ6i7z1kU/5VZUplzLRvXLWAZXhED4bUkuCtK0+ogSk0UQfgeZVMu4xapQ+ZrzMH6OG
tJ4uw92TaIFczfplIHZ3X8ly9i21dh8cfQyEattHu7MxyI7mBtNqyNah3vcdpl30aco1ZMA7eU5C
E75bqvh+UlzjktfWp6YK72bcmhCkndJMfVzTEoqxYZlXg2uIxuHRqtWNh6fS3zQ102enbjytQAww
tdov+FbfyyFX3xa0rWPlvi3FdKUw+k4sOYIYJk/0K+RrPLpka/ZikHcrGSxN7nxP8PGdamX6aORJ
UelNWnQ/9tJt8otmqOffGwmsmDABdbpHxKQejLYTQSfZE4ehJwOxZFaB3rkhLUqWj26Bk3XVvmut
MJ/ySahhIYieAyKeHhlC2FhsWhKFZIVQoWeo2alJ/VKn2OVdGBTAzzt9V9ZLFxQ6GeedpoOrKmm8
DPlyElHhBLzdoVeDZyquBcPQc8vx1u9VILNdm6vXvIg9ux/ds96SkbtNx6XJkMrWH+LBENe+v59l
g1ZXTU/dUtfQWXt9N9BcGudohVVmgaOWjXySbkSeZRTd1UzJ9kle5qBKpHU3VsnJakW/zxqiL+2i
+IvMKKoCpQK5OT21JVd2E8v5GovhuZeK+dKpPUQiS6DJbWlN97GvAKG8K7PPQhdV6PTLTxRg9QG4
Z0+uAsILKDeXeU2HXS87yG1mHlco9+phh0kp8nmdySmOy08SC52jJhD0TrGzh5Ir7tNi4wA1XRUk
QDOOvNLIseNvjhtLlsaavpXeQ/qb1kzdr47rjbUzPIzWQPGYTXfR0qpBNEVbVLxpeIaDrq4bteTO
Muu/hm5L2pzJgiUxfCcNowrl5HSPuqK8IwEgbql97m2lfs78WxmRC7psq3rNyko9irbNvSkfqo+x
BVXD0qasj6qZf9ng/kNDQxtqNPbFoS70mrjpfCT5hM7RYzWvSmIAlI2M76aRDLQoAwFzgo56Jp+2
Qc6MW+HsFMWx5fBzJyAkG2B5inH5BYkJ71MUk6wYr2wKdqrv3RRBV1aVJHarjTek0XKoVCIL+i7r
H0tKrRmS1iHOhkdq1pI8slnsCepi+mHEZMbrpFUKJdlU87FKS8x6A7sod0q+iqCszXWv2WCPZ6bT
55xkt3Hr4xpFHQeLs7wackh9XYtebKVLg74Vqc+U9wHtPAVBt4YVqNT92vOe7/mNLE15Qa2oRU73
QUuSR/CaMWsfGmA/ejwhpE/bMMdgM2R1IHIj8ggYFidTO9Vbhd1mFhMk0GBe1yH8J7lhvpZG85YY
7g5jchM6Y8ne2azXnGBukSbLpcbwMMfz/FjHdDL1VA3lTPKOMruoeJDs6wpFeIclnqFOLpC4VD+r
LVkoUnTit6uFbtlCPEnS28Z974wDu521+py66IIrjIzbRLGPEiwrACx2FJmP73QhjfBWDPH77pqa
lvPYN88yHZrtFKA9rDG+hGl17+yc6clAvouPoe7ZhpFDxznNjm1SPAFayS58/1TghMKHgKlIybWS
Pt7aHRiP0okiphtvI0XZZE/zXZbENU8JJlYS7NyzmMrPrO6Z4ilVcdcOWRuOW1S8raT5nTnhHuFM
RBzrAmPaapeDq7l6MMwZWX1jjokTEgToOPO50zeMK6OBAynQDc7P6MCcpp4QaizqfWdzetq+mY5O
wq9FlGrZLH6FEG92zfIauwrvXZZjdDd9WJMgtl+QRKM5z1z60dVKidGiEl/dUIGWvx9SamqlIys3
LdHDllyVrWKkPuLGwO6dS4Usf88jS08V48FZiBqrh08UKVx2nAN2FgD/zJh/2U7jeNJlTwU3/4WL
jDek3tCabxreKqi1EdgyKY4lJoxp7VIf41eHFZ+xVquUp8IdQy1eYBTKXruvG5VRIWjpKMCnwSWQ
aC2s/+wjy534QAZ5wRbLMsBLBxPmLbPa9UGumkmf2unCHjY+zgYcPPU0BVanogvR4nt3QmWoNtWH
21EB16OL1J0+vDaz1kdoM87GPD+XwmJQ3TOrKiKd2J0NzT5zYIECbwflkL6sMl/2RMXQ2oYsssMK
7Xg23DHA/FoDbrzJQYHbHXyi0Yo6hDrK6BfZ8u5mrXof9XYBLnqbfG+X5Zafqk6IMss8vzRL854m
rsXlR06OU+kpQd7LN4m9dj8ajNWzDUzgSIIkp42r0Kb5x4AZbze6Gy9oQCEyOtbF1BSkdlt2aUu3
7FhYWXwy5hzQo9GGamv+VJ1uPADwivZMUCtiHgsFGXQ0sa9iN15Gos5iMmG3A3fqLPkeAAegmJxn
fFR/1dQv5E4l2SGJx6/FBOhCstfOBO1213P43CfM+wB8tE4wWKl7JybeamlJV3iC9XnsWptwmLza
8jpGx6uTcsvpcBCudk6AA6sKDBUaX4p7McgbgmdypqY5NN8LWq+TZVOtkMkojipa0QQZ/Veqz/tI
tPVBmyDfLVHfBZbvMtfaBJ/4pVm3j5HRfrfM5UuuABX0NFjl7F6aERttXVXupY3A+s05/CZClDwi
C+arqs0Wr+EyYfeVHMt7FuGGeUgF0OJCuswnJ1fugBT5tDr9u2OPVtgAH3js6scqnXx28f4hYj/y
DVo5XtvwvNC0gqHkYTFw79aNR9UjhtwBToSm2eWkiccz3H25/uVAefPmFigv+p89SAvnrtAU9cWK
LZ1XZC381Ma/hM9ix+5REa3dhbqp9Q8FtOLdSLyzbzm55wKYDLvqfq41404DrBymVQRBx4YYS4ku
UTosqzwgAt047eg8sXykvmKQLUewC9FxZqXei745Ku7s9Ywd3xJVIjJpcmz67uCpOtVOXaHndde7
1S1JPG7ye04EvT+4BW67AlOgk67ovBen21u6RnLetgViZRZ35Nm9Wl0/3zUq+xxjgHXpHpeyX84l
vI41i+QLpjJMYf3eTlzzwrnDz/rKeexncW0KZevnvOWwlwhzc6yQcTfBFigLCElUC8/N8va9xtqj
RngxhpS01MgcDrWcWF86bQxsjpklpotQWZ0nFej4Y+18jnLgwDrVjyi7jqqE01ivpekpbAehquv7
bjDOxlopASCtaV9q1nzMG5pUtoGPSyWHGJzhwHH4kubTR9HDWEGZQMOg+tETH/BsFOkHwRPlmVnz
523HylB8RAi+AVm3FZlpyutIIwahQPec5KwveqdfcgRSu4RROZrdVgtZVijZn/BuFW+JDlgSbtmk
u/xt3UKIU1z6ZTpqD5Ng6l7LKPZrLvL+OAl68lYtA8dVmXnDFuQgIpC1cFGzV99r2187Y8jn1Gyk
oZtN4KyZH4TYDOyZei+e1CWYIlJICcl0GP4CFsrV+Je12stjUViB0BV5nSkBteVamkPzLSOIxekz
ekc60kkSqehNGfXZrLJfmdGJiwnAG85cuzNo8YaZWhk7d9ZoYkiR3FsHw6X9384bxTAjDLv1y80V
K9M1P0MnrDZUcX+M59YmurVWMFsMz7U78ft3uQjHsgtMTQc+n7gRTcSM6TP+gEsxmRq86pzJ0UJq
qjsbxo8BhHhrhI1JLKEqXSxGdDV3rOQPkNaSoMgiSnxk/06tuBdR/3TmHuVWCxBD9o6XCPdbovBs
OfRn9hR7pCiyuz3KUr2KNUdWMXCaobKZHttPBwnlcdK71uuwThhRVN+BkzWvSZJ4mRTv0Fz0T+zy
8PyHc6qbSIysKERZEZ8hc574Y6YHSxohjdzONzJHBCQmtjt2ccVTiC8C6yielMyE4ZXaZOapY0jo
6WalgidUDa3vokBg1WzQ00Rcs/XWrNUneTXTjmamg2E6Y9h2WDO05bVRsViI6k3mT7O1QA0zrS9N
T6bTCNj4wTBqupHTS0rM7QMcqZge+p3LvqypUxSYcgZrZZECefM+rhYxKGM5Z4fScWCeawNdrIp4
3DorhtPMzB7XICHXyIWVIFWorathiY9VHiFMJaV2p/UoFcxmVJEJ0bEYV6LSy8kufSXdvBzF0hOm
pZTHtuvyY5PWLlnF2X4lNo4mUPJYK8u1Rqu9LyzjfpiH8W1xqZTZn+8nw/kazdp9zjPVfW4MOgRk
ueWO8ThZygI6ihxPWs4ZEC8rVAYR7xUnap8TQp/wN1aXKc7fZcGxl+USAwp9hif6I3hJa9DR20Ce
2TTBAzHphvWiB7CFPYUBwWlRiQxQdNJ7UHP7zqR90+ia4za1DhAG0nfLbkC0dW+t+TWOK4mtK9Yt
LMu/rByxtLq1P5yYyjmZ3dC28vZUN+29ZU0UtrIiwnaun621t32qrzksFuOeUicOY2xzgZskaADQ
tN9FBeLkotbouLaaFY6K5u6HQT2Zcd3RC+4QDI1ZFyiYURy7oj5ir0B5j9O6kj/GhtHz1CjsOYv6
OEO2JvWu+u4oGqP2HEsqMkl2HJxLCksyFp/q1M/2EhRYdvKC/cjaXDaxPflZbN/bopWnEVrFIPQd
WrKe+1yVVd/pwL1O6nYjfs6MzmWZL8FNqNmn5rOghXLso+gTHJtyMGqWyQG7H8U9as2OjqvCnW6u
BGdIgqV0xL4j2Q6xh3igAsHVutm4bAklzBlwSCAardEetwerZ/uyJalnTGC1XZq5VP7WgGqQqnpO
CMPJ3IW2UXq42ZsGcgdO85Ytz9NG77ZDmNcRLpAUaIFNBa+JcS9i1zyKzLqXg5X709o+GZHGgbfY
hqaEDBCw+v/ksypK/oNe9MSB4SJS3PrVHuoL4ld1P6PZL0ZnDiipWVxrDY9satbgKPVk/3XzVFnb
SDhb1skvl5ygoJWh+HYTU67jKBHhQlTDbgIvcyjjw9j00dEc8/e6K342NZaVTBKhLa3+VG1GN90s
ftn1AIgwHiTHYsemT1P1uB9zoi4W25/m9gvGPbuoQquKfKzO/bZGH0kWlSdttY2ghpVgKja2pe0m
Rq+yi5MFjX5VNSehOHJHC2wg855L5HZDy7ffucxfPGIUx5Nh4muJhvEO+xq641kDt5eQVJm43THW
8mfMKOqeck/uAHMxlzDq0EDSHlfoJ4t45ESoqrzSVX6tli7aWWllejJFujRYKFgS5Dxc76e1LO8W
Z9Z9Sl19hs2wkTI5ZMFVyKcDUar1UancH3Fb/KyN1e8b+2XNir8ioRxFPcYMbxhksEtaXCvhsuEm
VFKgj9Cr3iI0xyewmfhQx+XTTGhSNmD0prHw5aw8ynkzDzXTbnU0lcZNqZwWItVw8cyEVC28EG31
KvTV8IgfxkK4mUWc+ZErly2wNi+D0laYf3Dd4EQ719OQkKtDUiT9CS6eOH4bjVF7hS2o7pLcDkwW
gdCGUHeMmzo6rs3y6hZofG4zklXW3Zn8df6v+zuVzLN7Aj/zb07dY4un+jBtqZwa1XxJlFk7wnfW
T6SfvGkAxg8gy5Xd7Jhk7hJdnysTa/YQGx8goxNOj6eYjDmsCnS56VgRetYwPuEsYzlgBFzIgWUT
H1RzBjVfo3tr6dNvLrtpu1lkAxzDFNff16U24xqhz0iOp/VqQF3sFvulhLvfvxHkRLB6gpuVqFwb
VTqdC5cMqsp6cEphokTKf81i8Qy3XzxL2RL5XGHttI0guf3+UvYWLpyoZ65j6EFT2dpJ4YcTrdoa
jrzGVtXb22ZM9GxNUXTzVBr0EI+gqjzrizLFtfSDKwnSSBXjbiqMKx1HoptxryiG+93Rmk+Rouuu
qvOYUwBbz7N8XOP5k3E0S4HdcMCZxg+lat7ll5Pc484fDkp0J2SGjXDYDtXaayfkM1jrkzLRllnG
a+OAf9KwRbIloMYn9nMYPKHC6CBJ+jWH6RMpziu21vFkgz6c9CwPzM0UOkfNFEyECZXzfdy2esh0
YzgRksVTbFUGTbqBidBAxbvSIWtb0nDoaDNk3lt9KnfO3UT86qFVl3YHpOrJyfHSakySkNdqpetx
YBVAb4/JGsf07jD54Dq/AqakG1GBrihlfm8oO21lC1/S55j2E+ULrkOXbSfWJ3SI+sjoeLP23qxE
Noh17H7lARzTz2xTIVVBk/Se03W0DJSKvz6JvWbRy5BMnyDpTNePORCpVj8FhPTthyQ2AnVbe24q
fpFhwGtxH5uZBrBP0fcxBlIrc6tgnNi3G4IrDlxrP8uEND4tXqmZS23ikE/ri/7AXiEwKFhd95Ja
9gcFcQxyq31wNq/A0DgpFbapBnEXC/9mCStwFjOZ4IiROSnK+Zj3RiSyMzOU+CBr0VIpTcYJc2BJ
JIu4GyNjN1NP0sMbhB/r+F420ybZFPFxtomAteb5vVTd8YgY/a3ZfizanKROy6sjlScqhIEOc/Qg
WH9u293t5mZiNlLsSpnpPLYiOc9awt8X1fK3C1jqBaJdkyU20imIwY95oxEfWOuwTqwa50KM2jUT
6u23Jc58JhkQyCiUtQdUCxAxIoo+MiLuheAh3PjUGMND06+5b+W80fN6+e5MzSEmCWDtq45DM7sf
ymLB242PpuI7sbCEqMpZQ+ytfDDArPeiKt/mJ70q9hZPbNPI9rhQ+DaUM7RnyVjWKukTrrNvNoNL
aV/ZrwjT7durW+O/5FC6nm4WDeKhyX8q7Ys7q0TOZ+O7Zpffh9hCi0tg9F6BuMMZTzM4Ies/3K06
MQ8uOa57vWKo5mzCJ8rTUw5L/4ReGHzE5O4NTdV97CxvJplkB5ZzgrijnH68i621K4ySwF2seAUW
DHJeM7wObsTWVeCFTZTRPRWq9qs1UM2a9DHnVfdv+zYNrCFU5HddKC/oaR+S7Upx9Ogcx1bQqsZV
osPxbWKI901PWJnFGgBldnkYJAb9KDvO+PXbzbhv6O0baRUkUWXdfU5SuU5H6AwT5LDoHYanjjDe
rEGkXlrzHa8kGZruBJh9eqCyfeK05njOBhIoN6SAAVvAVFkgOCt77oYdwP367vBOajcgQQSZYIJQ
0L/nG65g3cAF1YYwsDaYgSH+klNL9VSnEtQFmUXpSDNviqLnjiMgEfSyI3uGFGmUuFI6QaQhg3YL
GALTMPtF0bIKbo053a6B5L+0mQISJUmeWCci2oq0MUg3wVR1UhuVlVEFdDIQa3aQm3Wqtx2wZTXQ
xFII3sCK3+lt5JNCXwSwD/DYZ4ux1xTlOJSmCAHnH0HT0S4onW9p4eShUClibLJ3GYmcu9Shm4Di
ZkinB4JZiz2FCXC97xF8ClgslBzQGfamCrwC/Ya+m+BZ4Fr/VDKYE2AuRIN5RWQ/qg2AQVQQaoEN
ijFveAwO7BI5q8VfV0DwG681DnZOPCq75C5zxYhAGLAL+2PlufmssBmA4qByfnMnYwnU4aeA1SFV
LQrR32GuKXBcq+ZjlvHk9TbRpGppE4XVZi82A9tA4mLOx0hF2/lXVEcKk7Y4NDlL7jur6Pdu/aur
o+LDhRTXyDLUJJ4218e9gg2TCjKYjMo4rrr5l9tITG5S2rtNYByV0TkFskoOKdmNY9qEOtyMA39A
fBQWDTLDzHc0l8Gc2gR59C5xOsaGR4ngpHAR7I2VhlCyIVSGTRgQZ565TeYjFybsVMSB1l/FiHRH
gcOywGORKWCWresMpwWQEkpgyC3WhnARfDJtTJcN7lL0DgtuhKU/Fx2OqhiNa1WGrmlNTIhw/0eI
8Ok0PXddBtdBrMseJYO8H7LxMbbhY+UAKFz1J+1789EZbADk7aVHCeyNMUnyU0q7bpA03YviQeWA
bZaW5UlssSxQWeDUDdgrA9HFEDaF+EkABb0JHRhOumFxGH41fgQpJ6IxxGpFlQJCp1gvDtn2kWuP
B3slKIU4nZ2B61uBI7mfDVRbuoFsbEPzkFZVeeaG6+k3cI8GwWe8rIc5pf/XldEIwZ/Y39rKGJav
3nwQDNCOUWZ8at2LbkM8w00gPcICCY2zb4j+WTsIvLU7kjE/ah2ZS149Ia5wjnZedAyUkTCUTpBj
/6DrcKD5yAlqwxUxleEYjzh97EEZaTCNlA1uNIvttIZCp079zIbDbon6w55JCbMGd8cqaLcjA5KU
NOacMS49CxYNxWDYJPPyhztBOBLbL0aKCy64ZbnTqsgIUrmRTBLtp0M/uBVnBab6IU7yl6IB4rRA
c9JbsvfsMQflpVAks83ZSGaQg3VYOZN9lnWDV8XtlVMem7TA0Nuk60E1Fq9IhyU0CnRAHR4jE79B
Uk7VHiTtU7kBqICA/7AhUq19N+5p83tNQ6TvAzlAJU1Txkb0Hfe4IEPREVhrzKDsJCDlReRBP1Qu
ShntmEUT00OTnHBDl8c557mDJ39VutjdJ1wdhIGeGIwWRNg2Pnmhqg9CMzRn0WDR0ICs2+R/xFL9
YvQLSaSB9SGzsmKiDsGLsGtvvnLC6U5muu7RmKRQ2dbPdoN/1RsGrIAHZtWXGKIY8xvjR4FV03Mm
4gMHXFv7sh6/If4ptxldtMsgjTEIVvyiKw9YNln6nPnaEd5EpTcjQ9oeZbKEcWyhkrQEM+/7urBp
BYWZTg6hVVaPWdG7J+Y3lmdEy69aJHOgV9ZF3wBpGx+FwpHcPg3kj5PXxlGLk4d8ancgQ41gQJ4H
dwm3iaPudGMEJsHV2pBt5wkFDILF3IIgWPZfGingAMpDrMTfOu2p6qv1dUtw5ooyJkrrSdPgX2VY
qaTNXmTCTAgWe8KxDC8O3ZjuMROfD+W6wZesDwgp0GTkgNBlfo7LjMO9qSXES4OiEzDpykHaTOHB
1Jnw6roNXCdE9jJY6jsRlEf8/fRXkIk6ap3wnoPqLtcjEg2O6VwfiMh0+aQn5KIzprpMCA93LeHm
QDjUs2NF74lbR96AWyzbgAX/wd2ZLcetZFn2i1AGOAB34DXmkQzOol5gkihhnmd8fS1AWc17lWmZ
1f3YZhIMMTBIBgM+nLP32nKG5aR2cJir+AQkIYyZ0XwR6/8JVt80Q/ugF+eMD4D80GXdSqAcnhrq
nWHwsXGsykPcV2pwesJTWvXBXVWM79EdXKkfZsLlOhYZdgSik/TO/RrOUMEAfyhG8REZHMBBhs0z
CANjm3UN1wRqMOxnbN5O/qz2L88NrfhQMC+7tMJYz4evni0jFh7CXyfY1aRuN6c+m6/EgTU0Yx9u
iXA225awYJpzIV8cpZojyJnipObV9XL4fROwHiA7CzdWiLdUG8uYIgf+1sVisZgWlsPiVPi8+b+4
L6WKsWrYeE4kaeCRpnDrzWbjLsJqog/sMyFBGVgFnSeS2yGaeCNqo2bvgVY/RVGDZn0+C/7P2XLz
X923POXzK/7VUyxrYLMQ2u2G3PuYkaYU2MCr4D5wwSTh0hjWeg5IcRy9aaPVlGeCKYL6VL1YvfXh
t34Fqinst54kmBjc0Tlz4BEUOEB3FnJknIbWh9UhM8XCumKthIaoODmioyA40nZtG6qFfRdd+OTt
GWIFGAjWJK0bDPc9zqUGpsEms0d9haKUTiVlDptW7cpqw7M/09QCdMfoWNbtdKDY5n39asSGe7WS
X4yZwzrXGebaerS3wPf2tuX2K2F8I8QVPJ9X+5usp4pkRIySJkHO7Akpvhun3BPvDkPH0YOcOJhf
yd26wV9Te8UWfm5ia23/XRTSOHtwF42GJqgEsQPKcuTtucf3a1IzhInTdSiKhHRWYl5RSk97bdNf
eu2mT73x3hjjT4qrBIXp3otfNpKi+rg366Y45XGMN3hAVzNVkMQqZx9jJNx5PTv7fsg/pjG6snZh
GtTrV/TQ1KVx1+FaTkgoYMRkR7QCdIpn2WgfUw+4jfaIisjc8Eu99JXcs0snHc7Qq7UQ4Y+aAsUq
glm3G9wuPYjKec60wORS68cNRsdmzX753pzSd6ftn4aUhYM+k2N68uDR9FgUW3z/DAHNBBoIKcU0
S/vUzdwOK3eeEzhPrHnZ0Q3pAL04VsSADaOzG6rqLpmN96Wr2rXXwsrzmo/S5sJtSl4wr03CkIaI
QtaDTwW2VE11zsGE06teMWi2OLeZaDZhGgerMXcJaxnSh2lsn4ibrGmvC3DjnZoATQ3qJFP8LM4I
ZKMmaekY0W4BAHUrezfZx4yC/HTU0tN0BBqoM6AAS3ACNzmPLqkscdofLB0bfpcXMf2DBrdohVbC
zXkvDD8VZ0tNb2wUSdXCBuS7fQBypAKfEKP5HozD8vsb1b0pSXHQB/2ObjmVzFGy807fiDe72YN5
i3p0b8Gr5aECcnRcUpAACGEP7cc2Yr0DFPLb8kKufTElv5PWU3IOpLZrqBl0QSUP6DbGVTJRi3WV
4aPmc7xTo4l9CtPuUAZw0zsc1aatjzStBF11sBkhYZ/JXZRFpzxt+b4ARsjMUb6Sa832TooIaAqL
5K6OVApxo+9Y5L1XAXtBCzoIlIsO8zzLtyQmsjC8Orbx1pCjvDZd71tdGBczkvhQ1fuUJV+GqkPT
OOQH1Xvvphd4dLGj9qkD165PenBqg5RdDS0zi3zLyEtKSkXeF6PEOq3MiOJ+OL7HRTHS8ace1WEV
23qRxx9WD/Qnkh9/6oArqiCOHluEDCud2OeoT/Z9bIWPWUBnq52SV+Uo96olrNfZPuDXgwg02k50
n8ZwITWQ2VpuBdeowSE/ZKG+d1OqLr11yQdXO7RhRcexcikJQaeRdXBvtAbbmW9SJPElm75l6IvG
Uj0OlHJ8Oo6wGvHgjsEDgVDdpld5TmUK3YJD54G+YwQKsX92YBBAvgXFVs9dh7xwv0e4D1BztdnW
mGl2Yv74NTalerfmbfezqV7TXgbbiAHKj6lu6axI1x7rjL2X1XeBL+lbFdFbVBSECvRRtlm8WZOC
UcG87U+MfpCZoPcDYfTRAZPL3VMK3yaYV9YTAUVsaWyf4Z9ZNuj6d/KthpM5cwqWg1tMVPwFdYMi
rK6Z0XV7g06EYyIKSkpgb3CZvEbotBFIhjbsYzM3NJZDO1PDbJ2kl87xXod4kCt8B8VK2SH4pW74
SHXigR0XqXPZTmeWTPkCQYgb6KD+cwaYcYVzol91FKxPstXbkzUfpryjRNjQWWzrEP+gCF8nABj0
ETpmNSnasyCXY0qrDxHGGcVVvgYFABureUyTuvgFObpZ96H1aoGTDfloHNzSpOfZVVcHfdN7QcoG
+456m3nDWzV3sHMnjjd6H38glyKy3Cn0e4y7wUa1FsXAUIMbsEknL7whMgY6p1k9uwvyd3ry65k1
B/oAepSvCycj3sVrg/Ok/Rqp17OTsM6yDuW929DSziaj+ukUW8AKJFSvrd5gVjG/9C2NYl1HjGX3
MxEYkAH182SPIiNjXdZeU356covzR0/Z34fafPKtYHrX8vzsqn74mZrh1b319hS8Vyk97QkvKR2c
AnWyE9UbunavIhjJkbGB3EdU8EcsA1NAE9UVJB6I1n03e7v6GOs3FeQYg/Wb31iS3VKP+zczf3kK
MWoEwnEVVU609TrB3jBDsGXiRdkYgQ8XIvR+xhNMOJ/smwByE9nGU3YdFRLRypjcJzVLwN28cr4a
/bEp6luj248z1npjV358rB0HeHH5Qo2KxlUyuwXSaYcy7psd3awhDJ6zinAmGdqbkKY+VwYjGyi+
b4IknbMN2e1CmHy7Y5VdHG0fUUmc509gJTE+6HA5nZrgG1k+9shGLdfsfjiN0zOVuNUziKNTxMp2
ZWePM7H/4hnTthyN7BSFBpnZAcKusSx8HDAGpij+jjJQxdF3qMGK8adrJpfMj/ZLMpIog6NTIflm
8y53Yc8b5bamfd/CNT0yFLZ7C4XFE54v9rl4mn7a/sGYNBgArHA3yp/asx/YOGZa41aBobgNFW1F
JeVFtPl+zPvySkz3dGtlG+xjEVACptx2daT+QH6OQL5cZ1e/jOmuRhRTu0p3GNNb470WU7gLY6FO
am5TLIeUPeEpfuuDprhmcVRc04qUTKeguvr7JoX8fd1AxzVZq4zW1N+cJvgSjHi8UtiADKgCcqtn
b0wXqqlXhsUWx+VsE3G1dRw0a0+zFePdEOPFbqo14eWA2lX9Rakpvvj2/J4XM/x2xlSVsfZit8Ld
UgfItk3wy1ByniLHV9pBHXvUCT2khVraph3cerSbWLJCFyhiRK7JhK/V9u7IfNuZSY97dIxvzlMP
k+ow2SBenLxFIOEOZM9CQ6+B1ZHzS7QYqGxqSQWmmZzB+KClmbN1PC1Z/8Xn+C/SVGz9nw2DNn5G
gW1QgPcWf7Dr2wBEb9GE0QFiECaeqRZXMnpI7W7cB96uXUttCuq7mTUr6jZbaY01szid/ynDlMJS
CjF7MoYJipbotasdFrgzCTCMQ+2AfCVN145M41VfmP+wQplJgHG9UglEqvoghzA6jSzhUQwk8rlJ
3BrvR2uczRgdfm4InUKCPm2pJwUHUXjvSWb219oto6NozfvCm/zr58FJsxp/fvvsGyV9LYt1UocC
Th/JS6e/VhfbQjceW+V6/+FttAg1+NN36ZgG/S5LOSZv5R+JHX2AIWISjX9oevVRdL7xDl8eYKQZ
EesXQ4L2VRd+mb4QW4vmRyXmhjK++Yja0UYOkuTH1krMR/qv9b2yQMojINhJK8X+QrH7iQsXM06r
nvWx1o4xtAb0Jf5tiCMJ7S2pt7mUPxKjqokMDYMHgQ0RyUXwNSG3et8NU/pqhAM0phygBkO0WiP/
9O6U0R6dYSzPSEJvjcCnZ9XlsaHvzPqsNl4di/75v/+4mX8P72EPxHtkOiwBiZyUllKzf/Uv/tTM
bL08QBdwaIVHWBOoTOnV+wLAGSV+MbKUtCNYPmVz7nSkrAFIfD4D+95swyPl4Tsvc/VLQIdCjUl1
WAxskd2UB9u3XZjskb/+sIvUv3e25TCNL+kQ3g06CZRejJZR89J3DfTKk9ZbZzQ8//534/v+84eA
X07O/5ELgwf/45cbcbFm3YTsXSbJEXkp5dMdoSzh16CosUD6ecmlxB+C7pW1M8t6WBUafBOnNJi7
yICk5VIcLCAS2znK+kz/FDDc2OovlWsD7a9SSt18rFb1lCNeoWN775sq+ctZbAd3JPfADm+jbKWJ
uPnRMURKUFtvsvGqHYHGc0sCV65xN+U1WDhfV+8QN6Gq043LBv1VJzsgFF34wuqm3Sc4YA6WasUj
nE7AHm2HEBOINxJ17Y2qj3zCKkGARBRa24o9x5ziZsCLMJFsJ/IIgdTAlnYWwa1y4BCVvuE8Memd
kJaD5iyT4FK4MrhjM8uA4OGlJHLSO9dl9tbVsvvZ0ezyrAb4zggaSiIFFfZj06FjiJUNV9durKeC
Wv6+SAdwEmyoNxrJP5u0RM6n2k5+mZPcjWqyfzK0Hqh+emcpBwy1BHQBZXH858izkm1LgMgdNjsc
F1p6wHQZMk9Qgwx2zNsVKDssKv0O3lP9ju0N4Xh95NrFv0vK2kVEuFysjumor4ovmSLZC1DYC1os
C6q3nR5A6457u0GK2UVCoaxqzG3CMiPwcuP9338KzX8eiWylDFuZrtBBhf95hdHgARuLJ/fgUjCF
RA8Nbc6lV91b0olbqEBwWX4lSZecxDkxQCMGISBVJPTs+J2+gXFDzzHUxffUps5LnpW/Vzp9cn20
6fSOI3GK2DtEjVOgnVX1xFiuVFOn63SkBllXztYkM2TdeME7wjZEG1RH11Y6XfWGZyZObx9giP6H
i2+21/8xAKOmwPUmTQtKq278MbBodqlNrVDBAZjbfRiP4l4Aw19LCIF3vt2e00yAX/Oz51y4yOQ7
vX1mR3Ov9S0bzKpub7WFx7JTgu6P7V81L4GD1lCHLic8y0WH+ttPO5SDsxByGr4ZuP9WxL7QNomi
Fy6iAvTZChpwfSfN4CRy+0A5OibkGpRLpUp7k4jU3pX2vqb/tZloZ/2Ht8CQ//ynh0hg2a7E70H1
8c9kNNXpBY7gMjh0IGjux8R3rm1l0i8TX6RqmocJxPWp9MMfgBTxr4bFWx8CgYc8uZNKpyCXusV7
EpMCYDwlY4yKORXmc6p8a1VmUP6ZRM52WXVvbvjuIVO4dX33vRx0/SDKEZ+bZkGPjtQGRQpXWh3h
Vxnz+8b0kO/Txg7y5DWj8XY/hdWb5jfhOvTi6FRrVUum6snzsuK5pSK0KdOhOLRtfksKvb+H8jRc
Bn/86ug1KGNke8DZUIfb8rUeI/u+EZZ1z3j5JZmDBKUw+JgSgPSIfsi8wBq4E2VrszUk7qHpNVLc
KWdMvkWqej8V9zWtmk0ziuuiLWHMPkK8RiKoD0RWjuUEyd14dNoiP7dl9WiajXMZEEQ9pmwGC3dC
cYxeck+v9azlBZ6TJgv3xIrhppicfTu550YvaRX0esiQ5zzYhCDvNdno6wBS9bbXEKRiU/RhN60K
VTgXYdcaoiXkLwPSsh31jw9FcjUhcSCHsYBl657sn1uSGvdUHJJ91CXVtnBQEteZXxELg3FeJ1R7
MzgK8Z2hxbtQxNltzodFcop8L2Rf7k0Uu23Dj1dT0EdnNN0QrUg6gbrmeFujNMTegpZWJa8srlj/
JVT0tADjc/3dNgoqX9OIlGvq3nVlgvkOEKHgjGTt12JwLDJICl3EvqGagl9lIm7oNq8Gkq37PqU4
auEwdRDmrEq2Xbcqad2tVDa0qpGCSzjDAsMuQwuoUFuMof6Mzzx/SAIST3rJV0KRZa0+Oa8oxVam
Yt+HwlRe0nakwVN42su/H1CNf4p3QrWshLKk4ViGNUcP/n1aDwyNwlCnyKjRKVjPJsJ7qFDeGkW3
WJFW+9GxiX7MisjbjEadbAtlZSfSGr52QF2hJ1C408jxvuauO9xqTQRHaD4DZDT32Xad8FCBLNh1
BIkcTFO+NZm+HooxJYXaru+bUUO6V3Y1BK2kuXO9ORnBydng3YCzBre53ffAghRvhSHUNsxQ/Xo0
5x1dRHunI6stbTq+zqecMhByxyxkxleZI37obHJkeqzSV9tKaZvnhkFnOP9G25xKtZOTDBwUqPv5
PBK3qe5EAgzflGG9C/oqWo0G1u10bN7SXqgbuXJbE7fZ7NPbpcEphfr+A/brMXRR3xraTYjvlC+6
g5bTLc+j3cQi4k6xwmUm6fsD8BD0JzLa9AzI277ju/hC2vSlvOlgSv/WZBGSG7ZgtObGI9wLe7P4
4G11NiVlvcQrpkNKxWaVEETwio32Go8ldArrIZvQXLHwNk8BUGNA96okOIiOdOq75tbChr2aysy8
jzOW5giTLugw1wYhGrPM9VQlKGOIwVLAwH19h4x9FrXNSgjE1ehd7OcI581pAnq/6Ty0mFGcTwcS
ccu7ED3IBLZia/mY8VBJRn6U/nBjhAFuJFYG1KyzAIz5/5ARB+OHf/8W4PP/H+bHwoD4l4v7nzA/
93HyLcjTvwN+fn/RPwA/rvVf4HgMhdkCmZRpu+zj/gH4gabzX7ouGYkUEXAsWnnofwA/an6EtRbz
ruMgYvwb4Ecato1igR32/LXO/w3gBwf8H1lz3GEqjJYoXhTaLL7d3wejqotZ5EoDZWaozkk+Coxq
tBcVOpGEaMwetmMxII4s4kFsWu0pBkxETpiB0BLAIAopPGLoR9cZzikw99DMS0oOaAqtI4MLcHk2
fSfLOmWVX5lbdFBBn4Vnmi+FbsdrE3Hfuq+a70OJ5RjtLWhPWvIkcG2skahEdGM7hlDnNJkpFnTH
B3MZoKcUuSTzQNqvhZ3GOFHcmPgPTZ66mkbDcvZ50Kz1ICgGE2m+sRVF8eUhgVyaOIH5i4hPUfSO
SSFBvf1K1ojg6vb/cZhDi2hheukmZo2MpoCbMWS6NURqsf588vLAcgBFK07L2fIqy9mYYW92barj
A8KdtPoV1LPGzgFPMOlJel4OiFXTc0XG5QElJoIIilYuw/vp91mTb9JYgf6dcIz6Bo1gr0W8ME3J
GaofKhLX1R7aMlS73LsgZ0CtWAMIdEw/O38eIqML11LGZCnFXoT9KgR8CM+gYR8kinMow0vpkWda
36XS7tdlzbCfEZpGQTS9id75IQvcQyTd9FupJ1+SKU0IQiu+Og4qFUKQHrw+qjZ6ILHiRU52riGx
rCrg2Y6jvbcOcSNml+y6UoN17w7TASLRBcwK3daqVRtrKMXVb4RxJXfboj/ZsNh1fanvoopuB7Wu
owZ8V4naZ6sLbPai4U/PjOzauQlOzCm9AhlCEWGdkZm1OPFhSjbiO5akjvYFeMUMGO+VpT2w0qrx
NoSpm9eismm7dT3pN0n3NObFZojd8SIHFhLVvHzyNTu4iq7i00nIA2hGt0bmZR7wa6Z3SLeJ9k2r
bm9CObLQBZEuQ8Vv3FsQbAaLMjH9HjqraX/JKA5T6YNo0Q+UvYbcvuhJKPfKAeUyP+YWPe8eypzU
E91qeYKMsN8Rb7E3+NWvGODNqzH/1E0dvGJYAfAcBrvlsWl+ggzT+1HYoHn06UX6THKN1WAMiLPp
gkJzvPQy5P2wk70rtB+ghXxEtgQr9MYU7e0RykqLjnhdE05A+97EaS7rv93XV7TT4jsAAGS/x0F6
xjSjH8hD3CEQb04VXUZKlDphGMvpcufnYbZXUY4Eramjg1nWyIbFd45wPi63xFARyYM8HvknHBX4
x+i6YBGV1cNk+y9DiMOMz4Y4z8kGi4Rn4GIBWnCDo7kx575TiD9yF/vd3WKdaW0whG5T4YEukV+s
kHQblKlu8SzwLiIHO6+Tfl3MGr0gFDt35ZqFmEMgR2+kp9+nLME2FXvbg+4VybT+kRBzSxeH7pKY
D2h1LZu/nOOiFM5mcf4i06+6hrQwYk2Wu9yqxLhkWN22Mo1qy5AA+kPr5SosumDTSzqgeu6nW/gb
kCHcEvzm4vegLvAjHrpuSzMfW8t8WHwBy9lyH6HY+yhO2AoSALeqPYe0J4P2aiNDCpbkbVoFWgjl
ud/Myk12tV9gbZl/yiklFTMEuvz7nWwhJOfOoK0XPwjS9w324p5ANVVuhD0ZyBGsausSPUDt1mrW
VFvEmgQB/CJ+DlVLg15Dvwi8/OJsYadCwcZDnymoWs9RSk1kpge8gDuddkCYlXvW6nA+NQngOGpe
zLnFXDrOsBOk+kqPN53UIZacWg+pwgOwD4Q5QyMOgVI2UFb6EEeGGE13rcgGps14gUAb7OxQ+8jM
zmVPB/o4g5sJLLabm2wwqZgqltPFNFLPzpHlrMfVaTohbq5c02GRpUN6Wj4Ao23/46zO80eoL+gD
DZJzwlkKI+2Q6Wqh73tAIVfQrHOs7RGdZoW9IpxVL9qsf0EUClkrqYbNwsYXnfghaNht4UVRuZvq
h8VMXfa1yUaVPOR3u/7pGwSoQEKBCDGx/D0pgD9cqZnLincwAnJHHfkLyAmRJ/MzISFTBS5cJNfz
s2OJMAmLZb3yonar0gg/XS+IJzWBvY/HMhudY4iHMEEACKBpHPFQTtabSB77cuiOf/zuy80unLNd
Y0rkY40DbHkbKCmuhc6ierm1HJZEAnuQ2LbH7/3scZgiaZ6sjthIuxCw9mYvg0hDem3AbBOdT0c8
f0BjbFzTOCkEkTh6vZI9xqIKn+4GZeYHqRm7evZmOFl16WdPFL7wYNXKgXqbG0HFZmf12x1U+SsV
AgeNjArfHPGXgx2exrklrHfBk94wQAAo9LcYfUnIGVR7IDxs8+kUI3OXASzPdIs2b4J0Yo0fojgG
HaBBLo5TCp0hikM455K5oKiKTTFrOOUsvvo8LPfVU/ug+1VDAApmk+WwZJF93tTnIS8NAaD7vqo2
Qe4zt7bFYbn6fX2G6i6ny8FxbRdrgQKKbzUXNgAOuWyoQeXg9afl0CCz3osah8RsYQPBeJVBAxol
c8NVLbp7rUAc11j61+X7LuPt8rP8cXPC2LXPZIrrCBE59GTDg7rqxQWBKh0QesxayVttk+yJ3E0/
LQfA0+gdU96RXPeti6Fwy4jG/pWy/toSxhOchaVtpoy0V5E9a8iwKHTOn0w01khlO66l5dp062Au
K8qKbg+lF8QCXIO9B+MUB1/UEYcD7uA9KaGG8IWhU1JKVYKBuTTjc5vXpECNEPYXz2U6jbzWcrp4
65ZHPh820kPdtrA6ZvPd593LGZXc4qi6r8j/eAfQF+AAZ6ybby0pPEsez+fN32emjI8mnqS2lL6B
h5En57GPxXF5Hwtb5t05AqpkZQptC79xRpv/ZEWJfonQ/8zcwGNXaM7eV9j5wyr7GaadcTI00yAk
MAeu5LrE/QJNXtw7y1k0qwSzsMISspwud34+51/dh60EhzxxriQq8lqfB3zJ1cFASP551x9fvzyw
RIEsZ+0AJVHTTOv3pVeQRElK3uzRKyuZGWtnoOlG6hSRBQzoCMV2AKeTw2Ib/ZxCP28uZ91ksY1e
Hl5uL9Ps580UPS5cEDQmxPuuMkMftsuUs/hiq24kuWm53c/XkW3hHAb4TxnCAJ28HBx9oFHuULA/
dGW/7s2ivSyHQal8MzIj45UOaxDxBW1ToVDxLcGMS3KLN+VefQgJf9uPfr1ty4M1IsckInKYiCjk
FGkaUyFisvz050N/eVbYRr2+HVL0nMuziIxH8H6cE5am7ZKmXc+T1nK2HNoUiezvR0gGmKrzci+7
lpJa9LxaITYiPUHfylO6wZyOxHLG2Ef+51VEbQfrQg1dcob2Fm/ykr3AyiBfmZbL8uJ/vefzJb0Q
L+vyist9A+z6Y6vWy91/PAuGtTP+fuT36fLdf/8gy1OX22GpeNZy+/d3/HwpPaKaL1zZZGelcEn+
8fqfP8XvH/vz4c9X/1/cB986UqVeEVoZE+fqjWPNfnT23Qm5QXZXmNNB78fnISMwZELgQIO1vLMi
HdYkHB3KsdlrFIJzyt3iNUYixGJ2sndZpVt7w1O3Oh6KL2yFf7FE/9aogLgsUNJU/zVIF4KnGzn+
jFTYQI/q4AUJGjlAUUzEmAslK2iBf5DIRl9IjtskhPXQ5M0zHCxmGgdOx8SMgkyge556p9+0pf5G
DY7cYfxZqlNnKLpnLQBEBckAUe78a1oDu4C+rXeJxsRHhFnTkxNTsj5dD02EZ7tpiBOtcU51VZHs
i6z56UkyJZ2hR/emd++iGcKtJKYR9xCqeHJbkIitrarajYPx1dSQv3W7LsfILEqMfTAPzKOaHcZc
Loe4jk+BxvuW1NaZflXL0Be+Bw74ySD46MfvuIQQfGOqQSbX7fwseGs6pG7KDI5WyYY0A+nnm+be
bIp7o/Ab/lQlZlW//ZC05woAtHvhUZGIZLbzK3ZuiJDfNCU/bG1TybmAkY7MrXzpzMB7jKGwmTHR
2tiY6iLFzJXILbD177GXPLiUJl679Duy623Lkut+bJNvKbZ9HV/7xgz1WzmqcZXjO8JyoSpEwdkc
HN+SQSK/Tq6joyZy62NO7h7RMfiHIhMnM7vs/VCV/GXBQdDAR6KRWO7edZpv+lQHm6HyX0HzROcY
Z8iawkmzKdg+blGrwaWJMcSl9naorGQXEoq1BhD9LeKTfoqYqTHRdNNOD+AzDcaLR9IvKxIyPyUL
0JTVKlYhonxINul1bLxBMZiH3jeenL6y9lAwjkFaWo+h5Tw5RXLXuwhYI39OmTB8THSAAcuhR4+r
bV3KGRuPt3wfSnev9fC5/LS9YJT3PrSuvvC/XFdkTwAjreZWIAMcWu0aHhXDZIgLH37eJsqhwtpW
crIn/d4NK/0Y+w1h5yq66N043rtU7o+kut4V5ez95PNqGB7przj4OiipRo5EweoxpjjtRGy6gBbZ
uv1N4HsgXaU81U3zXczLLQdvzLEv3jTczZMiUDUx8YBFiIDtlC5UljX2FZKaWCUdcidBYOrZEh22
w049ogmNRmC3CdqozI6/lKb93a7tR8vRdTiP+VvBEAVbLNZXDpLPdT9M1V5gar/q+jWsUROpgV2k
JfKKZ5GmBcrf86rhDioHXVCUe7HxIPO2vo3ZL4igiLhqeWZkXSGrZ+x7VpdSd+NH8kWOpT9YFLC0
j8kwXrPQ2yUBHItidjlH0KNSXzbY9sEvjHEdrrOu/vCCxN54lvtkq7I+lOc2qq09Yi2UybLEQ98O
FtN/0q/wLnG52aeJqhbLPIceUhGt0s671An2zd5rf7LIjTCjAUf1GJzytKu3TYJFq1U69mX3lDrB
sMvtiCQJo9nC1/2axzpzAOCkOkiqtQnPYKNKFqENdR9REOoRB94bytwIU10UYwU9EAD9VCjNO0FP
2wUK9UVTWqTkqfJBA5+3iow+xmJVf/QNkh6PMQoEcNpuZ5JpYaHJDJua6Nf+RmmcvFu571Fz9y3S
dBe/+sYR+kcoxdnGbrEWffht6hP4toFONuFM0uLztcvc7gqQ4tWsbNweSBx2gKDZ4r52XfKrCGvg
Fm6lDgT6ZbbGx7f4RpmC36kjGws7wrvrkaMu82cjwLtX5/FHmyvyxSdyUiNrFpNbZvqUAptEr71B
J9feEnWpzVTu8a8+dgjxNj4il20P3GjbQHEhxcbcFLBAtoExFdtwwJ/bfx2cEuRU/9L4CWwKFpZD
nTy5YfeioRfBmR1vhzo4j0SBZ0J+77IdcmZy3sh2cDt8+SVynFz1zmbQf/UBgSVYG385YLmhtUKo
cskszyY+fmGB4rguyLya3yCMEvSefTpiA6QCB07iVjNSZLhxQf6XiW3RZX20Gdrwe9FvyTgrt1Hb
IWVuG1bCFRJgtp6wTzfQzt32CrLT2ZpIC7C6gx7RM+MDlGuBIvsLHGQcezmW+Lzuvrc1JE/dLbgu
0M2HgQEwGNaE+NqpUqy9ApwDdagiB3MlW+vOr8Otp/v4pMfRIdVlLZvKX7upBIinBe+WfZ1S724o
HMrXPY47y2vfLTPGxo3Ev+rtcyulvDOy4FrpeUbwnNXt4sS5o97s7KJZd+v7EK+A84BEGYuHkrgj
ZuFy6zbWLlJwvkU0vaFIwuiFJHvbSULrAhaN+DUwf8GhfpBhboMeo0YSDN8sDI2biL9IXSevVTAN
rBnFT5HffLryawuM4WawiIjTXuGSnutvRRC9WJP2rXHDEnBBS6T01MVHtqt3o5cJlgXBvUmCzJwU
tbeL+zQzbs5UNSDzo3LXacN2cpt87cPpP6JzJBTGI4ayM18wJ5FHGzAvU0B4tDTzRXkMkPDD9YfC
z9p9lUUmZR7t0cpRjaati1+E5NG2IWotyDGbD2DcReDS8mrqW4wgWahw/kBMl1BPb0MOYJWw8nWq
FMFcuIFRyeAtV+qsEcd6zDGCHqwqwQeGZxDNACu/Zu0r9VLE1bnNgpsKibMnoOa7lQUro8A1aIV0
/Gm1owagFhjgAJIt0kDP0LND2Hg/jGB4pmOOMSDCDZl42P+ZxwLqknW6cUtWsJ14NGwTd090N2G9
EJrZbPVAtdsC5dfGwHNpQS9LCITeoVPoie7uVhR/u5VpO5ibOyCOYiZ6uvW9PhJ+OBSEDpLZCUpq
69u5/5M9B1V8lPXuG1DMR7cgksywwpGScEELHbtXvu8zlZxEFLJ80nUiV4W5K9r+kV0uEzVXXYV9
ubBsIixHDGGD5eswpsZnNntPkIviSx9Cs0hCqmTIxaXlXgnwndZT+ogeOsFG1m0MJ56uo1k8EC9r
nLUG+kqmneuoAdtWkQivk0+F7LQsHtyuotbsGNvJN8HQ+SRzVWV+piQelF7M6laxU9S+aIoKXM3e
aw3EGsJa7OyoNpEAELrqHuXG0OTuV4YjTHEs5ndFY4D4bgfjrqvic6XrJ9dlBg8NEgjLLsMck4R0
YMA7j7Z5zCGoFTN0Xpl6utU1A3FVJMMZ1AkibRYhWcTw7oz2IBAoALnJz2Md/1I2poSWOWmjt9kP
YAcfocZaK1HkJfgsrVZ9omPTQsIe92isQaoKQOxbmbTHotcDdN4GnWGGBgZEV3/4b/bOY7mR7cy6
r9Khed5IbwaapIMHCBIgCU4yaNN7n0/fC5TUv3S7Q3/0vCcVdatukYQ75zN7rz3C5ovSGnSqqW0w
FxKENVoeZZKALjdtMJ5y92ntMVWjht5rGu1yuCeAGqBbBbGNV2hGXERszWaUmmSl6E3mdHfuKoYi
PVNUp5Nj3S/Z3HB3fPR6zmo841SOkc26WhvsE3IGKLSin7g9JLB/c+5XykjYYjmRtfoTaBfpEjSS
O4Zj6xNhXjlK6mp1fWsHBueIpJ9VmeLeMpRzHmovldK6DPDOEvpZ+r6i8yZpAdUBodkVywVbvTA4
2IoQHfGMz5HQMfEJyVqr+nU27YY+RbZvIJ1Vp0fcT1ADypHARwLv+yhBjyU/dCw6nU6cPrXCnN3B
JLws6/kjIRACW2yWZ9O49wWBDHyFYFc1AIQzCu0bSKnYlaqlc42K6OaZvViMqbyfIqeYuW3GLrvM
eTM5Rpx/KYUBkDc3dPoxfFNSjC+jrOVtXX+zeO8QRAXgGtN+G8/Wumx0RCMGI980Kqu1FGD+Twzy
3jIr8ehyICH0SAeU/JDpfOes1CrHaolEHJWTiFiVqivFMLIkbnrf7ydx/9Zz9juoRxcAm/qt6ZKe
A8/0glIlggrkgT51l7S3zqRSeFO9MGOQmsgJFg+zNHCQeXqfi5xHJ1svQw4OQDREe6lq8ruWinYt
muGi9KPHIG2HMhilGC4vu2UAlJvWJm2E+6OU7VBLTjifjQEpa5uDIdkNcfyhxbBxhwZ3oCY/j8n4
A//FT7RJw1M7fKvzcszT+wuoVxteM9o2FYNGTvrfCGALKRDqk9x6SRdpVRnDd59PVzkKQeiqK8r6
9yCNZjB3FMuFpT+K6O9BIF3SBLpDJnSo3/tVUWqzWyy+lhIQrpl8IEtk++6gTIcSO00ZBDVDoHco
ojlG5JA4mEoO8biyaCZgorWZk0n7XpTJm9XradepR1ZDoasvcCCiJb+KKcGVC0pUXjJQrdl8ondh
EqQJu46alFPYYlwjdv3zAg35SJcip3j824WnrJoD4iYb1ceF+cne9ifql/tfMXgMZd7aunrllPiq
WZ75BMavpCGs+WBECPgsTu1AA3a4TOF+EAYu0dB0EzbrdtixWrC0gTCt+lkPoVGAiQrNRz49I3BY
upQAQ73JQi+Lv8QlWmwj127l7AAfBROVAla04rtdnqEf78nWECZ2KzIQgcFgPrLEyE8ZJrZN+QPL
O3WiaF5H8fwhFZ3sQAbYBMH9B4BWv5YixCrAH/Awv5Lt2gM5NXDu9S9Kp6D4Hh7gJJ7R3J2shFcp
TwiNT/LxU7Ggg3bcTzTydQ9ONo6ja2gEEsgby1fC1NxihABBIER0yGTVWnIpraIcBTldKBUArgtv
sDDXxx35iXiA/JkouakgXjCzSBeRqd77qeAJCbgiVbFzx1LDXBSyu4lmHLzijHc0Riy1T5kwxBqJ
apkxvqNnxsIJlmnRcTdVbWRnY/I8S++RLN2wm+M1BOWInpnbuSNfcpDaIz4jIxNYlEz6AdaDtrsb
qnAWQVBUUQs34o7pE5wNVIPrrBXr45ChJe37a0xq0KEBfY36zh4QF2GjIMavHwhvoI3nd+PjXBEA
0omiN6TpD3BAFpO1CPumCP1WiUIvAt/gWMoIkWFG3gjQn0kifNIMA5Pfa49AfK79+GNFTL116Tpq
de9AwnkTtKth6NxyygAGpDTWQUa3yJ7INnpOACPk+zdZEjssvzZRZRy1SgTGV4bSvsBiDBmvoNpU
qRxA+k5lFf+GmgpiZzi52T5EAkvBOlU5HpIHK6pcLBYfUgibeeZHcCqJk4+fOVLM0qvZmUuUo40l
Hu49KsI+MoADiRBWwjzhABAI2zfCPb4IeaZMpEYIrb3SYZVV5kPcEZgpjJnbWyE5LwvYrbb56fLy
564p0fL4NBQlAIwrNwIlbx0/R6NFVkZs4m7NqM6FVyWOwGq22nww4k81yx+0fNE2aGZVO6fuHBZl
tuVaOYitcG1hSNqTTiDUQCao9JwHPUq3cuAwJrFU6qJPYQhjv07XE909nKbqwqV5UKrlbABLcHJP
ub9OUppYsJ0VHmPGEzjUMsiAkHcLLk1gZDFp4cQ9DKL1qGCEhthp+cjtXAXkcQKbNVKMJ8zJE0ik
Q6ohMcgwy8Zh9MA8Dv3jmD4YGutTZBZ1OwL1TS7xsDxOU3wOyZmPu+qI1pmMzaOWyreShxDgmDPq
zyqi2RiB42kLby9hP8UVepuFcFwa0wX2DR9cCtpQOsGXfZcD5brI0EWUpV/1Sf1D+gw5k3QJuAWB
NQpX05rXlSYeBsSCdvM31AUPF4/mm7oMZ5lXSwlUD2oFZoInc1kutTolawneD4tLCkS6UsdIhtzv
ct4xjVqQY601EMdBsYvN22IYb9iWGSFIBwSjP31rvSl9/1EUH2MbEB7AgiPHPM4a6VyT6pvrxY/M
D5st1Q9kkqeMPJBiUGD/FxZ0lcL4sHg/r9q0vxUU2NBqOJIwQqc2Zrz3LGk2TWM8FTErIjVjUDBt
CAdHFF09aRowMXCyhtQ+jUbuRxOr4tIMzua0MFkemp/UTM9W+DwC5JJbYR91yaYXs0/UwYAxDGGX
Cb2PZATAQYixohnq3NEI83BlqX4R4odqiW9p137n4VGBL7KqKqzuIaz4Up4gfkUn8kU8jMiI5DUI
UZgQQvU+rJIVfAly6bBDY4pEpR2RjmrEGE9fFLVdR+FrM4XCJu/ms0CAUmZgmM7ixyVe/arU/i+3
7zJX33/9y/tXHmNkarsm/uz+NXxPtIx/J+g7fo//sX7PuUvi5vt/+Jf/iO0T/9AlCU28Kuoyovm/
K/oM+Y+7MI/kPVnHGv+rpfu7ok/V/lBEhHsMQfDxqNrdx4RMoYv++hdV/kO30PEhD8RmwRzqfxXZ
pyFQ/BffAggQvpJu3qeQpinqf9LzqYI+hbVpoBgN21Uaw5DJIzDknnCt99kaLynkuhpxvOxROPWX
7l39DC/dswo+jrRtawW+g+7REF66atcHK0nno8hMwNHYs+EvRrwmuFwQ0TXtEPFvquAxW+Wu7Bfv
Cs4QxZOYHQZudJW+8IG5xsZysff/02vyALorLIv/ICDwoYyLrv3rX6Q/+6J+H6Nl8rRp6LF160/e
DGSuVBi5yYJmMZ57SXqklFvV5h1JoH72Tf8DDJrgsjS+abH0+O+/uWr92Rly/+4qr5ShqRTnmvKn
717mwVQnIesh82qNO/GnfGxOKoFkb52f/8BDYYfR/xhP6iN4GnV3Z6I8Cb55sJ5MjOonBubqWWoO
0r7eyu/5cdmkZ8hp7ZFlzXjuQe948REyoErkl609GcmK7oNcis/yOdorD+KqMr9DTdc9gfiv9Jum
WX9QbwCCYKui/ODfHNBfoqGwIXv2b/U1vw4A5pSNhrPc8AwLAj/jE+RviJQJt7Pbfb5HkPNFmrey
ZrNj1jCjYfvZpts81Udgx9KuXZlbwp7eyqsEjP0zufBw/Oml+FlWAseTHx+CtU7CFVyg99Bcj/v+
lHgiE7PveZ27PaIOLw7stLJ/5B2hMxTUdiJsUHy2H9yRvWELbv7RGlRqrrBp3vDG5LLXXO+WXpUB
iodrNbwwuraumPuy5Dw/LIYTHkLdgf5RntNvRlUTcdeH8qKtlkeTVIeXfLzgPygxY2C/38+vxbvu
j6Q5xLb2g1fGOOgAn6VtGnpFQhmzHkxiFXlC3OnuArCh5Onz65Dznj4swHUyuD7iWRV9ZnnGuXkj
ffujfAhOXXmUn0ZSyhV7KNc4hHADW4/xSjiiWDiG22FZhw/6jtUDtNXMaRWnes8QOTFss6Nz6So/
iRf6cu/njU3TBNUX/8HgRymbLFdzgle5JevxIb500cHcgd8yRqeAE+F1XrFbVqofeSqrpQSpvq3d
pK/gUMm2flheWzJ33fwUONkb4sWDEvLUsrshUhEhV65R2dnJythPErio1bwzCegg38WdSzf7bs5g
iqDi06SfxJs8eNpjuKGeiAyblGKkXiN27wsEGsB5KQkFbCoQkK6T935DQvuJqRpUp2v4oR/7dteh
938JruaZdpC3NuyPzu2heGz0Y34aN2Ln5creOLcqTa9XrSkX/AKU/LpeQ9ljCGdb66h3Epz/1vNS
c7+uGHVMXueQ8km19T0cVZ7NnZxcIBPUp3Kjn9rMXzT7HsVMoHu6HbH+86KprdsPNgLnwGW+/o7v
HxqgTQ4ygdpeKzjM28/aFitydGjpQOlgxw05XSD7Ptng3B+g7heesUHpCo9CKGwJdPdhXgd4LNEs
Oc0Rd3K/iQ5p4hC5El2VzmV/jXKPWVGv4+zymKdIX9k18kDU3UBi0qDa8xoxIvKQ1Rw52ia5dm+z
u6bLu6qMTuhvQic8GR26MVu7wCj5Edptj+rtMAyb+QV8rQeDwDrT4kyTLazmZkN1Nq2m0Gll2zwp
/dU6D4fuFm3vMLnb/Ci+iG7u4qgXH6UTzvR/fz7+2TNmmpKMoAJgi8ToFJfjv+rJEeGY2kgk0LoN
71Pne/ij8WKipPj33+a/HcL3b6NZsmGJXHay/idrbNMI2FjpS9aaNF7u38KaJ+bK0/fS0vERpOGI
S80V/18Zvv/DvSPL//12NbG0ixCc8RqDOBXvduR/shsrYa3qEz7ZNULLF2VGl4rpL1lXU9jYha4I
b5LWMiFmjF09J2wPGL2+l6iBWJkCQDEEfaNW84U5yLBegKOSHYOgh1AisDmKuE/76UQByHDRbMCS
KbPmxCI+WHOS2U7IEiPCBZFhWrfHbuLIyBaiPkp1JypZcioWpd6zFDVdLHOo/8AUtO2zXPVwX5id
08D0FsiLUvBQ1z92eR7ge+OiD6HJE/Qzm+UVRGL/FGqtfLDI/qoTjFlIzgVq/ZC41K7d4/iJkbxw
kQVidbOGchNqJ7ZCxOxon+ymyH3vM7/RkeExfxAwFZd1txXzVFop4oIagNmQDoDBVu+8W51mZ2xA
1VoCVizGs5Qaw0PMKsblZe84DkxGTS2hBpKwLUXQrDCOXuSqYaNvLZUrNfEPW/70KI8smOJSfEr1
QD0gGWWzu+gDBxUJOqUmbFNzXjPAP+vZHU3HiG2KwcSoWqHwQ5o/8iWSAs5UyNEubzmEpBlqew1V
JSuBhbVpnQOAAhKGARoBO+Qz1NcGOHraTEMcufgM9TQ3ALF0Qf0YidU4Wp2nYtC0g97I1hT9TFU7
rd2kEBOnMXlQSuHTkvnJCm25aPI7gBxSaMz8q4EVv9YqnftskU/J0DFkQyLSlbrmMzB+7gnj8lRG
gmPA6jHTKRKQ+TN5RPyx6PqTtoRPuDYxDRFeY0ZrYdYepOmrnrTHpRKUlRrOL5NePVcT1pZTL0Zg
pKf2kYUzWZvhRY7br8Scaqi91fOi9qxm25f779XRk8bY9JaYKAiN4Rs7BsmFisNDTFUMos5YoNnU
Fl1xGLW4qsxulhkNqTFJeIwq7YoI+CAIYu+oFq80eb5lUgor5pwYMsrGSwY0vkoKtKnpx+cCIKpo
3ml9VWj6wvQ981YXhewyVfJXYMzbcS4aDj4EHyL+xxS5jB72DReF/iAaxM3P3AzdceAVmMnhy3h2
oIZKM+qZKvT7kaALcnkIoDaBRVZ9htskWhViT//IVwwEf8q+cYH7hto7SqS57Gg8FKEOsNS1+qCT
BJdrbMAM1HslI5QUOiSRuBq41HFC1Qo2tCEMgwF4IL1pg+AYULpSCq9C+06i92V6WpgHKNNwNdtx
b6FxMWFLqkxujHRhJknqCyXaMMX6LjcafaeEzGDjHGV/RCyqDd1N9kx4o7be9MqetBQT7ahxXBSU
FfO4wcQeAIdG0ToTlriR9WJeJ3j92xRBIzbNqd8VmE+FMgxWagmWHPBD45RaJOFbWSRA1WwlKoXx
ujnI0AeGYYumlG1gMEFYrgrPZGa0ncvYB4Yvkx7xD5NKFjfUbDL2RUaK5kPQDQQ4CRq6IgkGpsoK
yhsjMd1N6phuDf0dvRNF6+8fxeZLMSBUKeM82/3+iYb552+/QyzNJyLZATiBsRxKbF5qZPQYipD0
dRnH52RlwTbq5e86lAVfRknqPbB9YBJ3Wh5bNlmMBHsbBbTbHsoz8wX2MwbbDju4yddlLd+Symvd
5pAdpoP0njGc2rWpo1uu9bAw7Wqd9DY/8dmv9ywlph+Ywd5AhbBXjubNLs8Rmo0bk1v1FL23e9Wf
DlBMgmP5ke8o2UUbv4P8ymuEeGrXPgHNAcNhGwbn/Mlgio8wSyPV2IUeSKDkfUCK26B1jKP4wOpC
ojxN0TBtKWfJ6mEHaBob6Wy6FPjok5sb6prZ2EucCaprUCCiVba1D/PB/DI39Xc83KLFTRMXwT4Y
bek8/NSKpz2PkHbYr0D/ZwxN1ePAq8qOBMc8lxcK+fCB4IdnKIIrorRXaJwMLjFozGflJ3tjKg9p
5mN5QwZtrMDDsxTAj4GZMuXK091u1yEhpVXxh508bctwmw0coJZjJkfklY22Akc4pl5ItO64nkwf
2wShFkq7k9QNwI6ZT1u3g6oiHpoB84anseRRmRgCo0cGwazxXp8L3qg/aJiSeXjnmrNpl3sAqkwf
TKqBsCXkPoGCQ2II4AWHiWT4Ql575TI0No8mPznhKszw7OZVrlaK5BcIYtnMMn3WHHTl2knemvGG
Xw5sRtDRs8XScFCDRXLHV57jlM/XvOoIX1WQM8Ol2U89wmQnwQk6eLNg45Zlnn0uebaoLr+1wFGa
XfMB2I2XB1gcuOGUxbWdnSx9S5gIXYhePI7DZrJuwpEjzDpq2la/CZU3rHlb5MKGp9gIMZo+GUd8
wh2nn0dLBoURVB1qLdxkbM8uxrFoCJE5mvEOAZwnnJfn4ET/1MLNomt/7C4QK/je4Rul72uxrzbD
Fz1Z0Trqt+LHR/0ACh4RBVTFl/EasxPAE3PkY5MSKYiNgAgIp7xWPjldtFroQVDy2cpHTrOWuIPk
9DUvGu2mU1/r0FNd7ZheNUrVhQnaDuapVXlwAl4G9ifjuuLnxx5IuX7AG8BnkhJK8NDLsBm7NKmD
sduoV/WVBdwcbniYfOlheCil17IkaMM2TQhLbowWPGX3YRs0kkcWtNpeqj1jF2zx0ZIXP5e8Uj5f
gwRVXqDCFYPnPn0Ol1WuE/q6yvqdgLTAix9DAIgLas4VFP36aJ1mltCLnU+HaUMCS2vfceseDWcg
2PUKbULqT9tumx5QDFDZZF8zIdWvAHOzfXC3otl6AMzDZnRffjQge+nmwNCQPWgbr/eN2+JMsT30
xGjbwprkx4/+I/HUNSbvdh+tWemzzCUkmpx4h2KABmz0pucYXPcJyGruCKObKiwIsdODx4RMBwuN
twhCRG/cs1wZCnc5WLxraFGZC3gEyws0Ls6kOdGZjrzYpullWFHlWRcTPQ/iFVuZVixvNq0jvaK0
X+nXbMUw55bfN5W2tskOsa9cC+YKnrGHqeQtT0CFJzIU7PohO9PP3Do/2aDOYCLOMRa6sCw4uL/Y
94ZrHHN83eFVXZlvPIYzna5Jzu52WEEnDuFc7bPcJcYYSYg7nQi2mRsECn5R+uIxeOygrKIEQH/q
jC5teffYnoRbvdOeUCR0r+YZ+8tbtGl3AYMUyoRzMHnEP5AIMw1PyQyvBk5hsGGE/yF7+TNXaPdw
15PsEbAdw2PzSeISqV3ygdG4dQJDoFJuXasP6G0HTlj1ohzja7oL1yoeTzwtsxewkIDvThZZuq+6
TSU+6Gf1YDyVzyw0KTAZVRbka/Ku09bNF60B4TS7ZiO9EgW0nGjpjtwwjELoEeMPFBkwACx2SXxY
DYAzTqY6OWSIYMvznrvqa71jdV7BxnmVFE9ReBuYR7ZpjeQDFBiCdUSYpeTzOkGG5LGU6Vmc9iVI
MHb0hj0wUej94sBYZbzLMPd0ldJXW39QVVjEz3d79RxdBJxQNkzfs7yynqTIBcFY6vZdd4KcEc2N
d180biICjHp72sc4ueBeH+sjYBNRPUKxZA1n/gyNiwAYy+zL8pkff4851Qu3+RvTFUCh0lseYsW1
LW9+yFflNmUfslWkD5D1iXkOx0P8BpVvzHZLs0U5mHQ7E3Bgph84/DH5hekuGMF78E4XfuyhXpmG
VyZIQF3rDhW1LukWL6cXfUovpHvTEYyH7MYEQnmVTgxA8M9DXdgsfn2WwMlSz53DN+4lDgNFeSdL
pD8Mp/KRBBHtEzIFEssXghKIeiaA2uIJGO2Eq4zzEawd97Auedl1qq4hdC7dSbWVxd1S+lwqEqfd
LXljF5ee2HXP54l4uychZhrmdBuFd2wiQwZ0e28h8OgNBAWyW8ht1Ud9Ld/uVt7nKn5MHsxqZ2lr
bZ3c7oWn4MfvU2mTPTHEGBPtdJucFmWNSHB4kdaVr656Z0asx0BkLa66De1pTyyjGzUrqMX9Nw7B
Dnmb5oY1Xm27v0FvXo7BU7E2vODWfxOlWFEFXEgVYRWp3HNqbYJMvPxqoJh8KM8AEB+rfb446TsG
gvpH8fs3ZLrhz7zN32UUJ7GDEHVceNqH3TjylrazJ+68+Gw58wOyBS3edNvYm9/U3q2vnOpKzjHp
oGmsj2iEnjARcosoa/NZZ0xJ8sWJgdK74ovf/IekrcZwMzFnZsR6T/hgMeRlkhNciMktdtpjxbAk
Ilr5nH9Db0SNlX9rrKBS0jF2qeQLnln4inEk3GZ4GCBccC3O4pvKuCVTP4ZFpDlBlxO+LmhlGgS+
neqV2MP56MU0tqPKSTeS4taTJ0EJVMcNjbpnVCOXLkB4krtt9TDToL9C5GOvrPy0zWcTuc0Dj4mc
IHTzwSb8poYpTuj4IW6QYQQFnCpha0BMwmQJuPeGb48XTiWGgsZ6iz0B3lF/HdFqwUO+DHtQLp/j
WwCLGRv5R/1N10hoAnLj4KfVfVah9kjPvGWWrL1gmObOEpGNr4wtajCXVO4Vajn0Q7o9HlPKjAZg
p7oqBV8a3GqHSgzihEf65iz56pe4oUQkXC93SH0/1GsGfhwvtRces1uxSVYwmdqPvvIMxpqXGhwy
onibm+Jkruqjae7E1fQ9fJtH3pUCvofLcogOxad1CU/dIUc/+4Fb87nZswFnfl4/T7OPKlpaHoBE
EXZD6zUnG8Ib48afPg1zVbGmIHaXtRtO9lxo3SnO0d6Zoeyo0yzuFhl4iD3BZ94SeOVEKJd2Y5hJ
hPzc/0ISuwOLUWEltnODmJnbtr//7e8vv//f7+9+/5kxhhzkKWFxEdwD4HYxsPffvy6NpdoG5H+G
3XrMk+jcipD2YSO7iikiVuWc6epWdU2xkT1D5vmqFCRveUWmeDLl1PKmY6DkCaOJDzbcVyevpDuk
ID3HVrTDMMbPZnVMbtVc9GGEaNCoRMsOilpF41RhaxvSnPmRzOGhl4B5Eioqwej8YEZ2b5goGBqR
YZSl8ZBJhfK6pLtJqR6x6G/HJ+mevpgXZL7LTNhFi4K7Y7HlEpU90Qk3T22rEFIcmO8AOLm4BLQD
KJINSKRu2EBkli2jQXvYMDSXg9xX4il6jmO0kqqK6NIgTABZP4pIQHG1xh65LrgKy7rsHmuqI+RN
qIYxMLL1pFlD6GqLcI/Unnu9ShcGKea4i5KMZWiNMVCUgkPUKjeddbW9cD4kPTluKLBVCJfJYwUP
2KyMncHlBO14NyiiKy0kttQ1FfJYBucsDt4Q+7bbTsa/U060zwnnX4ttJ0v98W4mB32OFWFHf/3Q
VSKpjSpBcLOc43XBhQfggKIi79RNOFrXKIfGgCTMjwZz2xrhPqhIjUgLeTOMxGDgvn4IkvcMO/02
sKRvtcpoywguJOYrSVZigDyQAUjSqygfTJqVIB0sZzErwc6XriHvbHpcwnNeFNpr3r+SywjHR+xu
BQIoh1Q3HBeXWvuBK9OQg5w9D1HGvVqTIjo21k9dGDupnRpbgDzmigU/Q05kTj0hL5dNgdZ3eRE6
c1h3E6h7+IE/S6AxRqIbMkOQDiPk64BZHkTjaw3vc90nAll8gsnsWx/ZMITjCyEDEzUn3ak0O7KF
pmsivt1uEATgOPVVCThqnGD+ayN5LVaMp2PFWi0pMVYpAdG4fHf98jLWwstQEHnLHTpYyA+boXzp
Opqx339LrMSPaG5SCeNOhT6yZZ4WGxMtf2aeUO3VYMPFSyeqr8WUru/Blb0jqJT3NbcOEORnTuXI
hsvHT2B8SkH7UmrEEUDPdquCElUpu2tRw0EtVIVae7Q+8GhLcfCh6pTG8dDvjJKCucrZIOCOt9Sb
lUmvTc/EMSV7rO3i0UnHeV+iFAorWgYIxFRWcDg8Im9WUpOHm8dIY6lUznR0aVSvSimmmSHjSa6N
M8yMZyEZaZuMhnpaBBg+fiSQvKmKsRdazIPybqPFkBXuqbFWMhBBnFxrHeF/onCkZNBIvajNSjgc
+HpzZfbQsHVriN26bRUxUBSJC8AIL1g+opWhoEyl4sG14EiCeJ64ptrW6hwhvgRR8q79RsvccfwY
wjZypqQrpa24F2HIgGthbiGESrFpayZ6MRtEjkhkNDX5HiS9iAr7trCvTuSWnOOxuUr1fB+T3bX4
LeGLUvdojZBQanG8Ev+RkIeh08kYM/mDLWuLoAOAXrJOFgFdwU3XQnDxlVSS91xxgjVysW5USlqt
UVt7SPuXpMyoRzJ2MZzh+d6qnwndaen7k5uBRp5nKpiPanFnhpuXYUz2i966gaymvgmcqcSfQSxS
JHuaIMzkJEP5q9gDCmS8+boV60gwFLBcICdUEpASk4AEKbPe64zOlez264QMB7YYVaWlIPObYH2o
cJoqxgxdF3xHJOooQ/9SlQkZzjOwVD1LyAKZWayJ6rRth63Zym/RRCFbdTdR34VSdWSvsa6M+h6l
2n5bE4v7nHwAgt4MoTiQoctsJg8PzmOJMDmv6yfRMnE0NKth1Nm0deK4yZvmq8q21iy+h2HOdVr0
ELyQsdrkXTNsMrJbKvhtyva3gWySlQDH2SVQ8NDizLd3fbZmhEEU9i26qWJgTqoI8r7rmYo0wr1X
NcfH2ITskibxWcRhoWVQKZWate9UYvcnTjhsiOPM+pmLNa3W7T17Xh+2QYIEr2yE0knE7HEauttQ
EYZS5zgfQjmkWaYmyovhXArC+3Rn00fKibi0HdIJtNtWyKvRowVKaCWJOzUFY/KzNsIqofGfei43
6yAVV5FBT1yEeHMtknaxaObXchr5o4qxWjMOuywKr1jD3BbjSNpq0qoes4zV6sj0d5BXLaeZrcNK
97pBOUqL/JwNs76KVTTQC641DXL+osU7KVyETSJK59ykBs266jpO2Z1N3z1NChPcYDTOPe9Th2QW
CDDWCplP6ppIJm18pbh9aKsGbOBtUPlprbhBXMFsAwxXMehDPSk5MbFGSlbtBjN+Enj8zzHD87RM
X1MDnqiRRVSLXGQSIeNs20Zxow7iTrTAWMhKzgg5UTinIB76UUVjb7QNDSa2ThvaQLkh5Mntlxiv
YZjEflAMwymFYjAkRNzqwGx4SSxEr6PkK+x1nJkBECwPWkN9fldTK8HyBgiJkInNIkrrvDQ3atL1
nikQhBv1acpwXEe8O7kjig13jAixWOTWaYklcvRg8ZWIvkxCxOIEifAwq12+0So1cRvw8tiRMYqX
RrFKRvlnrAfGuFnrjJdBEDXP1HWnnhNah7Y/tHIUs9mNvEUt1rPZPbW5yVyzayAkmevMIGAPge15
zLlyq6XfxJN1THmKwEUa+4qgExcjS5ywtMqy+KmeWz4xrfYiT+QQiWl+SwPxOhIhsdJ0jUWd9WLA
q/blYSKhHm9sjJ1kM4T6K9Alpg6J4GqSgvIXIz1eD8Pn5R59yNOv3YDkFh0lk5j7zFoDtbEIwi6q
lidspSqVrqphian4GOcqKQuoqZ3QlL76vG8OatKumOODMFYrnDxB90igHzFSH7oMpbIt9G2Yzz+w
6yPf1GHqBjxDpap6/cR8TSI4i5EztBa9nR08MOgf6k/oDNxsOm+JqIVv1U2t7qa+lKd3kRzG/ULG
SSr2SJ7vthoVdQTyRDLEk/gpzZPeZ0HTg3i9pw6wyr6nSduLH2eB5U5sNAiRhJzUGehwqQw42A6G
SJw90vggaEunm5dlFRfDaVB8wQR2JN8TWZamULdtTvzK7+/+9J8TfLJNdPdl1elHzGaIWFLCW0Yz
+udffv/MbOa7LDF8C+8pzL+/1AOfAA4sycsBEUMvkW9iXyrbVi8+tVLEQ5FasjtAXyKJA5KRFg1M
+KKQplSikU3gvbjTIJCJrDPTzOjc7hydIQxJW2bqpGV4nX+zWX5/IXvgLOTwkxYLxFibzITuyRqg
MTlS9L/9UhToT7obYlJj+5v68vtLjLxAXbR6k9zxHdn9F2Jt+XFq0o4Ngpjy0WQqpmgwOINRXg29
lu5BYaj/JxL8LoCFzP8fkaCiKToovv8SBvw36t9z3IRxEf8L9e/v/+gf+kDtD1nV+Tp3JYQpQ8T7
L42gqfyhG4ZqqJaBVlAD7f3/qH/WH6pGeSWKSBr0v6H6/q4RVPQ/+Go0jYZumLIs6/r/ivr3+13+
VSXI91cMg6/JjyGKJg/4n3UM5qCXZTkz6e5IYdctGlo1LUiX2Wv3SOMuJLzG6osVJwT6XGPXUeOq
g7TSc42RU64ERCMnYw80bFY2snG8x39LMqgoaQJlQ0hcuh7+k6UzW24UabfoExEBCclwK6FZsjzb
5RvCrupinkkgefp/UefcOLq7hrYRkN+w99q52AUmsd9lg1K7Y9IzGm+LhXJFKkXbx9bDRnuvTAIF
3RF0z/zspaw2lX9uzf7FZS3nM9XuK9pkr74VlgvEKHnI/y5L99FETNEwC+3tgF4R2cfX1D8yPpAU
md10WVKeXI+U6ayPf+Y1Phs2Kgsg95l68+r3BFMj49yNrFNwV3UhBEY80H3FkMvzRn1ErLn9FyEx
rVbSGHoZLbd7r9co7L4G/OaTi5TLCLCpk8y8Qx3c5Y7jbhBaoFRrFs0QclUIVX+90mS1xx9u1xBu
rvQUaoKRsrmAdEDwT2e+F8EfwJGvNineWRq8zZYdYA/iif/37PPxPafYnffxCv5K1y+It0ojs4m1
Iiq8Kxm7kTKsNs7A8L8mQ2Ij/qWLo1VIsaIROT4HpKN7jJ94u35mayz5sobkLbAX85TvXyAo3XXc
9m80zp+1DOlJqwuRJn9n/GzXhjV00fJjl2v+FQ73Dfbc9FGoni1LVOE9krCLrIRojCqIj7aO03tp
Dn+aaVTMhTISrNMoeNeOtt71Yp0ayOuClpOVX2kd9RSheFuIywZxYB397MnOvTVTdNq3fuLcRyLr
T6RIow7oeAPmwaOekhFoF5XNsmbCr7F8mrdkEMNYcBOLb8WJ8UPNAm48m49uJl2+I2Zer3nzdRA6
a/48N/+Xgtm1+ZczV/binZCwZE9DSejB3BGmhD7M4+P3CzMOS/LcNZB4OQWvU2IxfSTXzDd+EmL4
9pNAhWlGNDmds8sKEFAIa3Ql7QMU6WtnTcwVLPYXacIsjnY4XXoZQqPgDqjyZzC59kqrI1WoLCcI
dv7WnJz6NOvkQuVGn9Mx2YST+EKEETNIS/9gEJp2mci6c6DIfXTH/OCtj5pkrx5WIhuoHaEZ/fvS
lQA5IAP2G7HmBiL3EQx94TuMFqzOYf3i0B2UK90oWLlmc/Er7YJfjlleYXKzxCTfqhx+5z5EIvIR
ETdgp+8dSkQseQzGOhxlQhZ/yzRT/3fLpn185fWScqHrP4VXfnTo/vdRsYsVq2Jmcoxra888TUwc
XIM1yL8vZJGcUr1MB9lrCA4J9K58Q4wvm5sSqBraKclm1TDWQmOGfeCF9nphjLK9EWrzlmfDMaMU
pmKTPWoSdzlHa4x2VMb1bqpIiCV2HQOx2T91in0fSLIHH1/pfsjlA9Rd4+AGRQj64NED8rGBk0Ox
CVDhXwTUZDNcEk66K4aCRgZf1BCbw0m76p5kAQIQJC+bkcgcVuCluSumDrufQW4YKX+UXDjcR4fs
p4wSCTeBeW9bFiCUEcBaFHOWf99nKl9wjRBcVLN9BDyGwaMeD9EasJVMybef9DTq/CbLY/TVlbk+
TmRyLX/MPJjPYv0SMQ2gMcunAa+VYnlL0mAFceOMiPqhiT0uLXvbvM7K01wA2J494pHXG6U1LBIO
op7qTDXnYOog9BskjxvVN4BtBozaeowndo6KVwEb9f5He2SmNjVqg14J+OhWC4mcNw3AFUnsWU7w
jk0SgBCZfsbidHXVkoSyXNnT+And7tERPtoJBK9F4S0XliQuN+/enzEYL0382iVzBSgA1EI00UPZ
OXa7SQPAcpyDCzv1LGT+R5BMvHPdGFzApOvL0Beg3mGFrpjQfwcRrJRbH2dNqONqus5z/lLlUXSI
eiTXNY6b2TIRbwfBIba67l13Ne8tTGf//o3klIwUt3TNfvqYKIVvwurxI0pm/W1hxExxchbFKo4Z
WMdcdbqqMA5MIxQ5IT9WK/4bRrjVaJuecv86gcdnPD0sjFLrh6Rj81qWNtsvpGth1Ab2B5d24ys9
XDSjMpDROOREPgDNTm2ADKhXugCfCacm+gc3smJWDBM65nhlSWgEDH42otDJ2c97c0RYpGOg6i6M
6NhDmKAlB5jLjU+V27PwIfAjfoyTH6IH5KVuGe7qrrGIJFSP3bL4vPLJhE0mNmmSZ+pWz/FPE2U+
s/V8OuaWf5L/Stm1tIURdO1Q0aMRYaXIEO6jBy53lVEt9wbNzrUecM2rZW18fcygRm04u4jgK+A9
mDZFn727RAswzOppFGWkzpzpeDqTwj8HbfLhyrK6xsoYQEVEw47xmHuEfC/OAJGQqMBKf8HOiOCp
vwP8Jwm0JvzGM91DPgiae4bwiLBSAHsFTEhOEcZCS9jm/oXgNOQwZfCaTpZ5RLOKjb5S9WXxLXks
DFZfVhUXNzwA6D3WX+ASIv9tMPzaPJGbNH9MUvFI1uH4UpHWe6j7+FkZEfucbNAPblBVoGX5NyLT
noF702Gb7Dti+wQs7T0a8uirl8hF4Ig1t85CJ5zlLxigzpbnMBiaFxVaszWcfS8dvsn7IIPWOCdL
j22NSAGQIj476pKkrVm30d7sMlY2DovFsXHn58nuT55n4Iio8SJPtGbD2HaX/hLYcbZVxEeBb7f7
Y635VBfVUcZZwXHyh9faV+VuLPEk+Lr4NhS2N8Mt77lLGJUc2yvqT32tmis2MpbbMhJn5c03bxhd
touBs8cufF+8fiKE665mOz75DsLnbuQ3ock0Nk00/VKLHz8SbXCoRBvs5OBvq4ZbNhrtFz6i85K4
V6rT4Zm0UASjlvE5In4LraAq38D23BiiHWIka9doypMtp9ByMZGiLJ2xTcRUPOAsN0NdWvVF9M6L
NJm9pGVn3BNTJzfD5dXqf4EbiR8pIshPQ9Z2VIxGsyzTLB7imhQdT72NDt4y1WX12epT9ab8XPLO
ZO0HKWHZODxtaGbbt9L6XJTVHeOJjweRUpl03s2qpUSLofk4SAJgmUKs5DGTy8uQptZ1yNMcNUot
PlJx8G3lXoJhYTPnzRIJQXoxAsHhq4bymmXLjbmMcW56TNFjEqAWXnLOfVCVzOSS5tCQ/nFlWi+P
0RxcCetk5CgH+63l/toGgWQF7sbfHc0I0bfkjQUdoI0srodNjy4ZSk5anwqn9J/mscMZrJ/GJehe
YZXNu9az1Q39b3xO4C8bxaXJdLYXTea9dbbAts+MqkkH9EEDPmEWe2XCHUcVVu4wSq/RyGlx9dry
d8aiY0vUNcvxTMlPsFt5/EWIxHhnz8CMrwe/UHYO6bSckMC27OdAB3LHCx9YcI0fv5GJu5fkih2o
m1EO9x5rVDI3zvGM9sFwhu5oxYjklnyl++ALfSHodQjzqo+e5nr4gJVco7HwmjdTzHxjo5P8kWPD
o9f4b92Cax6KuDF73VsFMXRbzqjnOTmbX32G1LNiw3+BWSy2RPGIkGSlH6/sxjO7sHHj1hXUt759
q/Kt31jJD0TRu2SGnWpe9E4NTS7STcFKgbml8l00UUWzbOaBRidz1TubCJOEhaoIpWzgpC3mASWr
wWuqE2hC+uWWqv/6EtmBnjyKp4TjfMgpiEeXu4PrahhJsK9KiuSo+9CR1V2dOKaVU2DURsNdjT/a
OZJ0EIoscS8op4lHZ+lHg+f5n0kZXdLClU8aRBXc9e6a172/yYKSoFmvBVYVZN/8LRGKUZdtpVfL
byKBxN1OkP8QsxYf6Pt2SzRbnwO9YbvEz/EcMwkaq+pYlwn4WZNcQsviumcklDSDx8K0IsvYqHrs
0ktShmZjr6AlzzrIYvgL7zF5yXP4VLY3fVTdOIVQKYqTSSSww+N/Whb75ltsmFCBchujh1jInXkc
i+hJJVLy5Bh/q8bOTq5xUsCz4gwcXFXm3RHS5bLnRgMGPhiwaOLJOfq6If22N27C0NeM47PnZX/3
sggakZ+AM4CSdUlSElB6rmhqusaN6use5wmdkWBc3fn9iUMCgr6q01Ml5U8yLZBqM9djp0reKfnt
HhEkqIENhpq3uXCfUjW8TgF5u5S//m4eG2j7bnxtWvAjgxA1f/PCIxEHx37hb/Za+6+MPIV4w+zC
wKnYGU/EdsaN1T932dwQLY2mrITosuMtOTDjzaJzZRMi5JEyBIGjRbkSxQ9zSaRk9IsRBFLNoO+O
JUMMhIis0arSsU8DBPe0N4Y1ZYRV8oipyHMb6HLgLK+iuDGXwlyyKLHrVZ2cosT71HZyKInfe6si
827AS6rKpLwCK8DS1OYH4N6bJOBTy2Bth4OcISZOVbuTOVRWZNHiDE76YsQjj/rEkT+V+TUA/omu
buEiYxw2slw9GR43ZmbhcjLFzm6G/xblsOMVKFWZfX6TrFluJ2dsQwIfzbOxIB8EjBicLBBjTP8g
/cOHeoLJ+MtKhN4CYomp+tilgGEsDkYWT6xl2XmWLDCzPLOPeqUvEjAyH6XpsyHV5WPKohf1Xi32
luvDDl/83wOByzDFDLVVlbhEErfS0ObT1YumuwNiZfKW4CkoMtREdf5qwOSxVfLi+nF6ax3r0TSI
xmrG+tno6gC6WIyUvzOc21yOV+AgM8Ne71onbnBPJNDtatwHZYsDY3DIm/P+kHWuLyJHw+VlLZ9l
0Z7N+gXGo33OR34JtNlOuUW8ovTSky8m2m4RX/rYgNHQ29GrgyY58ciMnpfma8CnXGbWI5Cf5Bcb
IaY47X5OxEM/Yka26q4Cg2WSpmd25T6QOUic9cSFFOHyxizn46BNAHuxepqhcaN+z8xj7OPgdtBP
Jy4S4gbG/6aC3T7W/nDJiK2yaosC0e9f2Tgh6B6Q2LoAlkIozbj+yO3eVTlknIH0t94L2FrK7Iuj
GumeVemzqyaiBmIsV4gsMrrAk+W4b3ECrirXbG2BbyHfMVd1+hvamnmuqVzaokA6Ytcb2BuoWvPk
HTQPZU3B8yS43nuOgE3zM+Xx/DSTd71dxvGPNY+vqD9Iec7l0Z5aiR7A+Q8833+ymAmstsrf0s3R
xC3DPgALcKMZBsoAm2ADBFe8284J7GzwJoLqO58i/7gEC8UrS23WA4xU3PY2VKwQnbKvLsqq4A30
qvkGd/bClfh0GImf6vRCKZgQP3Ose44fRgnFZzI8tKLSH1EMJoFnDipK65TPpe2fgjrWJ8PLruOo
3i1mHzuLLMUTsVl3ySN+wSMrNl1nVbtl8H02bmDwyBHH/zP85ku4EB6etw10g2zVfIx7Y0qof72O
O341a3QCZCXl0j1NewwfI9ynGLuba+A7driiemJsGLndL9crkaKxLYdg7+BTyJbnykhfZvZMiDuN
6KA+NRhx2ndc953VhPw3UCg1vkajavamsQfFO+1j8OAsFJB2DQObbgMafyJGbIAMV8IIzDO4FAQC
fEzldnYZ+I3WN6nU9e5RePPHONW8b+aao1CxJVQIpfnI9YOafOeRV798LEoXOFfBQemq5okdhX9x
TRSYwvCpyOQctl2T/hLJeKKhKr4Ipd45nmHBnGqTWxnYKZU6poF+blFjtYnNtWUS08+qv1sm8xef
Hyt0k+iPzCHmL50L7KPTTFKNMsNTODxV/mI/9oZtb1vfKFmiMPYwg14dl4wf2oV0FM5S95Q1VnLs
uOXaGtU0qoTJbv4rY7p+C2SN5fSQzBmwPjqxmg6ocwZOfwKdzCCVt8C10Ghp5e0GX3wXC3v7Nr4V
VTEfNAe6kryVfTL+XFFibM2jK/vG+pL51aG3VfkqCc7A6J7ulXJe0smHJjmIS0cQ9hjI17pdorA8
z+Dp3TZ5HtcviVt9td5QPsmSG5Suz42bfTHNw9YnswPUh3UPjNBTrEhy+FMtclpoENtRxzcY5ptS
54RuuCh4+tqutgZLT+EG5bbrGm9bG9xh8E5+CO9AsN1+WCAAW6W/51R8dTHQukj2m7ljVTORE9ag
BAR/FybFaL9xlYnXndRdiubXHDnHfGbWXaZPC+cgdQ5L/Yo4DYkXh1HGD+pBzs43OD2PjZ+8uoJt
8gZZD7JIt//rkJtCCmOyI8mWFp2KByyNuM8uGkEhD2pSF8bWHW4jbyaCBNDVytiZ9K0q2rcEQGxY
p8ZbVSAAqlq0yiIHY7QkZLtP6pet8e6OEiAKRVOdTnCqbNxgYwDIZs7Kj0lQWMdN/SGZjRjUG3Iq
D60er1Dz2NXO/Cmw4b9E+pgkVApN8ck9+YWiDMd3Zcf7xu1/DYmTHoQVvZNdQNgEy6TcMC+NVtOR
Mx5yDzg/x0I+QHz4IvSq87eepZ5YTcEBIAATFTryI2+9eZ2E8Yrx7FktYvHJ9i4M395j7dabIqka
JgQoPruSQDjdEJ7tAzSse4QmCBMYaNNk1gbhP1zI0AJXqEhowJUhUDXy8ZE++UsxH0R640aUmPZ2
mPhhh3L5Wxj+NceWC4afgn3e+c3VZT+YEy1TOyDMvL4g5TZvf5Q//3go2QAc4yJpeNVqxNtdaciL
RWCyFbuhN/QBW1JecTOiSlRjqEaWsJtzPqfiQbEe30EGu1AziKADeNIeLUeCtgdx7pD3rGJ00lKT
u1Za3mOdM6UZO4d9wzDhnZBJSFDqV5T7Tx5ZMRt8qhFM9/6iWYeguzk6AYlEY76rGbPQTKNDz3Bc
9+mla5rfMQZ+d0Fj17VjdbO8SzAtP2YBlIFpSrA3M3WRU/oTOxNmQ4wazO8eM1NbJwsoBEJVbEDI
IXvfs68uv2STOhJGSY3Kpen/i1o53Rc0YKUV/56EM35SqWS8YqobaLHDFE3vHjX31jHihIE3lV1t
c2k70hU2U6PaLzblpNkbHrp+zciBYAn8MvxsWDbizSCZeOuAJ4APbgzxcZ7mBeOQzJx2M8W+DfJY
PMQIG64V+w7DVu8E2Z7d8eS1qvwy7VVUZ/w1MqHOauGOK9bpgkQDj9wuDc2h1Lyo4DovFbtW7Vkk
Eo7qLQnm+dA2/WPgoU1NRXEdbMMnG2AcQfZRmRVrjCjrjfZVUtLOFoaosaKbrfkzzlhbCESQvKQJ
3WfltB+0ZN2vzG3oW9kGHyOJ645wyn47Ry1XjpEXouJZHQ1S4jdBOdx8W16DCrZi3OOMeTQWFuQC
cvLB8pjC9CYizDZAsOAm7alPaDznsXqoGv0MSo7NgGi3mt4zrHrnCVEGr5ny1VwQLJdk/XGG4ehL
Jt/YCYR+u7Y28JY+WD0vXoH+V6n6Dun2eTGHZpdNSDKyh7IrMSAJG4e66ydgIJN73MbuqR+Xr0iY
P0o0E3c+TRJ9zA+vG2uI6oNhoue1+594sshvSnDZqvVQH/Xeg3S57XvCFYset08b2d2eCF7v0HP/
ZUVMarxZVAg1U2qdPtg700cCiy0senLbETOeIGal26HquN0rdABd9DdKl786d5wnSSYW2XYziAw6
SXJlb2KdWjkutkEv5R1gLuhoZGe8eu0X2Sdwepb4M5EEtfaEC7fzk6V9aO5CfLtdLC+kbDwCXTsN
c52dC9MaAHWzv4ta+yEQzQ93RImOaIya5uYYOEV808pvGFvLdbGEQWoZ3sgSZOWoluGKLuc0DUE4
DQgqmZguYVl371kwPLtt7W5RiwEgGIA2Sextnlt8V+QlbZjMv+ua/HBgRFaoUi32Y6fdq9cM4TJ4
b31rouePakDKZt0fu1RcbDNDls24zDaCn6Aup8/C/KqTcdzbzAOOGn3XvtWGdVwWVDAMYKJje1Lu
RJsz7UXufdht+eoxc95FQT9/TBNRDAsrzoiw3VJ8oY2V22aB2UJ4DqBlIz92ntfv01TEXxb5u+6M
9dTDrsFaEisNgErdYU1KP0fKyluGEEgbzGAXt7gwgy+3EWOEpTRPjUWFR3IxRBhb7VqbLeHko4+3
xLPBO5L+0CItOeI8aqpzHLlnnbRojYK52+NP5pnk/9Qo7W6buf6vko7a1+6fqSmZnTdOEtY5mcwW
zJCsLe8KVfFu0EhhCYufNWUhu6SjqgXitJVpNaIwK6PGYHujngdhfmm+uX00kn/jeNOf0k26s1Ga
+skdvKexX31+c7t3OsyC0lXrMmTqHgrL2/r6YiZCPWlRM6pCV5vx+7r85LJ6PToVESmLXJBPiUPM
7m07Ics5yb7ZN6CzztakPoIOybMj3vt+JE1m9l7HpX4Tg3pxMzSjTX+Mc/cYl1N5ikczf2xGI3/M
KAvP0kRW14zmxXeYyyXuiPGH94HtGnd2X25zK7uBJM+BQ9b00pOXoGjSglYaPUL1WSGSbCxe3nnv
P85l+0ip3SLKsk++EVsPRo6ROkWMty3T91zaggDUgPizyHzkGaYAbjm3OGhIBmuoLlCf2u68NvQa
VySAYYFCNpxI9cJe+eBX031a6Lo5WHUzn9yifUKPTV3otJ/qd1qa4xHH+5cMZIrtmrhNUxUvkBe5
binGC/r0nbFGJCvGkH7NiAIWUzgvoFvRCqAppftZIA6WBGVHUounziIuuErjkNwNthTlePANPp7+
6EY4gZxZQTTANtkpcz+R0+2Ri372c8ParYC9NAsSBNys/bM2JCI4Q/XjvMUB/hXoCZcyt4mKoPQy
9XUx2Ii2GWZQKrmQJSS+PHDfh0SuTUeQdze9L3mtPw3D+m7HAnAw5/a2BKILLS14O7EFYH1ADc+N
mQw/WWNZoZeQCTFP2Oss3tC11U8g+H/AK7PIXPQriTEUxTZ65pGm0snFfwVY1DBfWE8mhvsus78q
s/+blu7aePDD5yJtdn6M1L5oGOr5KaaNJZuxrFge5LuVv4yIY2FCi16W+Vp5HuwBnbQ1nmcp7+k/
qTV2intQLjsUbn9yTwwgG6Rxag0SrOcp/0YRBi1QPlsW79F+Au+y+M9z1OGEi01xbfwZ2/nk0BmP
zD67+veiCIqyF5LBR89ftWU4cSebT4Nytw/MZAeR/nvEO2yNDX4373v2FPP24juwMBT6CIwnCKBb
rzbncFTA+kCwNhtPkUZp26kMayN7GMtkGwgSUrrx7pvRE1dw70bRo0xEexjz4TgqbKfTAtYwxhrM
/UtmoB4ejXjdXElfU1Q3WxXk2JI72C+L/aB1jQfaV/8Z+UeLTLDyfGyvrv2wrKxKtdQhmg92LvYT
s99POImg7mguextoR2qEQeHyf5WPlT8kn/PSQWsacbENBTRgk67+gAwZN4yc90PaPGTz8seoMaOZ
evrDDwTCxlbGIemeaxN49NOyxNMbC6+9dP3m5g7yQbJC1Lkct75DQyuj6DkvPZ9hZ71bV3ubJGsZ
+uQEStvTzW27O9vaNoyG5NlK45vfGmil7RlysPTOQ4ISBmTDTqRBcVJp/xH5/o49xwTpnw+I2CYU
2VNwGEYG2EnFfj5ZiAOIVgutxyCDsAvU7LCWptkFLcrbdc1psFys2cyANpnn+kzHuuloIKfTWrR3
FHmfrPzcXZoSGRAYyGy8exHJJwKjr4ZpP6sWgD8TupsEaIrEiFmQKuPXYP5dlnhGUFKjyyCTySro
AF0TspAN7j9sLJ63iuPI0BDK7eYTdK28rNomateCsqifxl09otk1dAcOYhkOnQn9AQUzpGtvIirD
L+hrEjcKPW8aN0PiYioZ6z1DExjNbppfo0R/9v5wq6upuLSlOs/xACZqQIiZWsfMou1y5hkJSlFf
LHfo9yrFNUj+34MqSYwn/DfezllARkYFAhljr5egr+0KlisEUpPyjulOc7L45MGhfN6YTfW9/mo6
zTen8+6tEVxovKCk4Kq13jO+cxcHQ+MykZjcveMgzkmmp3no301Wm0tivNbDOF2LRryaoCBKTnIw
ZDarij4PqhMBEVskh89BWs6vSOp3VoJHAvFTtm/J1It9/C9oHVvEsigU3RGxtjFYwOAyvkGPOOqF
JMTdWgILHL/s8tKQ1lzfRxeDDjmDLc311tZgr1y4Swon/YAld7YokgDlmDvHXGFMpktAQC/h2kPl
3DUOkiZ06mjry3792Ez0sVOKO1z1y2Meq5s3MRSNUgTAQrxIZB9En3Os1VF1i5I+YV8krFNK2VXi
SRVINaoRgdSU13fTI+J2pr3H7rVcRTRfcj6TrfSnvR8zwbar6XvSrJ2lwzCmJ4vzNPr1idk3hmt/
Z9sBNksDor1NdkJPqHPIWMnwcy9MgdPs4l9RDiwVlP3OzhyDmmggRK47FyBKOOVI6PFviQ6gFXtJ
dFifWvy5A5IgODO7LAMsVslvs+djIM0QODtNg27XvAy5r8ce1oKJb7Hb5XmnHlzrmnRmSXR89z1b
2BXp14td7kDOF2Z8V1jLtn5UrATobO+Y8x+4k+jE2SBmY3AoYnpkuxnVkwtoHpHUsRY62mVWccxY
wox1p+DPVCRIFGSUG/jPPddEdQTCvyImxXTkIaXiChOVZvxuoEEmlOHtIoc7YkYAClFK8Q0RfOju
lc1cjCf/Rdjr6CapjvYwkAbsH3pQ4btxTnhOROOEdVVku6zmO/OEkaPiWV6yqG8PbvumlkqHmF7A
HSQZg94eGKx+C0r5RthRs9fZcEBQgJ+GoRGyfQxe3jfU6uQ4/gza/dRsHzapg3wHcP5zUWbuTmrm
Itg9fhK/sMI0beudqtu/iIlmY13eVjj6CknJ3tKNeHX5BrlhLrKb8Hetb7Gri3vzqILlRJYrFkoG
EGC7F/mdZ7PeGRwS54yN1y4ZZqBycXUrq4T2kucpsovqM8cJ3FTZn4q8rm6KvYvtsnUKKAJnjque
OeiOnvhEGoZ+1+2t7/T4JRPCec3cRGZ5ohYL+OcRkICsb62ZXx1m8kyYX6oA54wS/VWQ8BaBvMfh
UefbILZpPoN5dYJ4/pEEmmxD2YWNTDfEtRtpu6kxLEreXicjDQ4KRp2fgZn6XdGfhqYyJDp9hJtu
KZItvBbFSwAtVy6WfZzI7pq0WFQt6286o7hn8flqmRHjA9f7VI6CY+Naj5ahrEemczixYwbDNmth
VnvLNmIld2C+3oFJwrs3j/LTTEeMABsT0T12kIpDapK/SouQuUI8IeVPh0p8cE7wc2fujMcMl7Vc
FDMVH3QvceiIHOtp54AOwCt1yDH+QexhFmv1im4p4EWG7gxAUGa/D+NXxMrwsphdcdCzeuIuKv+h
/D2Q/IXRUZyuALiBRVPfPELydXd+t1pl6e82eZd+ACawjKF86+byPjAnhipCsgzHzC5hnQeWYdil
OrvxEbQvKKMedaSJc8GPgtH6Wbv+bWyrXwN5c9BniFeQ+CWGfK52LuBIQ7isozSK2KGBbdPbOEYa
BFfEQeah1/3us4LttN5Shp9lLyUvBtK89GI8jXNOCdkELLtJfZtrey8HQukdgFhbUa+dgdMXBD0T
pFqX866PWo8zFTweWx5KoWDbRAvRKcg1TadYQSMtNzYxG72WR+2Vy6lMIopVIRkuK96pI4LD7eDV
PyMH/nnxfXJNsGMp7Fi0PtUHKVs5s+3ojhoFlzLJzkemBn1XHoukrY7/wgUJMN21ZH9T2Gcnq0b7
Egx3s+eZsBf8IbqVrNZwnaK8+ikTCAC5gCzQlSPvZS633TFuEjTqwH/wBzcJrlcvybyHgALKX2DJ
5OipQu03DFgSHkEdOLcqa061F+CLH/HogiK/9W35X5Rl455OejZ/kdHCdg5LS9c9S6XHS+d1w4mM
KCBWQLCgVbtb3m271CaNMg5851ggjNEMcLOxDms5As2qMLO6mXxIhhERI3M0jlQauApZHrfdppi5
LUsigFgB0Y0NVC4LezM9Z8+EAdB39dGb6L+tzvh/PXBRYAtZUngRPewzyH4UK7qR0QYXGdqJVfOH
0/GUOoXamZn136Lxs8b2KlVezRGaOVWr3elkNAOOsi55QN/m7hFwZ3DHze61CESxJ8tQbDETp3xh
oTYiIIznKD+b7RzmY4RVH+XKvija5CRxE7ZO0+K8BntptAzn8AU76YtnWQsb+ejZVkW7/yfxrNqG
ZJZeHKU/kw3gCGbyq9iSk+DuLEjIAh9rui2ggwTpfOYJAxLDwtEfmleCgDAr6cE6JmaPfGK6e65F
NlTEAHzTr6GkndSM0aP49O/biVyPmST/Cg3pZeoI5mSH44Slpwdy3Vf1Nzk6zTkdh2eG3e3eaNz6
bIiuwRMWmeE4LmS228z0ECMsAD0MqcAuNviCKAJ0hrKj9YHmkC2w6Qm9C11NfJ5rBYzE1yyyuCJZ
wDfau4MgYF+b6e/Gr4/TxMPhGhIDdJIOq8OYMKHgz9iPLfFTSMYJcp6ylMEkDKMl50bsy/JZcQ6D
LllFpfWquzW86htCnthFeGGAQjhBuPgjZNFI/1qVGKxpvNfFVD6qQ9Sc0F9j5+DJ+qiSEgLcAriQ
CQTrleppsCKwGwrgGY/tDR16xlpUfFVrZi/7Ir60U31KWxbESd2HTkwNEwis7hHWR+5wP3TFc242
/i5zOlZiBGX/+9LmyZkHbj6QGwuYJU8/3QrJq2U+uAOcL81cW8XzGX/OnjBEdnVoTmL+0w7B473z
k7fF+7b9eETVgWS4CMitkxAtG0diDhZ/Y2MMOGY1kr8gsrZOAY4HzXLGDKx1di0SJ8pMbEqEwQ47
5IPAMySy7cGa3m1hkfjGS47sK1AGzN3PUR75Z0wcoagg4/g2sYrMpFYtbaLdn0KIVcJITGWCy4nj
38UHPTTftLgf/mzNEAk8oLHkffyPvfNakhvZsuyvtM07ahwaGOtpswmtUlMk6wWWSSahtcbXz3JP
dgWLl31vz/u8gABCMDICcDjO2XttS/Tzqczo8nsk0uzqrn5EOg2kKncffW4HbO5I8rHb56EHqLWg
qjnPGXE7uD2lXx7R1Vp/aqfy0xLhmh5L7dlpJ4N73wC9cfailMMus493rfNMEXVvJf4DNw5MnuYX
O5XmgG5J9yWoc833oSGIXdGHt6i1iahduhpSYHkXhhAlqqCA4SC9VxJa4fO7ITvdCZszoZfxvGWk
bzQZcF7ZdrODvfakziqC+drVaERgakV01qzg3uS9t+qwVKpntVjAGzlZcBdO2CA67QF/K10B+cnL
qs53hjd/ynSwK0w6Po8uxmouPeFutqOAMxAFXtALmXSin8jLlg2bC8M2wmT5aZsS9UotjxQRCPL7
5jDaiITa+OSM8uowf4l04rG1OuQtbCwvFW6ClYtyX0YK39kLtyt1GTwXpnYTOEmMjxX665A/ZvgT
dlg8W8bkSOPvG8I3vxi5zsE0XM0InFGN5rvBoaiWGNqhq+XRnVinNOQjCym377CPHYyZm32H5s9I
onpnA92rFwvlpZkffeZTFOYm0s37ZeUH3cY/xPSHkepO3yiQc93HKRg6XNDVCRiaDAmaMdLJ1ChW
y7jScJCDnJE+9Xq/xT6fteltr9s9huMJYVgcPg4pDVV/yIhNw0SM2GflVy2nm4WFeeOm3KP+ZIf6
HSfV+xUC6wvL1D2bZA+X6b9h/4LIzsjJdmzRlgchkCwD0m522UxOE0XGG6Oqn7gLAN3SLCsNxRPl
l6ihyYC9rtW9Ba1wGX4qy6eUw/nixmlxkepjyruPVZSmtw4gAAIOCXGcIyo+UwBS0IPDaUTancUU
LnFTStFxbJ66LO82iPnbS2C5CBdlXpUeA6TovGQ+eQWTlTHN97FupY9dZ1iI0W6rIIi/0y1/FYPw
DrpRRWhhkfcwzPecZPRARV6AydB66+Ns75DhhxDjYvGgEWS3p1QApimlUo+hEDWHzZwDlmj1IbQa
8rsSfcchoH3BNG6b9bGUlQvwB7fGRIMuj6YYwZGIPy8+0zknK7bINXCFEMGTON5w7K3uCHbVubPi
6tloxvwSRlp5jk1uJgh/ewQE4Z249UfK3wz6LYl9gLca4G2GPbXbwZRXqcUz74Ts6RVTcPETLfxE
4SIL6VNzp2vuPDKmRtel8tHSCUDmau6zLEBEVibeUdjlQic58/cGw9eWYku3R3Cg70pNPGc2gWOa
7T1aNaDNkgLwpqssY1tjZYbzjnkVSZSs/zavaVCE5wmFLb6EIicfJtMuVOu+MTyD4575mBBiw92o
5/CuA3Mfu+N0cQsGnnLuphvUeWTCWPadGOvydYrScOU9MDIXLzT3gXsTjEmn0H7xERoS+1h9ioMp
vWh0BlGSWZTrgvQSWQsXV8p5ZW4YHwzIFkzXki9hOB7cKiMC0xo6VHnW8jn3wenEVfbdrAxjD8m2
veABmdEsp80n3+3+1DN9pN5I+WmcM0FoSpMfrSC/7+VW4gwkq6gHCg6oG9Posp1HOPoq8Oqs5nhx
F6pwdNjF1GOCC11jIlyQV6rXgMenSjMXUBvkE4Wr4csmH/UQOFQCkHylJ4ucyFWPfwz0u8E00I57
Oim2eYxsf3oEAEJamo60bCIzOPQ+WQk9+4Lmb+S55H+G7oJOlRy5uaxvSt8RQAETQk8q6pcLsxeU
FyQvcU4WT4BZ0Ovk9yKXaAYor7TB54vvjz5MLgRbUeccHb1udobWvNUaVmPfbRl1SyoHTUqEkVE2
1iNzPJTMwV1Wc+j3fYDWNjKsXVgC08v5Yu86EtYxRaTejWjgssNaIcyKAt0jmm9YVJ5P4pHV0mQO
cMoNhbHWq6S6S+3vdTiMHz3UK7behds2pTKGGtI+x4nYZaBmblOv07kEoap1nYT62+y+ejJMDu+x
dQnC/qnVwupmGhx6h/pExK457rqKfDWvXyiflU224TtrdoEFhNymeKKhY8C+s2yDCdBGxlw0Kszb
xBHjySzLbZaW/TkxG1XX6bgvAwdH5jbBb9M4ngEcNxsaws0OkSZ8TWd5pawKhFUk2Z5ApIOXefHG
DimF/PPBWSfw4m/WT0yXtmNZngfFWmBF/SUgIm10Axi1KA908ddMN5s1xI/kJIw8udijAfw4Sd8a
jmNcKhlteo8cUtrtKQg/EV+MQbvTa25OigLjBv2N71Tw/sVHNKT79D324fjtf/8PG7osH9F3LJyz
lmcav2ZYeI1DYQ3d0WHSE3PbhpgjRo+mGfoq4ywyglj7PE/eAoZyKwUL3WUGM0Lb1O6HZNzo4iEr
KHdHlOzWw+J1+6GZwP0jEIthZsB/MHWKy/SIqNPBG2QSTXmxNN7901+n/xW+lb+5Cur+P/wVnjA9
3yeLQ/iEgvxCQq805OtinkqkWkV9Y4X2Paa3lcOEH0CAXdy0+YmwokvIGEjdqN7HICHoIiKCY/SB
gd9WH60mjjf+9EILB6VaWWtoZHN8WP/8kLB+zQzxhYe0Qni+obum/w/fN9Y/LSiJxzykiYP4CPP7
pq2EczDIay3w2j8N7fgVxPlD3XnNc+d8nWba367TNvsOJpfnBfnZMckPmYJB25Np+Lmo3XNezNPF
Qzi9bVIu9XZT+0xqDWM1BTk3CUVlnwYL35YtCSBVLsE0Y0OObJ7vDebxnwMHYthyp83e9FBVRMVO
mXUgYdLBoYq8XsBIilIXMQLV9JgKzqERdM/++Vejy5nK3w9FojxxEZs0GHUsvL+cLaE/9vQYpgaz
XfK22FYAxhFCbOFwDZ0jmwDBgam4wbkG3bQyuLwgAJqdF5+O5P835P/3DPm6pfO1/9eG/CcZpPNv
m5e07P5uyn9/4Q9Tvu/8wainA03zTWz2jsd7/gju0YX1h3AYaizbt1zDkafqNbjHtyzhuRQLyctz
TcaqH6Z8gnss5riO63B8OELnVf/x738bHtpftv8WasPU+O/HmiBOwDaE0HVqAmib1cj9U7iAT6Ri
R0Kidk60OKBgFcDj8zyk5QYC6qlNj21IvAxSo2fPDmiZz8EpmdrnJdfuszlwmRAQup2MzDsHx4VP
skQr7NWgyzLuHb1wvA/hm7u436CAUw5G+70IFFlmgVXdQhVdygw7VBH7CdsQoA7CJ8v8Ed38s7m0
+1Bg/G764lZaM6l03AM5oSpbojs2GaADp+cOVve/iMZ98smTTJbldrSmr16FfT5Du9Gjz7JQbXvY
rXxm9XZKNR3L0E1KzPVaGOlj2cWvZrIgnz0UleaAiWofU1sG80qcVtXLiydaoybJtpmBVwqFV9Uy
Qno584tBK75HELcAK525ZBUVMY1tf99P6BKNrD0Ok9dsAqLoIp4c0yKnfGJ97GFmkxL+SXND8EAm
fzM+i1U6tg84JNGI9zUa8dD4uujWdu5Gioa1AbwuPXmO/USJaZJ1L5wtPS7MRvuzs4cPVV28dFSL
OrpGQAv1hIgDGChkkJaolqeGDB2n2wgmyAsVArtnKoe8ed2Hzo0m59769EkkA4aBmlu9Mb+xc/7c
lG+h1TAjyYiEikTBdWUEBaqj6IB/yEmqx66YDt5ieGu9Ty9LYk9rT86lNCN+qecIPvAcExHgpd/K
jM6ZfWcz5aEStXN4j13aw9fq47jZjIbYGCZU7HAIyaDRtNsgxVsR29MrtpeLFlEsRkIf73zmZPFj
5XwVZC2OVTaeOr4EOgjT4zwVh2RGwui/cm905sZErKs++GBPy33Eb01HiNjjeDjajNjMTWt45laK
lztNto1OYmKURR97c/QOUdPdpJVRnSt3wJlowWDM+oO+2OlucJE/2G2LKZoO6ADbHui//jlHFUgj
lPJu6KUXp6xJCsZ5YE0PbVRkB7uNbs1Br1amS+JDNBTPuSfbw5THC/HJctPPVVpl63SwUKK5+qe0
KL7Ow43wixsjhxqWelKXtEhBisu0YdpVXflUjs7jkiNfQ0VL5XU8NSFIHicnOyAM7h1Sgo3iFh+d
bIaQw+CW07ouD/YC3N0GarAVHa24Mj0zMwTs0pnpzXXROrHqhpHv7IX+CgFuwQk9zs8+HAvayVT8
urc+pfObeoUOnaomJ7LOP1YVP5FBPxQD+1pfrC+1yXWyw7W1KtCbbKoMYxuyhQzT6CEUVBNiYX6r
B1iOhEpu/AZ3j90Vu0YU4mQS3nAa3WB5X7vu02qdRhYmblzkatFbFC/UWivX5GC8nSzv+ceDCblS
NILRn/TWdV1bKoAIvWSTq8d+erschaxVoZjGYk+LfaTYy4H5vpU2fE1bPU7mjWlgaDQmSeSocxeT
iU231WrhRHh9/BUH78TwIWocYOGyox6D0aeIyBMOyBai4MctRwlBgujz7hTiHXpfQ1Z/P8/gYq+7
1DOSxriNp9jdXZ8fyxepp81cSzbYRsCclpSPmT5Xp8pEIrG4xh4xHzV1tQ9TETQG+RS1KLhpO1Kg
uu65Pit2U14Vl3PB4Kaf1Cvf36lT76d2DHHyGBLfvfNwUCB8LZ9axPw7Kv/WhzHXzpDqqzFNXtCK
u0yXGW4888tYfgwwr6IDisG0lm59r9P6IXAZdXM+DPu+7pIzyfUfcII3Nz114IOjF7eqPdN30PAa
GIqAiuiqMwmKwuVlioZHOMMUhFMqilq1M6XYlMC02yUPrMs0Dx/QYJbbYihRVLgLdvkF11fjGvXB
CMuPraeNa9cUF61CYdsllbvNYsKuIrrEy/OEuW3lAeiCdfDcoPztbe3LImGri9Ys+2lKutsSeWdq
iBJ/VvtSt7p70Aoko/lcvlqSddnZdXSI2sH7GMM7RbmSHrpYc7aV5uVHzQu/1HP/VkR9++iIoLw3
Bhdb5LB1ta7/QN8pPi1lcd8HYFPQ55afnSnd5nP0CP412Gmt02zpNMkgX/E8dMi/UtL4TqnPBbfV
+030ra+m5taIHrgLqXZj7iOgmUGOYGdKSOvoEedA2cAfsOI0hic8wPo7Wtg+944RnC15niWyPhg1
LX0yte0N68QcAJaM8BQOQxsXJ7UgMPNuGNxxx2wCU0aM4GGFLG1ctugHQdEO5BFYbcsZ6bqDfsyS
kzOh+FqngK5o3cQo+YjVgNIJEk4t6DXSyfblwXjdnith7BFp7qOpxLNoyA6KWtBT8SBVcIQ2J6hj
9WkiwdfRNDIDZW8I/2R9av5aU/uum4B1P1EW1bZgTaoTtxbViTJIhvC2oHjOXAFwBTk9sWxKqUct
GIvr2CC+OCdKaeEWvqUHP8fHjFbTSS1sneAjEsnZ9mwP/Z9pf3YcLH2zJATZskRhUf/XJftrkYtY
lo2vm3o0Im0NYTfnENYIw9X6llRuuYq3qzmpbY3SEUEE1VdL1Y0dDdYJ3ydHJF8DybDgKrMZ7sa4
eOtOMk7Ia/FQOA/ATeTvSo+VwTGSq3aVO3saoDv1K0dgdPiGqwP93B8/sPqVew00NCaJAiIOC7Uv
m9M3GzPe1seXdyqppL0v1IFw3VRreMbmdQe65P1318qhYERiEcvDQB0L3Jsxe0E/EO5y9Bfqt7f0
RfYn5LGhM2/ABqO1z0HR2lvXFRURZK+tpKMFEj+Uhtwkqm90kV+ZWnSYarZ9EVBl/Guf+r7DpMUG
PHWHQBOIa/9aaIKv+Lqp1tS+xflSl0l39LqR5qn6TtXhptbSvAFSiY4NSC3H23VxPQavB6KbWUfB
ibUHMSgDmAHMpgWGYbB+JXpTFpks7NsaZliKYrJ/EMss+bh+G3EW//jt3s9RgsMRFsvTlSIeQxs1
6esP54bohJiy/OeZev0NTTK6ktHtD+q3GdQ5+37mvq/bSfXVTYgEVD/M9SdSv9gv+9zCH1Cf4Uu/
nq1ODJ3IUb+dOpvVI4YWEVcbiU96Rk/0/eRtWr4Btd0mLucdceT5kWkfcQZZzWkoTxl1KkWSSKXW
rvv0UN9TqrH2k2QqtwEpBaBrbVoP+1bSkCzZulaPvT9B7itDap2D3ZOHLhgPhYbRHVP1j7Vf9mmY
1jYac/cVda5FXhvpPbtZDNQCCsQZwsfeUAPHwJ2OWiv8iCKe3/ypfkJdDijXXzS3AsY0tV3FhXNo
E/iV8hRUp2TZRpHYhiG6+JWdets+HUJqOh7D6fs4e+uPdfJ+5kHPxo6yJHAg5dkI+od7sDaLtuon
dvKRKZ96UWXqDwWO1Z36ofHWQ9FXZ6taBB7XfJx5AQdvn3IHIk9In8IZRCS1et1uPUfbWBnw3LmY
OObef2H5M1fy5BRqZz6AOk+7ZCf+Gp5t2ZJWm2pNLdRPr/YBb5GUcf9wHS6zYMFbpkbO91Xe/wu8
ryjBIGPtfHmRyeVQ48xpmR889SdM5iT/MPWYETbLVj1j0pkfHdSqeoh52I/Xqs3QEC5AaUdDAl1F
0SuolHwfyj9p0PmT1Np18bt9haYxil6fE+byq/ndW0zcq2zzJfqu3iZTrwtCcSZ5Nt7/9LLfvfaX
fahhnQ3KXw5H+VnVoyJzX9zRHrdqq8T16LSlTK7rvumjvBwVOqcPRs0fi6Hl6nTdNybyZDNwwEKQ
d/dIos40o/K96cjfQr0snOlO4HjjbdSL1c5f3kZt/vQaVLpbOzFJj+ePjxrzM554D7kJ//f7270/
d8B2wS/Ot6GbIMbU42oBoIL/TT06IB4ROQeKZlUME+3I5b8CcUhXPKrHY+tUMyafsmgOg0SNqd69
5KDF0Mj2izxHFc9qUhd3mA2MOh1kpdPyhGsPpELCqK3azGEkiddhkD83tByJeOeMmKMuoJ1Czo1U
ggSVgX42j4PiMmtBQ/OcM7D7a6E2PTXyqp0gLnSGC8QpquH6vlDDtlqtOqDqzDW7B7yI3Q7/6Lfc
qpqtoqip3q7qIKtNS10RkuIjtjp6cdzgYYdm5BlEWPC1BWBh+FvULvUHqUWIjGU/gNmgSzFVB6WG
ieQsIZaXRs8HuuzLq18o5xaY4Xxu9eQ1kAZBuu6nYl5HIJ3l3INZCgQCpAlyre3y6ITEdJEDqJ2J
L/a4QIFFUXeC2d2c1JpONJwV4yxG/iAnLjxVrVF4J0kmWA69HLgVbDAdDQ7Bq9iIBiZFJUOsrc6m
Qh/L6ZQrp1M5MExGyeC5UzoZJZ5Repr3NUESQ4TyNjfppiTy7/TqtjmptZo/bJcs/U1SI9XfGjeB
vM6qP1wtnD5CYhjYJLjJSUVeCP5uxWgtuZcX6zrSlpXXw7BVzNQx0naUZp39ko2h2MKNKfmCwvva
Lic06XIolaA7e0FkuVKrQWdwQbaCS+2Hy3GxUWIK6lkzIlZWe3mhLgy0g0WfHBRVb5STMLXGb8R1
4boTcoG26Rt00EoFcF3kXuLul9aF9ccfpxa2nEN0GDXWXUv8T2Whq5g07UG92yCnFGrtugjlRanT
28+I4L2teo9MXbvUKjYt1CgWMVhmM9iHzuJm7BwMYX+IzHpjyzm4WtBvrE8RPlQzyaaDSOm1UEjh
Ua00uTno6heiQ5lsyaPN83OCldS2XVisRp2JTqgyX4zBOAPnnJkMyINPLWJqhLhei/A7xb4adyyI
gpVt0Jws6vhYV8UEpXGcTkLQt1ldt/OwBisG+0TBGJOkG0+lN9DX1mvIK++IxjjG9O/ZxdeiqAcS
FWYAPAELtfkP+8gz1EDNI665DEZR3tVDPt7SbyREztgyr6FQNMQrP7Wwi8qcxs7RngZvSU4xUtVd
ZEBP9vwSAmqRk9i15IixxBJvG+Et93r+OIvCxahb4bCpn6p28c6Azz8sVgBuLbbRZ5rOF0Ofo8tY
A6gqF3Hf93p5yWidBt4N0+3kpp+FeZ4gr+rYvhIDRy00VYSDWLQyz7z3qeZ+8iCOH9OhQhmB0hqj
mazCdCRNCxcFFYXKifbDoQmWB2Qu8aFu3e4MdfMymE5wGFHhauVoE8KBZ2aBW0MWKRihNqkPjovR
VBtxjyADNo+IP2+LQKe95LcFxmyOaAdFzbHr+4Mf4ugLa9SkdIsv5F1olILnzyPI+/XojlAX3BHU
oDaVOwO75rEz8BD7aX1uErM+q7U+rd+g0KHuqdvqYkZqkktcS6pNMGyoc66XigiJum+GdWHj+S1C
lwi+AD6pnVnxbZbh9UJDXO5wWC+ZhRnCtMpDgmr2UMDxWwYXUUQ7fjB70v9mA5ea7hJnbRVi3EN5
gF5GzFpkNLIMEiIVTES9bkDH46zvLwYenPVQ0X83LVKyKohYGw3pm4mNeOfWIPEjajMWSjJKhQ92
pSGINDvypuItrWb7Ljf7r3Zcnums4X8gR7TPlnZlYQIizwCFjTn5mHGGbyVJ2yXaO28ZKyJWzA92
QahcUMXJwbLnj5MwIuwTwHum3rNPVbSgoOv7P0uLFI++0LN1Q2V9TsSr01LELYZvVRhAKlmIAJz9
wzLFiBOd/gafMDJCczSQaAkqwVnyWDt6s8cqSi5MaxL5Zk/ioUUQ14xgpxZRGNBIUZx5XCkgfoAF
6KALZhC4cCZiUqlne29rxtbSDDre9KRXWOFwJuflcgnnEI0iU/+dOcMoqYADAIMJJZHp25AdOiIK
TaawGOeSN6GHJHEw7VsLHbpQG9F8dQEiQbxPKDXxH1f0cFfZrEe3k4Zt1Ildm2J0ic0QfuQq9uq3
zpbzTTPqwLfwQTwutX3acrE3Qq7mneioQCDpwVVwCAt9H9jgEc0S+3QA99uskT1NHKDrovXuApGf
ARiml9rrDiKr8mMKHqCaaJZApenem9r/8zcNn69lNTewOrv3/s9fm//xAWt2mf+7fM11p2wZXbdu
4q9N2Zbfu3/6rP1befuSv7W/Pulv78z//uPTSYT13za2CoT90L818+Nb22fdfzaq5DP/uw/+23+r
e8dcj3bzf928+z/Zy+tL/re+3ftLfrTtPOsPD5m0QOgNRJW7KrRmP9p2nveH5eqIunXPcHSWdPR+
tO1M+w+BiICuHSOB47g+KogfbTtT/IE80wR95ziI0Ojd/T+17WTi998axHjtTPkxhGEa9Pt/aRAn
OoXp1iTEuMvhLxjeBCBp8c9aPJYHVEx6XqGSR3qIwpiaMM0onDED4uGfvrPfiQ1+9zFc33RRG5jC
M4xfPsaiS1vIAo+grkqIFpnhnbugf3Vb8Q0eGMTfxFjFbaVx90p6dydgKYD4Mw//4mP8g/AP3Yau
mwyUpo/V1JZKg59amJ6lJ61P3tNBUMvbBJmVbWddM44a0aeDexzH8pmM7nsn9p8z0D8E1HXrSs8N
JgiFBmJmGG7HGDrYv/hYNOr/4WdC2eDoXIDoAdN6ld/fTx9sIuSj1t0mOLjDjG8Y8D9C2fpOLyPv
krvIp6YJp08ZRdqpWQyBoW3SN1NiQFeo256bdojpW3Q1zj7oQ+59Sv+iT1lzcd19OgXepTXAMtl+
fj+WhnWZ/1pkldtsInskZXr25m0xlvaazup0t9TxfIo1yE11Xp1xztJJpDB+E6qLbynetNpzTtaD
HT7WtOrW/jTuoVwXIJFH7Yh99bsfeNPaMlvmvxKX1LUHt85uAh3PpSPAJg8N+FiRt98G3IM2F501
f3ZxI5LlySsbitXzV2rNa7NNyt3Ubd3wFAxIkRFrlzgPh3MIRddDxzsMzI5yc1dr9a2bfPPn9N5K
xuicpUgB/Vr2rupsPhfG+CHAGgjkoXe2rX8WGrE7hlFcMmE5O91PelKIDp7jjZcyTpNjQxfK4X5y
lc6etTOIaQmyoxfpB6Tb3TrNv881njbuHvAWRP5bJ3+QIkIAGH/ObWfeg1AkKDSkoUWMF27oGjFl
a518j7E77rz9OOgobef4rchJaJxcZ5v79Xe3WO5Ln5sBSDWJhXZjGuqH5Imq1usI1XHdDgXp6VDC
G1QHdymsmaWKR8mZhbBiE4tDv3ftNuh2cmvf0g5dOdLwolnWzmyM+yVoDm6BJlH37Scdzj9UHehO
PU61cEDwXUEUtHOUaoaOgmyuezrCZB5WU/0K5GgXuPf64v7JTIvcI0z4qD+DzyTOZVhaUTOBK33o
pu7WTbM33QLDQ9wTGT70ltatOYF4AgS6KdwveoWwPkeXTwX8jhlDOFTMtuyNS+qxgDjJCTCJvZmO
bxN+MLvCuNq2vr4vcspOCTfyOyzP2IoKgqxnvcUQ2Zv3BJosm4y+oO4xyUFZCCAxd77OoW6v6bx2
YHrG75mDjpY8sGCV9Rr0IQcHLTaWfK8Tkrcz49BFuFvZN0XQIAAYg01ct8AndLyTfmaeSqSMYElo
9Wk2C0tzcTOoVZGQN3Bd5B2p7DhL8GbIBzS7fp3jjPoShgW+zejOCVt7pxI61K4hbAzq1fL2US26
vviICiP76Slqfypfr15xfa3ad91Uaw297H2i2YcfN4cDs69xsj6HQeQALeKGsZe3iGrNMhZ3a83Z
ZyMqdCK6ZEkC+HDZnq9P1Cn14Lpzyc7+q2JR+npEHUVuc8hwr8pX2pCnjnVdvfB95/tSPSv2U4+Z
l4lMQr7olwLI4vQeGDD10p8+ySwECHKy4bqWFFqrhsWtXn39bO9Fk/f/R+2FfceHV2/vqg+mVmv1
cRlCinUSYH1wSCqyE/+tN+GCthqHJ5wJuHqzSaOFkye0u3ndhPUZkTxB4Ulwz03wfhxFsJ3DBtxS
Q04b3L3Yar/l/d0QzJCiHQM0tnMqsP3iIVg+WWb/nbb5qcrKfO3bGveqFZlI2dyTR7UgFOW8EEeN
gX0FIda7zRDEBiJ8tDQHh2McJeQvJY+JCZXEMe/IjvLBqXQPRuj5+6Ho/8wyH0cbplXEbgBzfLrm
TICdve5Zt1ExB5ei+FMX3s1UwRLoEmng0CCWBX71hruLwpzTHAoTeUdgNMRo20m2joT+5Bci3pdD
datNQQTvOCO3aV4+MNfdB1r7tXXn7RIjn26KkY6WXaYMzzXkP0m8DuBkV5HV43QEoJX7ib2hXkr0
1wxDeV6IscLyHHQx4KZRtNs28sW2zPJ+lUqiVTx7WzfODYZftHW2/lZz/n4hucuJ+nITa+ay6wA+
hM7FiR1QfE4h/T9Tv+07edHCr94TwLhtPAz/bQ93ZlVO1MdyaorYCuJ5g7/y44yCdmUWRrPDCIj7
uzq3U2Tfu0t4GPEWbwzL5ra0/4aI/c1altdBNB9trSketcGlWaL5CIRkPu0YV3e0zHKoLi0a6T4p
z9Z35ntEYIJ6Kbsa2U+Eu6JOh5d2IpKd8EcUFASJbB2Hm1iqpueIzC4d2xL+KQYAQlS5uyH9AMMS
gB99lTsyf2wggIj8uja79wT5QkjBgEBX0fe4JMCk1s92U3/TqTTuZuouVX1HhNJz7BvmxnCTSPKp
TrlLPskYm5+d/qUYgPbgj8jRGdXTAeL5k96bJLRZlG51OO+F7rwaOWyxCTMP5KB6iwkPup2fdZjm
wQVMNxlEh7VVLqRDgyhZbIKIDaQ3IwX8tSBkFgtGjy7K3LWuicYIG6ZtXNKMGhUTT7GAgebAvnOM
aN6JkPkmAWTVwSh3umGc636YtuEcYRjsUu2+ZDaDPOptcSURDZLkLiGcK+zGP+NSwGILMbSFEfGZ
+VdO8eNgw69N3RwUun0BRLVJ3eJj0AENjMrmg2OTBvPoUaL1pu4xD3oYC43x0gwkm0VFvoUCLe/k
omczxmUjvHQtioWM7uouWTIYJQM30uDT8HVg5Kq99aBB7CKa5F5ELufe8jg45uOcD89jYMIj9qbp
HAXJToNHQMvgnpnfMbXJa14Q3mqxbIiE02OjW/nOIctSBkp8x1LIsWWcscEOXC1zf0ufYe/l4s+p
brnb9+neFmDtRpeQ25zoSLhpXMXS+Gn0iXD2h8Hc9PsCSbFZ3U1JSyQimoJVz30+NANtNR1F3p2M
3Lv3UFS0DiovfORY+1JAg+ONsNxPmFKw++Qch9qppk3OqD3fT3HIFz17DwFJkLYuBU9DKCVeFGVD
4HCe5j+6gcfoEkXmGu7pdnJtLsINTEi7NAgNHD4ngk6yNHigPG84OTDrQnHtpCm9NuOL4+Qn7E5E
hsSHaJovTse9uq2JS5HBdVmG/twsjwb07y202JBye/VnZRL60Vv6p6QLc6KPzQ8ENnixzq8YRDdC
ZB/mxHnzJvEyT1R0go9aRA6W1dzaTGkR1zyFft6sgmS+EBLwrRjzz2VFj0TEB/889+WwcchR3Zih
n93SaCRZma5EfpvVBPTEiCKQUPGI2vf+sJ45zKWceZuW1YeaiwwOW+NZPSuocuQXPV2Wmcv/rcYk
Zk8viXBIw0OOQIFrl6R5cUvhd74YmPGBT8+3RmVvO0PLt/Ra0PdBl1wkyoqoYYhcaBrCjUs+A/Xm
gKpOSriyJ767B+R588UMa7I34+KxsYJjXrUuwi3DvRl1ZnrlgovA7ZsV/Rly1xYuabh3phtd+xC7
Ln+h/CQW0q+tQ/oao6rL1wfwaeub6WpsFjKYexsCTPw9BA5/BxWbxQSczxqGlzGiVGakJJbY5Vxh
dJwCqnuzeUOQdrrwL9GW/NVdfuNXxpvhjxGc8OlP6rabDIk/t0gBrOvJO+aivEdC6eyLAveznW5q
Y+lvvTyNt8Ksvmuac5e65nRauvBuNEyTi15n3upkA7pBlt28igQ2srGUR1E6R4MQ1NNoE1Y36u1t
SJUJcJ04unmbX6o530Se1vJat11F8kesEPHvwgxNqzDKksKkPm+9egjWlT0c5wbIYh6XK21yzrCe
/SP2uv42hc4ts+THIkhvQdeBXpzr17gMT6YVdGc/GdOTPy2PQQ/b1Zo8i/4SXa08/R45fEZfppkO
/Dc5R1a62OXtaKc3+jDLKbj9mdRcgtyAOdBO25Sd+8Wz+VWyBhwVdxzDrdGI4wB1gevSfMJ1dpel
enAsmAuvLbsINiQD0Df1tW2tzyRst2V99mcyijtvvM3kghLh2+jRLs0lItRZCH+CNAiQfyTFxOmY
uSBBRNobBN2tZ8avfkioVhygZAS7u8npzx8DY/nmldO97b8CUuGwGE9qMcg1rXSpMKrVtteJvlAP
UeX0uEhxR0c37ap8AAdPS+26rR6mx0U/Ua1G6vGrKOe3O1tMsqm5wLzoy/Fd0nKVX1zFP0qN8cum
2tfIZoRaUwv1WvW866Zau77Ws8ignjKQEOrJ6g0Yv23ijI9XWcjvpCK/2+eprsbvXlcz8MdOmSKX
hjR1fa1rUJpfX7dz8lnflSnv73VVqsQAZ348EwpbHgzWsSaIQ7jJ+/N/ejy0VINPNvxSJSm6vr96
v55KMAwVECmi6cS6lP9nqrplajUb2iPKho8ZHu+VESR3yHQzJp5mJvNT9l0Z/l/2zmO7bW3Lov9S
fdRADo3qMCdJlJUsdzBk2UbOGV9f8xz6mrqq+96o6lcHA4lgAkGcvdeaS7sblMaDgDo1S50h3j4O
GuKBEiiYMK38VUWVkI5Sdg7j4D4aCcatZ85qEVUa2lmxInc3I9LeQV3eZs2mgidz42YNnM4QHapc
7AONwHeFto0SQrQayoEcnAZHpgqZdjYYSqfEhazNdLBgFdndLsprbY9RyTg5wFlhbjw4uOVCM951
hF6dCHlNT2VYh0vV4D9MI+Z1Hpp+79bqXex4LQn01lTjtuB/FOhYuKEM7rRzcaIr9MRAfD71uTKf
5Jxb69wkFB7/tGKDJia54ZIz5cf7pop+7xbM2nyCv1JvEk3wHvGFl7yS2XqFWpKTz1ZANpkYEzQJ
puPS8FdE+mgIeINlDUkfLIIfnFox0ahdNHFg7WPyxyF0mvaKYBKFmAFGKrAAKuOoBwQh4JFBIMKd
gznx9zIX44mr6Xiyguyx0i2H6zJ71IEynBIFAtxEp2/dpEBGFafMGKanVBjG6NkBU3CDYT/l3g2x
FhEB76Fn6RtoJovGa6odUWrHbFato9KjraoYHs4p0gziHbKtPUa0/GjgtHH0tfZslA9uoZ7U1IXz
I+bkxBiwXWMCQ+SX5oyXrGhD7Ucx+Ar6OdGLldwLjEa+oTJDz9jFfleRfXe0DI0+DbpYHFHvHsP5
k2PVNV2edq2IpU6cKYwvqFOaNmkFf9aFDqUVODVNP8C+4K43njPzJE8sOef2ZNnFFmb+TtMnbhzb
E6xleweGwzh5Q2tskzjGT2vqJNcvx8TSTsBKjJPcbg+lcaL0X4cpN306byUaEGrgaIBuw4hyKmCk
o4bBv6yQvMGP5KSrmXKSc2kAtiEyIgJVsvImyk6o0Ru64ZZSkb+i5GtIGC+wog61jeBSr4YJ7VCP
IF1Pk5PhtK+1sfXMUSMKhbUBfBhE6xkVnsKNT86fPeXucuLQYrS7R9ND+t5NSCmMPvNWmN0Rbouv
KCRPGyoGn2ErTno5QZlXLOEQkEbXlAwErfg4h8PviRIFRBzJ5cusosTAWfAdLzplBjjAjsRpxMeC
LtTfdpSb5NHkdrnoqOBEjMSAoCwec91wfVa57rrotQQeY0AAlvH3Fyb3Kw3scVP3YsRuWyzqMEo+
vPQysBkCmN5G7np5fddnvL68Sr7ytKdyRhyutZRbBk44z4zV7XU/Offp5X1alLt8ehnXd9q30Xva
VTc1PJVtgBqL/92AUUGZPCSdc3IH9AvAOaHNZlF+Lig474zS+FqkpnKLmjxfBlR+1tylR6gwQyjt
YbIZCFG49QsP+uv4rtZKCf3D49dQW2ghrFQDK6HrIljtHFizveOuPpxaIjPiF7TH25SaxVqvk3ed
+1zikj2PixQjXbMAwGrw6zRJRVmUKh1gxpbhNwDvEWnCiODIIxmGcT6Yka5us7bkDNa1rdm5r34+
qTd2l37FPAxP0eFMGYwxQofiiNiAGchtw+2g5QFWVbRzMMNwBwL6LVMn96UP38o23JT1qN2hbsai
Di2t7u/JwKVd3kZkZDN4WkItAWqWJ6+hgtgA4MpwwlEO0awz3juzeU86RJqi0rEGwoSYe4xvW7N/
bXz3nBH0tFEAIoRJc4y1F8Zp1jGd0vXMd7nmeu6jGtIoqbpDcaxgEytd6D34lqovixickYIrsQhH
FNhTcOS+HyesXW5mggDgM5vfrVJgbdRhn/MT/KIXCfFmU5hB/6iTraeSmlkOzd1Ysyov8G8a1Hs0
swGx29kJoUTq96FqvrWqpYEnYmAxm8YGIz9OneAha5It7kx7w0lyMxDVAPMwPvcVIXtOPd4pvX9L
vEKM3aM0Dym9XjNhCKYsutau71WPDPAE5GfXK/mOZLXhaIGzGqI7pbWbbayiP/JM+zS6ZJKSXiKC
+Lrytv0W+zbBdP1UPrZedGgpX+6LPjZpNvsNCOzO2oSKFuOwLmAOdAyXisyEP9rMm74vrS9aTN5n
3ZJgXmAAUgbtBrXvNi4z4wDtDGyaH7rHKhp+kp86bZlAQJ/SaTe2Q7emdobu3CMD2s90ZdH4Hdhl
K1BQO/TF2g+JWWZIvFbJEV3GpCxsQrOvFpJlVcJ96Iie3ttE1qz6Dr6R1ZW6iDL7ZYZuckd2Io53
zigqbQZFvmGb0qXeeKQEbMJUsdZdOnxn1LeIRxukLB6/fYV7J4HS+P9N3/9d09cz6Qz+m6ZvHeGS
+HvTVz7kd9NXU73/VE16dRaWehqrJq7Lv7yaGg1hzbRVi56r66k2Lca/mr4OTV/S4l3yjB38Vx+b
vtp/GrrrqqQeu5rl4Sf9q+P9u7n6b62atvGpz6l6DPwMAHJkrEDsNI1P3u6sgm0wJvZwcg2gWhFN
sIOcjGMyHzThltIpQIlUu34pVXxXRdVlTgisUO+95C2q+qFlJE90KHYlqWuScxbMygYt36UYL5oJ
ck5OpPxMNhgu9Xe5UqmSbuvp4V4dY8bVxURiTR/MS6lwU3MtqL+qOqRLIZoUnoTDdaJJG4hczsgr
p91pZi+ybSHr/bK8H1IdRBYkBZRWxQ0ogmhiX4SMWE70qh1hrQmBsXmd1VPvPUoQrH8AbF1AWnLP
GJM4nowEC1fcUyux5dhKfmKkD1Y7ERoTy/GQXHfZPFTZsSGoFpZzho4bAjWiOLi6ZEf9tZimwiyS
K2F8wKWEcbiFn5NYhP2J2WCYaQbJWTlRPK09YEM0GazlnUpYZh8uC9HEuU64OPD2Ayn7Rk0k5IOM
k2nvO6tOqJJDYY5x+rhU1y4FFWRvAVapnVwtd7juhcv9mWAMBagEgcZTVX2ZJqR2Rs6YTs5pf+Yi
ysZItv6+WYWriJgFsexGGbVH30V+l7Ql/xpyR7ms93KQet10PfqHY+aGcK9MbQUaccq01adnLy+b
xbPLlySPcXkmOXt9nfKBGWmEE8LKREnESMiF5iLmFLPVD4aVIviSs3KlnFRz+g3ph7++rpJzmXiY
nLMqZdrlBQHRYtV1/fUBViPcLeU2U7TiMOYC7dQENdPLvFx9nTjiXLlslyv/cfnDoeRsVA3xJrGM
x+tD5NzlOJ8P8eF5/8dsTNR3Bj3t8zN8OFJqT/ZC63Vn+eHRH7b/mxf/4QEfZq8v+sND/3G73PPz
S/u8Z2TDYTFTY+OgRV1Kk+L19JZz/3Ld5XfxeXOUGvnu00rpgpQ/nclJITh+eoayKWp1rczCgmTW
IyNgLmnXx1z3/nRYucGe78OotPZX+4eck5YQaQ6Ri5/WFVJlK32P/2NW7io3XR/5Ty6TD76hD4YT
a2jpS/37Z78eVz6NZYaPmF8gCQn9MHRvu/8qZ/s47NV13MzaVh2crSHsPPAQ8M7N5DliUkerLVfK
iZvqtJgum+Recm0bDda8dOaKUXcFTcVslbg/yk2zGtvzg5xFzZ0Vdx8Oo9uBuhhLLVllBKgCqRTP
3SrkfcXHuo4wokbcIU+pduMpNc5Qe/we1eYrnhJaLFq9gIirL8e6+56kKC3rdhzXffpjEmpierfr
TGky/JDwfgY3OtLsxXY1EtFEy6/L4EgF78ZMHEbOXxBwZw2fXk1l/sOrvLyNyaT5NEX1bz/O1ZEl
7Tly8k/rrva6yy7in0Hu9y8XPepKv50+10P/Lw5juFa3BWOxk4/yLj4x8W9zmZVr5WFAHiAIuFjI
pNBANPw/LWZqdAhpSW8/vhpggptSn76U8p9MFfp2aTmSc614Z9d1n/e5br7uc11XShPTdfmfDqv3
NQoT+ejrIf5vTyMPe32W62HkOi9OXjOc8IcJwNJhFH9dhAA2lzm5Ti7yD37WyEXayD3k+j5sBv4L
xcMus3JTLP9X5WM+HVEuEp/JH6jcfNlTPmgWTyvnLtuvy5djhqayIjEF7a3WMgoqlFuL4chRU7+F
o5IdyTk4FYNKGB18UtTAA7Y5FY21wR0pdclmVbiJuprJVFmmpl0u47D8nhB4T2AzmRX8PxMdExKz
hFvA29ZZdmrgcez6Vtt6pQofM3G/GWaAIi06JM03W3H3WoL6dXCBmRc+SGfT+TLlBr1IXHjwRqr3
eO4ZaXGHAdf21rUDag6Vv23KEWtznWrwi6pH1VHMLUTQr2mkvEMcJ6ZSI0EEPshtMKguUjCAuNZL
4+WoxiLqEdbgLK0kpLSApoBwa4CWxP/Y7bQGPvdOAg5AB7K+DbIKSTYY1qFJYkwpUHZjCh7JMXdl
Up19JfqVwFheMOJQEXHYJ4YIIbHxHgHjSfI2pS4GdDq+Rzz6xcolBj3V1ZfMSEYgmOVJnRo0blW7
mmzngZDAeG9VGw9TFIgGsqkzjxAys52QDQzRF5yTysoO0mTx1ueA85FMhHyTKkN6GHenaJip6URv
FKHhEgyvavPQBeW5Mi0E9IThqtm6dMR1zgq3c21QfwGSsYAemKwsGEpAzYh8cOZx6dxTh9uhwOfs
1WsszoK/3rnFt2JARuO2AQS8AlvlFBr3uvGD3DjjkJFP8JTCPnAJO/iStfYpj6pXy/IhylHz6aZ7
rOT4bcpjXI6/SgI0QWKCSLZKRGjWULYbDRcKpMtpxvoXRmTBsjXB989Q/QB4IaP6YeQbLONLomEa
emh6t6Q1+h6jolzoje6eQFquPBtvpuURhRs6+msf0s0mf6SMGI9XZk2gDzlaGkIfM7CctbGk3si9
Px4d8hF4W/Y8CCP7a44V6q7vyvm+++o+CDre1okmgKmN8lNBr1RBek+xrBbeXBDzVy/SIMyXzUyk
GdjwIt8EVok9wiu9ZWtBsdeI8OrR1OMJqPMlrTgCbynAgARp9hVGAkJgonBVuTXwkapfKVHkrHw/
WA9WVu0Mr30Nku4XhvKRjIgWbE1y16tttp6mBpKKdgwhjcGdvS2N1j66gb+cPEjJY/lDsQN/M3jw
kzNYY1WhwtLvtIPXlL/yyjxbna9tEJps5zV48GZtzlG59ZJzFaO6tJCs4ReMsZ1Sol4aGSnBmQ/v
pin4iyZTB7mWjYQFKC4/nln7UtIeWZiazXH8qFvEw2s7j/c2RaJ1E5HW1pGcJh8xYatckYZ+kxfN
OfeDkkZnuou0+dg6zibj90E+BP1qM1k0cXzfcbcPaSclEBMT/Mp3s0WidtnZ081DhaXhqBNYQHIh
gzUz0N5Hq07XPkaxpRVM5XnM7T0o0mlXp566Ksl5G8e0uy/5VQGyJZ2Y1KJwaWlRdkbCFy7Qbpuk
N7lP80AosFoTkAI8pt04BrbiyjIf9W6sTlXcPtRGSJLqfMjmiLLVVJfTUissBmTcQoOPJRjAPWRh
aG1HIz2PA8O/PjEnSLbWE+VF2CbztOvJgtiP5rzoO+LZKObBeXXbzRz3byZK/cU4gC9CwzGTNlkX
G+SWWavXa4hp245QEuK1oCtzoj5hggJV2BrABEVOgzd9M7gZgUSTcz0FKaO4BVe3mgNEfW3hlOtB
z1UbzT0mnI17C0Rahy1vsrgkWCSNLsMufcFosTQGyu8lrwx/SnMDp5gQAbDqCDnR6825RlyMNn5t
W6J+rHggwQHnoN6HP5GZ/8wLkdQ27+x4fMDPi8KutLZu6x1TpYJfotGt4CYNyUrRPhb4wKGyikxR
JQ23rWE89IZmwlL19nnk0ulQxuk8xEhkUCqTp8NFNwzTZNNmlgsqygyXtkNWr6+T05XNGG/aNaaO
W9+wv6JSg8mcFBR+CTkpiKMEdqF/qZzymV9fTFWbPtXgqfkqZan1fHzRJuPRJKI2PgfHmACfsW50
knFyUkKz4CniZ7rtjDetQGYBsKRaahXNewpPD6PvQdDoQ9JlW+RKcetgT7JJh9QetY7bstbrT6r1
zQPHsC3JhfBaU4hdU+SqdfZgkDWxoKaLPypPIDyr6db2WushLZd97+pHlHIVjK6BHxi/NBqEcTQR
3Qz9eyLZp8m8oz5BQ7EcwnMC+76f0S1HJb/JwadRmleo4Ufr7HYE947Q9SuHc29IOiI8G7xe7UuN
FRxjFRoALndtm3xjgIA4Apmz13repvBRo1t2iaIrQVLW1nG05k56X6sxaVlTc07caD3FZnwP5GnF
1S6mYTmZILFCf8UPb9UFjrocRP3bjOIbyDTFDCun67tx2TkmKbD+80y83tIcvWd8njP9Woxk+MCX
7eS/1QRiYajLV5BzqW8l9s+sTslvHYnw45dC/ZmRwCIo9Yd8jDTUZFG9Tp2jbockJ1Q+DejR0zZ4
gxMCRgiaQIb5WrmI9ryaWAPHZVVdQt6diOhkCF+8UlHL9nPPHVFH7Kxi2WA/p42tZU/IxhBAu/kO
ZTHpOQ35hKE34+YxW0brzWPemRinjBkSqRGC/yQDop8s+ENahD3fzYVUFro4Wer1F7XVx1s6TRsn
Rv9b8NtwEn+g0UZJuO3f+i4CpY5BgMjBs+EQJcYAz+KEVg8VQkXK7zp+vGiiAWgmW5ogz34Wp4c5
Vm6dzvxu9uMm1OYAdE8ozgyPDAS13syTfVuA+N6akLkKezr54pMutf62yDE+TSVXvoFQ37IdAMEB
EDbc6EcJ72g5mdwowL2qEBOY9OaLkmxZxVOWel9uuzh/dCkQdVyPD3bgbUKgCyQbREgcLb1bmyho
ulAlKcco4f6SGA4n6amq7HrVtu3ZM6oa+JexTFu9vLNs/RnVy7Hwt6NNDJ5tQOxy4rJZdeoiAw3Z
JdqJnfjajPvRwqU2Z8Ep0vvvJVV+Ew73JldRtODVOdTEBJw0PfxijmnPOYqrOg5/JOOzjWhn0sdf
6UBeU+Uo+iIPtH0jtK+GmTiL2My6dYYCdzn+MiYuICqhSuC5zCfXg51rqOGt35PBiL5IW1Q4PBZ5
Hnv0MZRoCT/a31fcQqt1cSrLGaI2wVu7ol+mDvHFJNbuO5hiCzxqDs+4nLsakAwmipVZGeq+wiU4
F6ax4xq3zjTPv0EQi7yxf+9w8gAtS2i/8sGFENFi5Nnc+XTHKrTtg1/Zx6rc5SkQGs9Qgb0iTBy0
Y+vNhCljQEyJZCv1RIHuUBpbhg9L3SSLsTLuGlKoQdbnCZ35ETBW/46RkYtJuOQTR2UUuI9wXUqG
dduiKbeEGBD44GVfRuIHV0Rmky6iftEHAvkMNX+wuu5H0PQILUuVSIjwaxojg3BJdj8pZrVWIx2D
MKEfczVyaQ7j8Iiz6jbpD9M4w743ta91FHoLLoa2INuc+B/kdst2+bjLmLhezyNOh/PWJEQDO4oJ
HNBbahb5mw1JAatA/da30zfF6jeB0YG3M4ovIrp0m7aZTycz2OGXJNAHAQPXvNkBQxfP0KX1u9iu
z/TZ201oKPsuceKbMibzMPpRu/ptPej2i5E7yzQ6lKg616TzUn6Of06zUSzbvubmyLNCHMMz5yid
bsUxqZik5oJbNHzorh8uwwIkUzVo/PggyCkRfOrxXtOHAgG7fgu2jnTFlizZwAdWFSs2xtvYJzKA
LPR8iMtFpybHqO2CrQPZYgimG78OwesH6UvYzcE2r+cExr51i+SjfGrRLusm3uyKE8zTOmuVDpQ7
xnZGWhq+dVP0qAaFjc99+KW3CBU8oEza1P+ygyfK8TSEm+nXkI3GsxXimE2UUtxYjga2YdiARBJ2
N/Yq1nRvF5j+UWmCU4kTf+11akAYIgHlw3dov8kNlaMN+HGEcWNzg6gVJ+wc7AOqwjtq9G9WgU5n
aMmO6+EKhoS7OV73s3TJfkv9dUhqRa8To1CZNkUbL0LWSicuTNsfdeZ7mwo5rjtZC+IhgN3Z/CmU
jvduE6BFlx4hsHdjOc3WBMrjonWm7Rfcu3XyXOjYlTX3yWx6jwSsyVsYzvRY+xXfavekBZDRNR+V
rKMmt73anLhKR8sKf7xbx6Agi+fC1N/CYjihf1tMRZ8uJ5dMmySabwuFYOkE8dCux1+4rT2+MkW7
r4XwWY0t/1xiHDpXsLUUj6gHuWoY+309pgkZsGKd5uA0nQsCOa+PCnQ/pKU/0tEWR5Ib+tl4a2dy
IasWL3E4PzTVQ5Oaw3nQhm3rQJ5moIp0cU76xWDHMS8keFLKPiD3jrvYuCKVHWzkuBijo4XJOaJE
cAuXJCCTg8mU+lDDli7hfkcnGJDTiwnlyHkZTzN3ooXze11uTxVtZ6j/6p913ezG+C4ifUu4/AIO
sn+XiUnHyVgiU+ZHoXPJbyEQZDo+JjGhNFvuXHBVC7nYtKFxjmsnuhvo1spV1/WNbb5E3P4e5CqX
YLRzWo5E4g5Nsb7ua+i+DscUi7zc5cMGg5gNbl+ua5D1IKCfinwvn1hu8MNhwd2YsWJwWq7kKrkx
StT8iETzQa6ysjK6dRxlNUCnuadWWCCqPLcEctwP1fhrjCp/P2jGjTrF6WkcLfMsJy4srGXRkq1+
XQeION/imgYJiWdSwW7tGydD6Q6JlVjnSEzkzh3JX3PhY8XGFrzMge/zpQLWR11Ruoi4xDIcAPL8
EH0Q9yWWw9LSuTMaSXd1scxzDennauC305lnz0uUOys6BmKBQI3fE4ZWr10czoeJGCas0kDGMMUR
yXbdb0x6sD0z8jR5IAdh7hEh7TkjoPW2LOBQyTMKVxuKKHzUXpo1dwV3X/eE7QX3Oort0g/Go9xN
Tkgz1gHW57DHxEPlvpqLq9SqBhVXOI+S63Sc9yulSG7SbhyXnhp46NsM74xuFHCk0X0L/No7y/W6
k/V39hCjC3dV3ofYze+mfUmMw43cg1HgWYUIRtmG86+YonanBJ59xt/qnMs8rMgndGfM9bNDgAQb
tDZu9mop/GJiUW4IEtUkzahaGnHSKtz4Y4FvMpx/PeZLTCPW6bpvWFU4WJLG2aY60FB3wlQ4K354
X5IMuhpNQLowQ2F1OC2B7dAPSNioqui+ExOzbdo9NaV8EY6jeuFz/791/HEqf/7Xf7z9QPS0ipq2
jt7b//jtKhcgeN1QReP9X8sIbn/2bz/+piL4/ZC/ZARoBVQD5patmQ6SAe+DjECHvvwX41kXugHD
BvRsudjGXczBf5nFhY8chzfbTUzVlvZ/Yzxb5if6vopP3XFsXfcM7Mg6mPu/+5DD1iS1oC6Nm5Dx
fywKAY4oCQQexYGAEf8yUgb8cxl3atwTkI5O+ltonepqcBazXj/5hfA8icKDTQUiF6UIM16UojTR
iiJFCxltUeh1s1C08U0L+03ok1jTieLGwEhzVhtyLJUZsJcmQoedJ/63p7UXw5/xtPyM2snaagA5
RfmEFBdiGyiozKK0kssqizofGlF2qam/GKIQU1ORcWVpRhRpNFGuwYYqkCb9Xm0V9aCVFrajbmye
qWE8Wkb3XMP2fzE8NFL5eOu5frP3uoHyRs8NP1dZ/tbN6o7qIQVgUUqyqCk5ihesfZ/olWhwtKNP
5SkVJSignQtHFKU8vXOPnV0xOIjTe4UbUqhhhMBSy+qoacXUtjxqXIUodhVUvSKqX7Mogw09+lw9
Hw6MzajNiCrcqAJUGV4tUUTjlGjWlSisDVTYPFFqk4+wA7K30dWhhnXzCCwG8GNblOnQwPHcow2v
QxTx/ORM6HOJBDtr1saG9NKtlqX6pqD651MFhAsjEowQK7XcMQdRvpmN3N945g+bSBnGqVC1Q8M+
DqK8iJzT1o6zKDoOovyYJ3doLbpFJQqTpjf8cprhdRQlS4XaZRBTxCSwaEW0MrZbUeAEnU2pUxQ9
Z99Ee8q/hCUKoo6TQOhnUBQO+HehdXskUTCqZiidN8lab93+0HdZTBhLgB27VcNVPBvdqkfnV9YD
wOKJOzGX+zs7nQgQcRJjnQaeRcnk4J8DgOY3adLXK/HZFAyLH1sA56lmcFtFpG9KbM7acaduGxR5
QtyMnqbnslKPvlW0J+fB1YmNDhocnnb3y2IYeVNpxXfItoy1VfJf9Zhif+qGAwww9SUw0bkH7mDy
8fgkOXrFvhwwZiqBiY2/N24NKthDFtRHAyxSgV/2BfQQlBxnF+EPlEyeFNYC4R0xWj7U/ysNbvnC
jIInzx4Q9FQGp22rAjjIVFiuY7MNGz1b+9rY39R8i9SGvG0Y6TXutWRc2ZWR7lQj3duUIBcE+7pn
XjVOeEyHwZBa60mgttMkfxFBOSdXRKY0xqNBVOxr1eUPaZA/qarSr7ixtXbE4DWreTyOaJ+PtaaU
+ymsnc2ASwQJ5TA/21FUoz6plTfFiG60oRlWqUq9vtS4hrh+v9MUZHamod7WUTds/VlxNsQ0vPCf
XNxkulusiKXA3+PE1hYNHw2fzCUxR4cty+WK0LPMqClfzsqrSju3Vd3uZ0Vm5slR/dNMkXMDIJbk
ac0Pjw2juuWkh8VKVdoCb4CrbqkwvupWSbhbFY3rYWzI3G2S6gDHGpftRM77rIzpHTW8Zke2tr+P
SvKfDQJ2GdD3gDzrpl9ZrdKvgX/rK0KZu3VlhxBeajLrlH7sqYda2rbuPcIasoE/bN9/blszfuwo
WRVgFZa9HuFSz2z3UKhgJwLChHmf7WTwSejTRIUWOXgRZ6eQ2NfLhPwZ/FH+vnFIS8z5yhWBmNWG
tr3zjPEnjVPrIQlgdWdxuw5o7Bw7NJCWhYC2Uu1vk1KaWzfIjlz7GV6aJN8omqespITmKq7pZBPy
uiznLiodKeu5bL/KfOT26+JlT7nSqT3RzhSdyA+zctPIjfKmGclfFfIguYtcLxevR+zg+x+MRH9y
3646ChSbiC6kNOMye5VdyLl/0l4kkl8tN3+WgFwfc30KeQi5QRj+sOXCKb7IQOTKf34FFzGI3OHy
dPIoH2YvD5PPcpk1PJQJVpJu5Zv5fGi5LI/xj+/1cgi5/frC5WPG2i+Wo1PXy+txr/s1df8wWUEO
Pf/P5ygf9kHncn3q66E/7/753cnHfHil12e8PPLD4eVByQxsIWIJzZp8aFn2OoQ4qmq1TmDxB8GN
aVcNWhsBKv/wIuTxry+09Mx9mVr1lkvga2D1+uUBl71GqlOJ39M3MYg1o1w68yS+dRMXuUYEFRF2
bgg/qhrL+6tWCYdSQ6Cx1HNddUlSa9XSFtvavoIcDMnX9SFyTooB5W7XrZejXNRPH47oh+Q24DM4
jBW0MkYysSroi72Lrk/OKhVMvMvyFCmc9XRBVh9WYkHs90nxctlFbpCPIxmeDEt1ACcQeVwHFFs4
EL1CWyN25NJPAm/qeseKkMzDJKCbcq42EeoYnUFEfZviuc8O5EXcwigft9ef6EWRV+q3eqvrB5By
x9ojjipN+M64B873buMtm6b/6TQ/uZKbFEKnbymlooQqBpLPWUwokPyeEJoIGvEfFq/7yYfxbZSL
pCdvwoFNPI4Aa5rG2ZvkUUTq+D0PPQIhJTLYm7Emm8bw6mf2Q+HzNx9Rt6XOiURSomlbgeqUixU+
XROizW4atgQC2gc37eyDCpLr4Dkw5f2xI/uETLaDnDRizi2wqJFhCoHXLAI+mK5nZ6IqVTEnF0sM
WVuR1I5xlDxKMRkKgo2DiX/zoteUYsE/cH7EREV0kfhKJaZZTpwZNsXg4+4VmhpSjn5Pukj5VWpg
XIErFQU5jcBh7dE+10MTHSfRYpgUOlBAIFaEXCq7dAS9B19yb5qeA+RVsUDVCyshA3wNOGBM30fX
jIPjNMZBCZR6kQ2xupIsZfwgGXfQaKLsvoLkYt9gmaj4O+Nzi8cvGUaxfViGqb42EtNa2FXrL4fQ
9vcqWvdppreshNpBM4+OOVAxQ+ZDe12wjAV2Us4NtrWqDaPYScbxSK9wkWrQwnPGLYcswLRUiYhf
OefZITdZhXUDQaZHOcl3wJldQVfr4O1wAzCR88bn74jJ0Lravkq/SDGaKuCujiSj+qmxU6tm2MrX
MAmwZeLQ014MYlYup3POrQG3eVLipAtwtlXRaN5BP52XpDkKRibiJKn+uU6AGLh0SDPzdlByDU3i
H0SyNUFHJVVm6ndxSBaEgIBeT0A592nd1HbpKhwDUKLiaugResg946bhLhA92x+S9IdlKIrRmvFZ
tMgjITmV6rzL2xEfthQByrfslZQ6shncjTyn5NuTJ1w2k0d7YU3LLa6/N0NHJWsRXdYnkdN1HRVH
fT24xldfcExDEeLM+BE9h8SYun9WjnXZA/NraPKKs0eeQnLuOpGfgVzkv5Lb1diEYoWk2xCToOKq
LyfXRcIJX4cgSJeYgc4XsaBkQl9mDbqGi961zCVIwOoAcbE6xIIQLiefFgvhgyYhZdtKMK1A0XZ/
JpOA0srFQHerLafFwR2MEdn2oP9sVQK+c8NH1S0mYYi9bfT5vqjI+DvTzLdBg1wjSsy1VMvJj06q
4+ScXHddbFMI+jpWVF9AYztLZF8TQExTQV9Ng1Mf7c6GE0XQ4CoeBA03sIiZJi58L98QyByGTsiy
kGzR4G2EnVALKIXpygRGUavHg66YG9KQV72q37m+Y65IlbAP0WQCPpuAKiZ0mY+jEZ+CKH4chpZu
Y1Oma62mgylfLNQ2uhu+uKDDwtvJd3H5FSgEU+eUxmFOtquhCoJjh/SrBiO2k2dHa9A6gH79KOnw
l29aiP+vJ4NTGfHBpF+bk9QI+3pFe70mauJt1Arj4NW5dXTEBPH2RqlaeFEF5oVW/qt5Q3SgMZ4H
nncga8fdRWq46cPuuSs9ZRPUZM5WKXCdqg9Jd9E16wQwmJBcYS5szbzbOk15XyVgjczZUfidp8qC
8K5iNVVdt6qhS6CbgLbfO0VOTDW5D3QgdlrZ7I1Yp2mXk9qciItFK9JmTF+weOUyqcQW1Tz+aj1A
vkBiEb6ZmlstPZd7XvWPJNCBabCGq/RsAILO9f42zQhwcBrv7MY12UR1/TjYW4Nh7/JydLNgdUqk
wEo+zzAXKMXUU5Y7q8CpK8Al4VKjbY/BGcO+QCrV4n9egrFDUuw3Eb2dCyFbrpNb5zgcl3XTPobC
ODvPwZOPj2sDcaM4Nub32VSmg94E2jEDcRNxuDFPBhwn/ZOlIIoIiKRd4N+G+JPMZAOIDyR342bb
Jfqp8Iq7mrrAWp3hESm/woaDIp74qjUBIIShXfsBsNDetUP0UsQm/YGXXyjqjfqTIJ2GVku/nBv1
wfWraAe4WRgpUjGRc9KS6gsfBfAue+/0d6BZ4nUcht2SNhFJZjX9nssO/Hr3if3m9EQdtvEgOk3+
Cgulu1P9hv8X8d7CktwVFSXYohLOjkZMemHv6CmyrCgwe3C2X4qpfg6UdmawPWvL2dH4eOzkuQ3t
dD2RMytQQNNN3NIWNUoHeyyaWfnpZJO47tINgQGCKxxMMC6CK4b+Aq+/rpRYeqWZoK+r4Vau18VV
Vs5dJ3I3W4Lv5Uq5LI+KjiXclhpfoHiiD/vJWVW3EwAT9q/LY+W6LB72Ea1zgLjviUr/u8BRvBqK
NsD0i360sYDWZcl8481a8gWp3gxE4ktcA58w9Fxf1I4ooSnTxvANgkcJKrMm73swZM9zCUYANLa7
6saeAPX/Zu+8ltvm2ix9RejCBjbSKQHmJFHBtk5QsuQPOYcN4Or7Id0903/XhJrzOVE50DREIbxh
rWdBjeSUI+dssusf0VBuC1esGVnIdRujNWlLYLCNOYZB1E5HVeTtVzhBr1G191EVoctsnplSODYO
aTKDYmHMTFLTs+mgxkW7LUb8JdLtBETzo7sn9fSRCq/gh1tQhZpAQpLMn06bnFBn2m8Gsy+srM2w
EaM1fmTa8fH3yszV2hYqP4xhG740Ynizp2X6lHEX+0kROpcmqrtL2REzcR+5fMZGdSuNEOd6XkVI
1xJr3y8KoO39LzudjLUh++y8LCfa1K5hIYAwAoh1ebwrnxqnemLJs5dU6moxFybrh/+ud7VfMWKE
F1W3xoEwyHv0D6IfHSvWU6UjBZi85VcjJmdTltawAze7vKsaAMj9myQ+Tru7iswT8e7iie6HC4J6
/cm1Wah3M3L2UG/DZ2dJxHGYAAU+jhYOWLB4dvaz0Ig4ciZkvAJ3708rZOB4P6phjqcgTm3jqJzc
fbYQAP09XAmidpUQh/M0RrMAdzBHf99yRjs7TpbxPpdpj2+yQlbc9epXAZH38ZYxLnR4cKZ56CwH
jcc4fTz+XM8Ta1VE4XQ15sI8L3aPiuh+DCKuLm6uN29MBqt9N7UEpyN9/LRA7d6/dzy8EplSZ+9H
pQ+vSbbcHm+oaqvwR8vtL/Fco4apXLiV95+R5ZZvhh4DmpiyfA1oLDsIK8UUcP9LvTt6saE+Fhtx
QEa23s5AsvCGqev0eNcldoT/OMWG0A6vj9Pu8Q9lo38xjTZuUp+TI15RHPT3w8cc5wPuqd6TyvYF
cERcWbVEwFp5z8AoB9hNJuDxQR5kGhs/JjaFGxrl6BCl7fQcTRqoxfsrhqjcW7aW/tQSmWLzbcGt
cEN67gCtcQ0W1VcySaDEyfxzSEpvDZd9oX5jOioqe+eh/v/7PsU8bCY2fL+otox1GgGqQHrSPc29
y2jz/j4Ap9ep0sZfucUkDExiQf1Qxk9tGyX+4xUYNNBejOGvznPqNQJvdaQxEFfGxJDy7kfbwoPr
yNT+iGaDH3do8KB3i+aqh3H79z1IM6Vtt9yPpXEgJ9ciPZUVc+g8Xsa/rxjGCOkpSVtuZ5lBmsv+
VMyJfrFCuKSP/2XiHoAj/DOv3Ckg0sk8dXZcX5yuRRV9/1a8cYeOLj89XqDXQxc4rIrOfe94Zx4R
4d9XObAz09n5jd/3rjF2ujOBzgunoEgZ4Xf5V/4fB1SJmG2dMs+mVNU55/8KslaJ38w1/x5Pgxh9
0DQ0Q1obnhIEHEEDovA3IWmP4xELsMySR9ulHlv9NISxHoRLbnyO4B3vB9zNE+BCvZGXXsz1SXYF
1Mao1y/VwI9nRIfJ6L79piRnFKl6/eZEcc2zbel2xVKOt8XV0OsKu/kG/IGSZpCfjVloKFl4j4bz
81hyjBjcE+1d66Pb33fz4pfaraz3UMu1Ndus7OgITV44mTzOdTf8dPlhPV6amcDxiiFpblYlx12V
hfmORGrrhswFWPf92EoiCEuGs5/SUWmAjp5MMiHVEd0c2ICxbn7oefP0eClXz+sAdOad0QpaTy6J
Q7O48VVhKqfyKbvfJhRFeX9Xk6YWAb+tPYt5NnYUT9p2sc30xYkYSZdU+d8FZ6XujdpHqskyiIIc
ocoFs4I89pE7rRPiwH/IRSJ74OOxDfcd3k3yLru+2UzRJA4GzJjr1Gk6Yqn6Xhn9eLxyGUJ866MQ
z0QQezs199kaDdBxGprhBY4boLX7G85Rvq4k0lztrmAbh946Kz2KT9MAKHEI0UYtw131cf/p1d5P
fRzMNyfWxs1Suv0h03X9KhwC6hLGNl9iPD8+oIZObhUtS/tMTHK2T+Jx3vaIL18Q3tIT3t8sxOTr
sq76CHXu1S48rrNjaNUplKLEoN71P0Uhjo+XMqn7TOKS5yRGwSOQLdCpsPUxu3vus70UM8NXU34N
kM4Mr9V+ZQMQGtVX3am04KZbaZYEFJH978J9BoJpfU1azkMRHcvVLHTjUDcyvodgDD9aNZ8f7xX3
+j9aGqWv7BecbTcN025YeHQ7EcJjjtr6GhNvN82h+OlZC7Gqdjwd06WMrhCudKaIHM/jy+O3Q+Rp
F/Km1VHcb02Pf3b/949XmNHhsfD9/7vx/9tuXAiP3fH/fjcOSD5Oos/yXxbqf//Rf5LVyS9GDuYI
6WHvg13O2vs/TPae/m9kHoMoRiKH017aZJv/57Lc/TfAPbrh2Z4JRpr15/9Ylkvxb7Zn6aaDJtAB
RA6q/f/JZf/fAtQN17yTxE044pwuUv/vJvuGx2rf5J04aqF4YbFdncNltA6VaaEO935PYmoPgLzj
wMl7EKdGslxb8heOVMSXx++Yj2IAyD2kU618LuLiZ8O67/j4nTXhW9JETKFSR1+y0P+URvdcaZo8
xSXun0XUeYB2NDkYCqIvpA/waTaqW2xBK60YMN9YhdiZTdncpmn8VeeZfXTs8da1XXQ12tJ8C1mR
gq/Tu4NBM7RHQHbls37qem26lQ5qZuDIOAxwnMWrdijCY59OOwJwuqs0evuCR6YwouhZEBGMM7sE
+Gp1PY2+ij9tMuUKNoAbE8dnAKu8fGmyFG9j6BrrZCJIvo9DIKHkWT+DBEvYgdlPJJVrL0VqfZog
7p6nUbbHxNI46ObLriL14hRSbZc0H1ibVauqMeaPSNdr3xuSu+bXIom1sNuNNKZjb9zVR3lnI+PV
x5cCtmjUuN7JpW7FQoRkmyT4ZcePjzwn03Qu7jz2aPg6RNMijU8IaK81tqi27Oe9YJnHs5MsXRmV
f3CNOVCcOu/FXWx/MIxqO46IgLss1a8IBe1AtTBWkjHLSNXqRhiW9outx+HWkMSD1Ljur2WFXssp
YJ70846SG8xJNx3K2AS+bo3upuLll9ShGo7ap8T4p1wEUmEvlcRNaEzg+e72uhvZT9xww2NsoVJU
enYuHB7eoe7cMO0CYzf6i2yiaa2ZOXsBZVnPXs7o2WJTGPfaRz4vVFW91xzDGXRA3rxHBSJQQbmE
q6C+qcZThOIRXIsLzD1OjEQJr3CM/ehG3Q5A+NpNjcyXsy6eOvDvvhrJ5nbYOpDZfR0EjKr/coP4
X4UI3On8/yXLwMBrj7eUWwIJApZl/PcLDp6vygGjtUdlO9p6RPWK32g8mf1UrWBJnTt9iPcEo71A
bBZ4Qrpf2KK7AGCbYuJFUM7/+XgMYdzlMP96RFBAhAMOWKKl4E7wr3IZ7a5A1IYqOpIzp/YgM9ON
ZdWUSrW6DVlBXuNIkFDXdJnvDvZHIXTtGYvLsR0Rgntm+6NKaWzDBro16S1PTY5eg34x+lBSnWym
JoUs1C+Hnxug6DR69b5qss8DdJ/zcRxYGAjLJWRQZAAyUzfEW20B3Rk1Hzflqqtw19i5HTSVN2/6
gX8IMWgMGIahoDc6tTdrMqsk+JpVbw3L1ZnTMyoKLDqzs2/G0Q3K+irwcB7j0QS4KfrcT9toAgu6
7/Gh/NbGBbhzqDlbW4vPrVzS12joT7OIHUoDx/VdfYTalwlzj+3rnGkiOoORBzdUh7k/QMI+F235
Yszah/Ki+ea27Aha/Z00UnmqWH3ZTCafljZkKy/wYKXK3XjeCMi6Nl55slcZ5qUUgLaI1G2qjXQX
o6FbRdT5zKmnvdAcVAHqnyI0e4wwSHVbm4s7EZ3fmAgWOi++zKXOZYwM8RhF6QnZq7c2i19F0Ufr
RJUW9hIPj0UhPh+B1lW52NtsGH449tQGlHHZPlVNUBdevteYXq4cnFBoZeJAK7plPS/FUXal5rsE
lu3azAQoBYiZNIY9h8SGY67atZvN6zTtIFPhAzhNUNnWoUO3XVMc7lIH9Y8Yvx0P2XeSVppPaq8P
/E+ujYIYQl1zTvDJqiNEwp0L9gWgtBt0o0U6gsUJMvTtLxRlJDfbZF2h+LS3MibGt+8XzbdggYNx
5U0x5Cjo09pu0fFAduEMECuhC5jTTT9KDZLV7EGlkl4RTJ3BwrtLVzk1KF04+QcylvJoLPMr39N1
ccIXaY/eOpXJeO6EfcmXxr3PxMSFtCQOCf/9PRllB0808VNPJhsjbNEdGe8jWT5oxEYieGZyrhzg
Inbbp75Ref0x1vVd5ZreyQqdZ0KMs02qYNG6eeGssO64p8hKri2qBVw3b43FOQC9NEW2G35a3gw0
0IOCWIt4i8jpvvJ90QZyP/LYac6SQPmh8LKbVfqx3VdB6VXYgKexDkqzFf4wuON2wo1Q1d1rh9z5
5jrM8jSeAGGnzec5StelnMq9Ju2BUbz1Yk5CXpcBD9ti7jvT+EJxXPvTwveZJeErkS3vFQFL8AnL
bavJhGilCjJkGxCk4IuumZ5y6Xb+nJWXOm21IDR0bx2WybshSvShds3lEBsZsql5WjsxSv5uHklN
butN1Qta9w6iujYmxGUZ1AJufXeV0iAVZRb7HU+pBlLbCxPwdtdoHYOf/JmapFuXAjS3lzQR3lGA
0W5XvUXj/FvWQ7uTZoS+2qP2b8DDJ+18m5Iy2dJgfHiaHDnXuPM0S/sR6261JmjO8C2rfR9L760b
LITq9VJsp1KTgbp/DlVrHfVUm0Cyl4RlLcbWCl+d4Wfr4U+0xFOva95dJuisoiEidsrsXTrrfs0o
aTcoPTlVMWraOzFrq2r5VSe5vJhfxWLQl9CED43aSEv8oxII2mkXIuOJv5MOIbR3vxjLMHyKod8L
nEesz9C9DQkkz/s9rs4kF4OkyABefqqnsT/OfcLWtMHXLCyiElWL1VmlOyJEbKZ321bvP+qiaoLW
hWS9NJi30tHYZnOKfWa2zH16v3INOeMjgunFui3CAl5urOJmhah66O/QT07WpVclvsf7FVmYWCxn
5laO0x5qGsxd2znEVLbDpVqq+nlsmTzIpYVcTBRV05Nnx4MD10PT/0El1V0K6PfCGdizGPUlJBD2
r7TZdefWr6O7E1cJ+k5zOM1MGDg2VP6w0ezG/khmDCluaGY3e9aOsp67Y05SYVUl8b730Fo6RRGv
Gm00fGF7r+xP7V0J7tPMF+fUVAGSYyNwUkJ8sNwRlzhjf+0WggeJPozxk6b7wl10Zqekv8Fs/Ucp
rr+4z4C5u4l+HEvzj83deJdNbrOWAn+07UXOhpiaJaAqCfG/WCX7S9fyzSH6zrysZEuDny+sql9E
OqcH3OvPqOr7Y8nN5NLmlnFMBuxCWs16g+5hn8uJmaturUTXe2tQn/VGU0z4ykumJyBX9fKOITx0
4KjXSs4V6yAiVGwz/9SWYd5I24Q6vjgRLgfvzESJgiy3u9OYrhTkuJ6H0ZUwmDmIO8MNZr3hMhlY
hyOeZN9O2Pu6EvVF6XFzBjAr/S5Sn0MvDbwZXIRj35P+EMn5mLj9yeaetnFHVrQWn5ivj7PadGHf
BYUb84CQCLobEx8I2eXJVmqNtUfew2IqbcxVGU7jSUvVs1Yhtnz8TmUaGg6nTrY8asoAtLh8ybGZ
AuXTd401JtgB2GgVEUFrLWR+feRejsdlnw5G+Ay63tLJZnHd8EdRDybOz6bY9JN+ZfqgVktqeOvF
YpyGpxg/IxD4dqYtGe96njKSb3P7UYcQAVn7eNvkfqsdorRe2wvuZ49LaS+G+adJ4i25d+G4kbXA
WGSwQ0o7dlYNAZcAd8kWjW997/7JUOoeM0MTr90oDoNH1YRHxKNuab9FWvuu6whM7+KVw0l3jHr/
TJHeP422tTeBTcPEtwFiRs1bV5N2msieLdwU9ltQiEsw3n/siTKSy6Km90wNKD+Zbia4GQrLu/SN
tq/m5irN7J8EGPkujuetzrkqoSQ/T3F8GbuMh8EiviI7PzL3btCRID3iIuMiDDjQCWklH+4MDy13
Su3Go0vas7iUrf6kc9vdyaXLg2IiPhQKrLMnwOmXkzct2EL7eYmb8la3+B3daZDrqhjw7GHiTyxv
uiU6TDORcrMAAOetMnys+PDbjeFF5lvnGGuvRXfrVf1TMd1B/HaabGK025AC+DKU+neVprycACG2
q9F8jIHfZmNxTAdUszPv4BvLuB/6BqHgJEPuw3wnu6mZrG3f4YHGplKB8783kG3iLLcy3ySJZfgP
QGadLMRrLssQJFSDgQ7QEXu8KQErFtMuXohnSV0j2o1hfyXRp9zU6BgDp87qlUE2Je57u98tRf4n
DG3P18ZR8dIM+3oUQ98Eb7GaDJwjyVD/epyVRRTNT6OKT5luXb26qZ/iJir8brJqQiGn3zEdkp/2
iNQBNxnY1qi8aznXG5xHPwy6O1+hfF1RXRPLnVQQzEtbfnJkHF5fq4AcAisAo1ls03GGn5HPMTJp
dXDut/7e7cp1NNQQHYxsX3nKpg2tUXKokOeWWR2r0lwCp4Q7EcY4WaJ02Xla8Zt80+4CEnXAPnBp
3f2sZw2aGkrzbrRvppYgaNbyY6R5X9Ng6AfZJn9kUv2mxZXonxoHSjx9w4jPO60x7k6Iq7FFKxt8
iIltG+1+PlsIVllO8JDjUubP7W3bz1VghwNpkCaisgbh+Doy9uY4itM4GL/FTJUTSc83Z8NYQ8DQ
EWyrBYmJZwYsE5tgjKW70nRqKwvlXFDZNmkDo5GT4U52hATdLZVXbJGBhSfrw+XOdlGluJkMIjRW
4Ct879FGr9x9blXVu1UlE9g7HQB365hEDHwYfb42nzFCYcMuBgzik3HxWkqNQkM7jCRhFuShJi3l
B88K8/DliEm/5GMUo0FvcDACBzSNYdknOsU1s89f4DXbl6w3Xnp33g4oh8iNVM6JACp7TYNvBEaK
AjpKS2DL5CJvOyn/4aeSHJo6E0FRmcSEtnu5CLWphhKNVoeLwYoLzDfpe3hf2hhjb/mpfb8KPJvg
FDKqAq9ofodZB+55mFmwSecoAA1e+t2IH+ucK3QaVewhTWq17iQs41xBBzhyYJ8hrqJnWOXFdlh6
mkSCTYntsJE2N9TWkXzqUZSRpwdIymq4vM0ike9UuS8kpYyguPdTyfYgUtnJBfTHC6+zMGNCibGh
6QxyBElthzphzBSXKauqsqb/z89W0dZHZUEvKLzpaMGNOQsm8n+rOdaZjg+c/ZyHjr6xbDoHXB/9
qqd2Xxc6ijRn7rwTcb6+Sl1xfHy5R9ZKmV3DWOjrFgQPMT6VT2qmvrMx729TQ32zQFPsaikYDWor
2DTaTQHzPyqE1tvuPnYDX8Dga/FyagWGN15L1AoFD7FK83hsK+mSiQEM7qG1S6Y0+au6Izk1CMck
P3iyt9GU1zje3Ko5UaG5O5NNVJLo6Y35ZHm1hoIOjRuBH6XVjLNblCAFhk8zTLMnrpXsadJjDCID
zSOW6Y0TGfW1AUBxCrHKGit8adSiWpwTSgUat3R52LUIIHyhL+GhzYXnK6PvXEr09GuxSSBbaWVx
YwAqyI8YBAYHLfLJL0iawtnIMvwVDn1xQkfAlVXabAmH1D0MFm3E6DSk7rH8e1UI9ql0h22SzcB7
imZfcUr6uVeF64YkpKsoFoTyeZj4yP6KY8bsITKn7KZV1eznwLJ9EpYnXLTiiPekuKr70EubzAuB
fRPaFjvaJkOUvEZTaR0AhRKghbzmlbv0QsJg9H1SMnFe9MZxXuIGPIAmIK3EWGbItu2NLY9xzI+Q
ixLDHI96BWfAaLk3zimEctF8VAvBQolljczMxmqrEQr1BCnohYBEfWNCcd5hQND8eaqwC2Tu/vFN
p2a2qSKv9OfWOJtuK86PcwVv5Z5u+FlRCz/Vdb6wCmcIWSNsOC6MMgKS9tiCELlMnQzZKByvCzFf
eqme6L7YnmTdQaSw1hPlztTLDkspiXIfAc05bt4WDNanlmnAudXsW+hQpTVsVGWl6RsBnPnUsC78
ky5xBYOJ2xJQ2Z7hnsGDt8W00lJ6BRZIn2NlIbyfvf1gedF5BH7NlBDjv5GSveJmoc/uA1K825PK
FPEtiWRis1vxk+pcgBIUFLt2yvpd1yIVcMhPiKEtnwu2T740muSidUvnY2ZUZ1NHLaZ3bhOUiyrk
KkmIJBrDG2s595RJ2e5ybug8bfVpGy+CjEKPkCyVo0BMaJNydKokTZoBHIPimE/wDaUx4x3Oe+f4
+CIro98uSr2gtnaObNUxpxfTsHsUIK7WHgicKQIoteJgAnbyl0XsK8OK/K7U8wBhH/cLJKRFKkgt
UX9qr7xNRISoUjN97qifkdkRB8ZsfG3whNp4PYGAyDM7hh4rOZruXrOY/ejp5HB2j8lGmlazC9PL
0GXdu5c3b22tn9HveW9lcQb/MeKkSqNLUQpxtrRko08aMtsIHgbse5qqrHOfFoTP1Lvu8+B4CwLM
JTuhJ4belZjHpq2vbcxulIymn2YtuL7ZopEQnCMUjuTekiDLreo1RO72aCSrrqBvHIqfvctAp+to
brWi2kEHASkDiWbb3SVA6No/k275U8Vuu/G6HxrMnoVA2b2JdwYxHLnfrJlXRQ7bNgV/uF0qzfZn
BBi7pTokUUcUhEvbamIZrzXdhI4wPvfgs86o/H/GuPmoPL1P697iFbmf30vpqSSjKUwKNgrpuiUg
MeQpf0CRbIFsWKX06rIxmDeFnLRFRBC5ZJw9sKrZcKPpNjm3cYgLfXSUiZVD1rizcWC3bRCu0wGy
HR6olN9SyC+pQNRlV6b+Glk1GKO6JAGurnQMM3wAlG5zEGqL59uy/kEuRLl1jYVWKCfFUwCNmlPz
fS4owuYCIzpT0JPnuHT3kUGsNOuFeU7kGqG+eZ5LF4ufklvNKyVNBU1+i0N61QkCvzW4umQ0x9d4
XquMcC8+R3NPJTg9daTLYV6st2ELaaWwIRwYdnPGYbjq4J1tBJPOLQZ54Pa6sg7FVK6lW5APAlAo
iBU3wnaAGEGSx2poyzbQLKRerTti8QkZVNaJ+Wor2pmpdsog1eLYjwan8SMXb6ERb2kT1Kpp2b1b
WdrukpmDwyk2sKE+dGHJpxAxxaTSSQ5rU+jRXo3mT+B7y6WV9g35Vcs8LwLIYFn8aL1hZWpM93pE
WjvZhd9ZSojTfVhU60W7u9vOiSgk5josGXOtGLZrfpY6PHdtxksuk2HSSUVz0vJIQ3OjNnY1e3+H
KUPY/GTtcatxd6+XMR9REgB9KGDDzQBJDsW7TQDEPuJTWpktpZW0q2+zTZDEG+NmMOkuUPM5B6vp
i0CgRvBIiLtPQfVdHIUpJZZ4mhsvDuzCpfxP5Da/a7wcm7GNLZnvMH8HwdLEcF9qVa41+yNTaNfZ
/5orZTjl86iaTVRbByovucnDdAThUSj/MQpK8c+tFSFqq+oz7kf1AU/pFe+pv5QsotIQ9+BYPusk
bZFQidY6azzaTAGVzFCSUWYJ/yYXSTCOEcWU8drXwttHsk/Y73cNg57FPnCe/kQUqCVMQR+Te1KY
eQ40zcXsk1tn02h7S/FU9bS5HhB8P05C73303EubLfQOYc0NtFXacagwnjwmEoPJPdxJqbbcdFEr
I1ftTrH/iqIfadIRuYDTdOXKiYn3UhOs6njJbpRmePCI9IAIRVMp7fgFlg3onsYkdg3zKQSdIX7p
ZlLGlfLIFBZ1jZKDL1binHM96rePoiU2pmen6rSNlzvR0eDU6YW7jEyN+mITiS7luN0Gll+yvs8E
YPKiESO4JFlrnlGcvPuX0tbe7UcSWBtHvvAUEpXmkZrR7PpePEOviYPO/MfVenNXOuOHGbUu0wyi
m+PGAWnSG2T2dJFzZEz6FCqJHSKrG8KObUBcdQTgyP7QtajZVlWdMj2YwueOeF6e/7+rpvdeMu5c
7EsaJ0DrW+2yRcJGiKf81V4aX+tTZHZpeR8feca2Zm+6qk0OtHVG80e89F8ZAMcVVRGyj9RG99gW
0xYgiFp7ExnOLsysohfYlE27WMt2boJ0IoF90YtDY7jFvtegSfXTwP4XMMsqq+G+UQLtRkTHazWO
ISpIPTynQ8t8xgCGOSiTcGZ3ecV1uypSj7WB54w7BcvrqU+Lj5YAyNjVjddGfneubgdO5OhPS9qQ
NZPkG5gnxSar8PdJxRTMXPo3m1QwkiBqhh1CmUdhVG+6y+nsmYBuugH1ZDQtPwm7wxts/TSrDG13
qmrWtYW1Fop0yGKmQPHGYluwDDzoHbhP5pqmoQd21bOOZEt7IuDmKbpneeW5Pv1QTfhPmC20g0zd
Ti7sKZ1b6c+yNm5RyuwmK+t4DfrKhqDiadukTrqnURIjk1gnrg5BypE2AD/sM/CIVLVL4g7wvww/
KmP3NgFX8L1RjzZL5tabdMIumabxT62f4eCMsB9Fnmd+3ZkaDHCHvNr7XdLrqTBtzDabKWzqX/UA
S9ALFxU8/pZnJntROOepLE82BAmcrrjoaoQmRznA6jHn6wAC+JQS291YM6iIeNxHWmycR7SnqT2r
J67DZMul7rMW033pWsNbGH+CD+99Q4RyD79ivDdGpHEzYT1La2ZO7VHLD2XcEWbXpT+s6nuOo5Rd
W8UQPJSKe0QTH6Mhbnj2F1huFR0judzPtG8MYVkBLu08rO1iITvP7vExh+m8GlIsRtLRnQAZ5Gme
RcbKhtBbCIwUJE3bXVVRmCdd/GN4wMrva+0spcL3suGV2Nb2xVU/dNt4soEjkt3kLMGcuF9j3jP9
ThZ3BZu0f5nsxjsyzHnS5uVbDWV/I16DAb4XWBKGSH8H3I8ihXXS2UHbmJ8Y4V/tyCYJXPeyDQo5
fFSzpzX+HM2IHyfzKrtk08PU3CZpdE2t4UXi4E9pPtbjAGDT4zS3be07jDqCcDXAV0wS06Cx6Mm1
7tzT2/JZdug+d7oOZXXquHxI4DjS3yR8bARlVxBcwdd0W0ft2nB8xhfaIwFIOZKx+Ba6APZPucMq
BZSB2ogSxSBqzI9eozRn+e76Uzpz0Scj6wMtL5iJgw2kIUnymmzDxOCSoXQBspTWlreyVXPSiyw8
E2TnnR+/iiLtRIQgYYI2mq/AzM1xh77jp4rcNwBO+KZNQAh2E0es9vny+NXji4b2/TAa2o60v+gS
lUVMkEn83Zhmpq8w8cWXOlT7rhpnBCr3PwO2HV9UN/ZbrMcEupCz7tu2LdaqcgBxmVRgl8cX8i+i
zYAe5++fhQvuwbZnQ+JI0m30yE0vlP7LPiKcLZvK9PI///zxK6xbsGfGO1PJ2ehkyBs8o930YNnV
PXKTDq0iaVZB/qkbZ77XkJnfa6VG4gIRCry/40fjgESQgXDQhObIjAWwnefJD2P2uHoEGEScGDsk
tCnlV1kFxtK0a+FR/OrJvKxBW5KBZoTqJWM0eRqTOiDh42YTegmqLkl3hF75JPbWG2bxTwWfLGxF
ReGcX7BNu74Z2h+KzguIZPJW6aBRVfJuKjCvyH6ZJ/csJWaa54ZRDibtbWsmjN9beRQTq5XC7Fdu
1R+cqmA9rb7L8pdtj58YmVdD1IqdaraGINM9d37kwmKthqq4jewTyYzGmt6Oqg3QLu7O6NaxR80s
Z4DH0aT3LCJ0DXRxAPuGykanoXkjZi2yITL9s5w8ciw/BvHbYV9EJyUP0HkdDPI6W5sxKoBqZBe0
+K4vR5u0xwFvi5Gid/ZSZJLTuJOymq6yFZAR7V+LyA8z8tvVIgokFa7znGNi4FHcXtDcbWhbhzFc
tTqzNRlCgBo9bR+SdU2xyiQ6tobnkJE4FocQiEM+XLTdlE/xDxMMLroV6oOUolHrJXO8Pj85MW+I
huFXScghTM2O225D5A67uQT0l9vxnnp+7wq7XabNRGlUv/PRUqS+mRUuRuA/WmiTzLPmOKzAFNm0
ckiw9QCaweeLqvheSENN84QNeMTLGNts2FpRDxcOzij4UQb7PJoc8xtb3Bt13gK01HqBRRUkS/I9
ISQF+LoZWj32IVeQJ147X0vSkEKU303brrrldXbBgfDM7rjxjd7Qsb9MzcZuw6NhOlwFEc2ZdGdg
YCgAmsZ6dVkTeU7PiCcWCtWs9cfLvknoYmvaRfeBnlmumB0npKrauyIy58CEEWrXJYmyCo6VPvQH
Xv2ixqbztaEBfAurrCu7lr5LvsRGYtyhoPoaUB0jUF0yTmt/kBW1nSyVQJBt/liOvqNshxtLrDXB
L3vu8Azj4w1QTX4C4FzXxdLcjH9n78ya20a2bP1f7nPjBoDE+HBfSHCmSGqwbOsFIZdtzFMm5l/f
H1gnblfJp8vR7x0VoZDsc0yIBDJ37r3WtyQY6mK2t17IIElo7qPvDkwUIrem/0uYbR/VBIbF341R
3DpJ99EKywAFeLvR7RbhVfLDtUADq6QLGFZ6W3eED+qrKGhDIpVCV+5Mu7wqGjwCJytT+sLbtpn+
xlDyK+8rwdti1LjBHW6qCvwH8WEM6Dttw9SaPaaijVKTfJzj5mBx5/MJkUSgoS0ZDWTqELdqz5kT
dWu08C1qmvZZj9utHPaVVuXbYUpvylnOpITyrevG9wM6aGw4ZjVkK6HkM6lj3kpB2kutdtMnFXND
SwVYPCq4XwiTcMPIASgup3IAOCNbReQ250gmGbiWdJWZNJuwjxWNYwRo6jYJ8iayZOq1oWWP+Bus
dWjnEAM1At4TxjpTt2SH9SWzspL+lm+IC+PQkiMsBuvBqZOFT/uthf2dGA2lPeBzBsI6qd319ynF
BVbUNO1nxzdgyX6qfHOfF/RSpCGjgIH7c2dA7pHborL+KCIyvIrpHWXTe8aKtnJtqD0xgppcSWc7
hPpbM9HyoYOxakbx2g2kLbsvRWcAJi63oemNe9dtH6qCUW3o0IizJkglRgVvgnrTGuz2kDj9ypwp
4nVvyHZ9/SaRvIATjT3eHvU8DUlEQjtKygoquI1xJXCIT7MUDNpBfU7T7BtUHcJwWYxLCSAoGeKd
7vkv03hqRPgVJiiid8ZRW2+0nnTa9dC4Np3lcfJNsi+QzmIoGOYfdRW9djx1qW+St5WNFOrV/AYE
+Ifbg66sqxPkzkNUy68FZvRgFj2jhvlcyYUxEps0IyT8cjwI217rbwaBSBzjw+RB57MowrQNSIxG
NJJWZ/ql31EHvEVVPxyc1vvZz/6P0GbDbXJtO0isR/8sT1uUrh/Eaa4r+M/wXd8XhEH9XZzWVIXw
0rwOj12WBQkZd7VTt2s0ozkYnUjsTALPaUvgMSs7Mm5y0O2Zhm2h74IOk8/GyhyFWNKJdxHV0W8u
7gNoyiQCy7VtdL0OIl/X8s2/XxxUwNiNmSUcgcuJA95CrOl+AkU7tja06Onn5/4DEDPy6UAkrnsv
drdzsoayOgekvrXrYQ45ohTGue1QoprT028uEHXxL++e43J5xJCyFOofpH19XDmd8qPwaHHMg1kl
qSbKeJvNibZruPA1KBRQiCETR30xq+XOWpiiuvzzZfyiMeZtcnXd4HM0hOdbHz5Dw+qUFiE9PKKm
YUgxZ+sqcYKqsN8qh6KToFO2xBgxCfa738gbl3/679pGjxwxPhlP6LjwP6LAmghfDupg50jerHFR
jAvTJPFA8ftAdJffOHIIfFVu5QX//Duby2f/4ZUNmLwGd67uLMyzv98bhlfB3sgLmxFUgktQ1wn/
0wIMRsa+jZLdhEFIGmp8KWfvZ+XOMvCs23Sv9orOo2OY/CygYwaT39N/K0fBDL475ansH2y7ei8c
ini0Dr+Tp34MXeOW5p3ydA9PrsUt81GeOhW0fHwq46PoJP0VbT4Oi4KgYugQZMLqb2LxgEq5R6Bn
zaJZE5WdnxHgktneAI1GlZgOZnWOMmbuGvHBslPTPjPlY93W7anTiVCU6Pdcoe2YGyMin78Xg9ft
BpUycGA0sSKQozvDDEcr52KYbFSKeiI1d4ymHyi8jZd//qR+vTs92+FA5umuazJk/PBBVSWGNd5p
59jRN14pHuCVLppN03dflKAShFeVrw03BRqe6dt/fu1fVzde2yUsjzOJbSIJ/vtNkocmGeucHo8G
qGhY22qLSLPb1G4YgOoafrNe/bpckahHLp9tE0XKsvXh1ZwWSABqSUzxpvZjAJeLxnt17+6T5vNz
rMMf//zbmcvy8uEZsH0gV3jquK3oCfz918uaoqHzUdnHLAzdTaKla0rinaFIuKy6pdmxjAiSirZ/
pD3VtVzI5oLdtvJoAi7j0Ua61kFE9dNdNEo2Q7ouBacqIA9aZVvbjAVrbiP7GqmGMDM6ub/5DX5d
QD0HwKDLG0YAIb/F33+DMukhxOeOtRgIXYKDad+nSt6MzouOo+uPe8PQvggGYY7P5SKowsZYjPTY
Fjni4KEQqQFRh12yyi2Ss2dSPD2tfjWTOnqZy0+h3cy7f77kf3M7+5APDYO3nf3+43vum0Oiz0BP
j7QaaPATQ8pspyn3KAAPGPaNoFyMDrTCo0I//fNLG/9mzeNOdh1BAxoW5Mf90KV5y2sX5vGe0NqU
80RANcqdXmYnQzDND2U/PRitV6+stGXWtWhq5YhvGo1f/5u73Vjurg93HwYZiyBL6JKOLZar/eP9
KSkj9f/+j/EfvZ6UIvYd45g7DevVoh6aF83PjfuPMJD6E6dyHjjqQ83Vqt882e6vj7aPS8dGUEdG
JrPwD/f+MuvywBDpx1rXv9ITrFGOiOmL7e0KkT/NCSNoYRe0QMNlhKNjDaPOZ0gSO29uYhIxqxnf
pOHu566yr7040rkHmQ6QV86oGSIn7bcJg8vraBm3OabEqEPrGPmdccr6pj/aNlEXZq/vWrt0Vm3M
yK1GU3uJEnD89FlWGEbsbdFIdr/J8TcEE/sBtuunXrT7rvGJ8tndlwZ7MmuY9r6zt2pUs8YUEUER
m0i/FGW6Lw32MqN8S/XoyZw9tU19BoWDEe4jorK5UQKwDuM5Sk1nN4wN9MVaOxuin97GQey1FFWS
VmRPUqNwo6g9q36YmYv5DDsVJ6q004mT8XrvXLr5cxtlt07FBqez0vjN7fJvNmxfxwhl+mx7HCDu
i9lfbpcy4fQ4aaFNcqXlnQiy3KE0+JbGynvsW53AGWQY2YRmIDU4yCi7XZVp+dKNoX3QZ8lwmRZs
1KArNrt85xsDfQK0jAxLannoGvsTqCK4G91s/ubC7V+feF93WWUpj31PePc78S8XHuU9shVqwONd
JmqjMZm16Sc8J/tbUcg3D65FntvuQzbPIdannJl02d1a8rmXDAnjBQkN2UEM8lA+EI+Atdl3BOpB
spUZdooDWXP0FdPXiGnVpmfKt4Osh+WoZtagGGsZ/heBTTpZGVphkWLHJJ9EhOhojPXtXlm1nPvP
BRk1FgujP5rQxBN6yMyWT1ZBooHGLATigQwRPQcj0VZrmyVz39DBwz/pb7U3T9SYUopEQPxgWjZT
3Qve4WsRjsVK4gbbVy06L9scvv5mSfvVruPr7NGsIobgIV6Itn9dRPRGYcPGEnzMvb1Ps+ei3LbZ
IGfDX+TnYhW1xUQjjpFgVlngiBpc8WOMKCLz62hHavVvrueXLdWBactjg4WItc36eD1Nohhcymk+
8vEOB1chqXDdzVjp8gInHtn/I/C3au3W6B5Hvd7GM0r10mXwlpAbdu4SnNu/uaRlHf3bOssl4WoS
uuP47JYfVzpvNoFJ0zw8mjHJZfMAJpR+RTgwb8hig/aMibzOdWDB0u+fDg7ZUQXRAycB9mz9m2v5
pd5frgWtsQGSmOLV/rDmF7hzahXq0xGeLb5A3AkH1Ta7hDHgauj40ELTRPrK3DNoHc0I3I5r04b6
GmUkrU9NcWOuD4Cy7awALCgOCySKp3mc335zob/uTg4FxXIowdzEAeHj0SwXcQILxB2OmjQxqEvs
SEWkn1HH+pzTMm9PA3ZgiVHhNQz9vebvmopH28e9fdaSJzFjQhkAMsSRlAfZYzqX0ivO+TQ8xNsR
oe9TTdbEmuXu0vpt/cwKUZyYWGI4GuqN2bEMV5mqg8nKJFR1n+T59oc+I/+sJkHSp94W6Kzq0g/i
EkG4nVo0FxdhddyExRb8FMpCks8FSn1LuTaJbgIk0lS4m9Yk17LGLHSygYKZKNO2Vue5u07li4rM
Lfc0C0gEoUol9gOub5fO05VnGoD1DHFntomsIDFvXVl2CXGBsfD9S91O7bafKmt3P4BUDPRQv4r2
POOWxB1SOtd5QoLQb4rONT8ZE+V8mkWfCrP+miuOuFGSbwAsGQccnD+ljh6kF7MHSF4+RLHdAr7t
/Ot9EU1pGp50r38GkfRVr2a8EdpmQGl1TgztSZktRpwRLYVrRQ9R/ZmBf4rnYOEzyWl/P0knofw5
wuPBGgSwqmYngO0cGRcjT9jjinCvLHv8Tc3x681vG5z08Rv7tgDGsZQkf9kIkhKHDGoudUwyqFqZ
JCyIorQeNh4eYLBSDBCG6X/+9NtkdDuwvxlSuOJjvdlGutn2YyyPXpbBrqosyPS9f0q1Mj+kvZME
syd2bZvQpUGVVWDm+VOvYHeOd/7nh8r8cMCxKNNdz2QnxAxm6788UyXWD6OBlc1oWntpXK888xCx
Bds0bJH97rBvWEvexoNmdVOw+DVmlzvRrlz/Nc20bUz0gyy94SFJym8UIjSOTW1dI3QctYLaCdZV
MMePgvFfUKHMJsRaAngm3HAczd+t9J7xy6/DGi8cR/C7mIIz6rI3/eXztHImlRai7WM8NkngLcjB
ubD1Y6FS+tr3n7EsGsf7d1mZr1VNDs7ghuRctDihV/dvvRDJ0yr3inw7Ce31np5+/5JQxSNxHyk8
pU1sFanqtlbRPKR1sYqWuHVzzBgotC1kC6Tond6IIMswUFxJEZAESx+n1BHHxE61AmLC+P+/1VGm
aBGNZ5zj4pjG3rSxHfWz8CftmFRkL9pKdWtZqNBeFyPBhiLskS3lothbdrZPtZq5dmqFxxy5dgiy
cy5Gskba5dsJsxADiSPRkOHx/p2vEg6UeqnzFXcyxarQH0u7xSwj0+c2tHBLh0205yya70fH2pme
jsxmjJ+bjk2LVQzFXPNSwPomCptdIDZhAMWf4iKyd26DnY1ZAnpxzUlWpoxf7s7MP+1X6AWx3EXd
2h7xA3VLbFKdW81NS96NVh5DUTSX2YopwGUybgU2rRVs+GhfhFkOCio7mAw3nlKjN17KuAsUWhYY
exmjgpwBqzFZ8uTjCdrlrNLrqfC8s1uIgN5zuK0tQg2XdXQa6puVRvmqjjJvCxwm3pMxicgX7yAz
8IeS2fuhg5241l34yW1GaoyfcTdwfGEyj0QInqbWnjVRdWdiK9EHOzWS+yW4WLb0mtqyv4Vho7+k
ke5DD5+Q3PjhM57/ddbwDOlaI9iXVK0FMcGzqP2sh4iAnmuTIpitMhRYzuA4h7tdh21LA8jN6EqT
pLrmbYm9fcIuj1sL6ClNyrGMEa8KrdzFsBVXkeI47dtRtVXqD7yz+1YMxstgZWKVNZGGB5SW/FTZ
xRmVy6J2ss92hvIswkexaxG57nBuGSCaOD/5jWL2GDovCMZA/qCu2VUFfsgMBkfrJRrzn+iVHtEV
qxVtKMPae3lsHMzC2kcc9tGozyYMH3mckoF4C6JmGuNLWdivVll88VSEsLSLF5By4RzMTm613rX3
YPux8kXQRXQs/nWMq0/25meEs9TOJcimQVrJXsWbgRdNOzneuMxV62CP/7NDqWfIDj35VDWo1DGS
Pd2NqSSibo2x8V9M9F0MYehl2pR+53LsrpUxQ4TT0hL0HPKqPk8+o4RtILZyG93dxSEK25vVM2HS
Eif5Q8bvejQ7hBgb+W6I0fdNem6uyzSusLVyXMdlwP06m48zypiXAY04kap5jDiJH/Ome8DIY7Da
6s4SMQLJoCNuEUzteCM3jyFIn6ptkXjpXsHx822t3Av4j8yLMS+OGP5IOJliXNiheEIvwMvP8pmk
EzfQbZjBWobZy/FABrPzrr2MkWd1sCanfobMQHKlJF3VT8jCFDMT1jJf9EdYb0kMW+U6llMEBPne
imDQWUO0bL1ThNhWRwIp4zPNkvhgpaxCSueBKEWnbaXIVNCiGgl6BlgPjgnM3nOpnwaPDZ/UKC5A
oNDDWXAadlP2o86QiqLtI+s2SRZlCoaTHGHl2S8fOam0Z1q9+YYGpL9u3FRsvcoiVUurooPXK6pM
J2peqGvXlVdaj1RMWFZ89VC2nXHxhZbiiXjCuFOsMEOxxig158D8fBoq1jic+P3jo0Nud6J7BN3Y
5XRDQRVzB5C4ObjNljBzjwAXZVxrHqaG4ywpwVl6JIgBW4pJ0dU32jn18BNHDMk6/UtVj/TkyuEl
MyG8D5jpg7aOrgiIvecs+4ONgQkr1KJjW3Dq4STZRCa2TcS81q7FZNGHPUKomz8a6oW2vLHVm0ms
M6Jgj2MenYrxSOyki7Wkfc+nUu4SGKXrqM7gUSJLOsEoe1L6aPOWvsdddPDxyRwzHxHchPh9mzDW
Xjm5Ea0IKig+FdmnTpF4itvqlKAm3/eADJkypieQYN5a+sDN47JG1+gSpIPqXI1PWhZtaxBRrlH5
16rV3e0oddjaWfpolbT62poHv6pLK9B0PGkdCvNDUpT6IZqKT2z5LFRoVHm3dRp9vuowJKFvW1MT
+1iQxj7IGQbvos5ZjVE13KepaY2KyPLUqcaDm6yIL9CamqdZty9+Kn5mkRNMpH6s0AXgkrZHe5Og
mioj5t0IZ6vTVFAuN2HglNZb2IA9hYZgblvPpm7Osyuqez6GtNbBFtoWE+AB55dGQihGAdxi84WR
JI02ffYDYmBJLMS2vMEVU5BO0OCV8I3sJPUHs9PFhWMLWjX4NNdBCpz8yFrRJpli49Gz342tDCqX
KGIEdDAT7SreIt3S4cHy1rf5RO5GNh5s0eA5X/5phsLJ2lhoLUh3PB6O8XlgFdq4LKEea9BzY0bp
WkQwkTRWJVvYzw1LZUFW4G0mm2o39DDwZulgOOkzLD5h562bUDc2vJPpxnZtvJSTWiwjyRlGLqq8
eUzfdf/VyS5W0rlfHXgbym5y/FrgXdNx6J9Rqa3v2t8qSxizxPZ74TqoCgnvOPhau2lCzXooSmva
yF7eOFJ+N5Nm7/X+fDD0wKKU4mA0fkfOgfuwUI+uS1SBXhn23urcS55FF5Me99VU09fJqsMgj/Kz
qXR/b8pCX88CqW2EPRH49mBAqxs2XTI7eyjQ4cqldUkvjlNHbCVrZ6LN0KqeYELdORRZYwTkmjzf
xzJdK7KDo0mH6y7fhI6Co+2dc1s2J2sRW48Rup08O1epJQ9m1jFODiOM1n1rIcwbxr3gVYyiHk5O
We2SKCZnsndOs5d/b9rUv4TIggQNnl07y1szwpbPo3AiwHzujokRBvF8Kie/vqAvQ1Js1dqByTOQ
F136m4y3IwHSQCsIgsCUPlW+Fz/Y2CeMyfDOjXQCbxZQssPh/e4sbxM0Rk0Rb+SsSBhtvZUNBi/1
23Z9H4a0NSG6XZ8FTWMYwYi0dTMm9IgqGtEEv3JzuPpwyNI6DrzCeKzpjqTdH7q9bRAjWDL0Dwma
klUc1oS76hjurRLrvVNjfR8WCyMOUXzCUjCoi78hLR73dStuKFrLYEoJTgwXyC2HPHTyWKPXRuPJ
M+k19S4x7fckFOLBntViVEoPpp5/CcfB2jIPNVZxgXnBxeuT6GV7kq7z7MPzzaxUO4ZF06DZ4wSa
1cNzKZR+6qwoYIg6rdsJxnIh1N7A9mtSmj/R23spJlM/5TN6lSHMDnlCDEiObXUzuQSwIifZDjP2
ZgAl7tnoWownQ58c6T8aG0wZ+YJ5Lzgw23DnkleWcXkcaB5dZzZjgbz1IDxIfKrNLt1s+1daJ06C
gDJhIojAkrFfo/o3un/1o/N4B5xEmTve7nUooult7ov4TL0vWMaRdEMyBlPKkx+A1dRRF0ZoCjtu
ztkKLKvtDog8VBAJr3/U/OGgj5H+0HaaQglvQxmynWxXxu411S2504oc08yM8A5mAUIVlXxz+2wm
yLzDsUowpzQyNrRCe9Yjq96lgoAa10oRn9gDZnAyTvyxqZ8IWFoJQ3OWnTPahzWvNfbZ516o56Yg
JdUYwie6Reih6sy89pisaQ8BmJlShZgvA5auMk4teJuw5vXzKVH6fDU7wAOyGLS3SeRXnEido7k/
Q5B9Em3VO+dhLZBmewbOuU6bmS5omxkHmcEz1i3ujXwxVeEAUzXOo95Rw1ngD907jfcNOoCJc+zU
tEzJ5nBaEguaemPZPjlHBnSnP0XACjgB4lHGqZiLVk4zDUc4Pp8a29zEfl0+osauoOZ5I6OA7tET
hfs+8ID5M7agLlflMUIc+VQ7aG5YTQ5J5GE/HrsUg3q47BkctcYiPqbWF6fRqAdLhSS5VrURtEjW
jqpuiKIvplvUzNXWsubwixOjthmd1VCl/S3qyYqyUyUu7syuLJF+T0ls3kJhXX17xAMyAKec8FL7
Se4TdRWfEuR9D11j0b+Y5CNJp+qx71FE9vVsweJHs77ctwOa8PUgYbioDuVv54rxaRykcUk74b+y
+/gbe0IPj9FnO9UACXr0sYF0Oxn4w3Qglif+xAn7FWCnddIKHYOlbpY7PpnPIzxuZnSstmGqr2sf
dWgpSfBbkDK1RBw/ZaMFoEmMz0ULtGDIYGzmGLtpG3rPufc1nG0AKIb/PIBf+ZMrwmMt12pO2NaX
cUFnYnvibsO8WIWMEYGDx8qqN2mZyRWNMzRX5Xgo9JZ9Ulogavp+BAfQb6qOeiBvBICLPJt3fj5A
N8gr68xWM8GHMBEg1eVPWhn+hqmKuVay6NaaOU4H3cAVEY622KaI9B5EJbaIebJTwbDp0Lrt2Rzj
5jgyZPFseeOfQ/ybTkiYs4yALR+pxkji2E5OU7urQv25ZAZwmmhI39tbs4r/KHtmuD7OV/iYYXrG
Ys3SbDovjOBfhnK6SA1Xl0UFN5UqxfFoYxRVsdxXEq+nsdNyXa3bhWWkUvs1SfDgNCpXm3BxNWHV
V9e66dUOHDo+K5LdWUj6Hf5qb0u4kiKHS72bbSdAkvUz0wSUO6s+WtawctI+QXo1IsLWWmfSg5yI
W4ZlI3xXLCjTtshzh9J23DjhgLw9qkngtkp1GUCNH402PBZtXp28JvsWtY22y6MRR4fFFKwSzMPu
iKQW/ewG2VZMMpq/TmhBXWDibEtbyUeRUkiGqfw2xf5EqY0uy0sIqA8LvJ8mcxcnITocQEp76iNC
PovEpmFW2d2Rcjg5Q5+twzl6GJt42GIC8FeSUQkScDAnDkNWO+Y9LFFRrelbYDcbh0PnSmefhOMl
QnC5H03zpysn+6HQvfPk4YtQFp6UZkqHfYwsM9A18WahON44nCg4NPXzuuf927vydfBYGkzBtt4N
w9MdBEVtpPPg+ysDMtsdM4HU3LiEU7Lqm1g+aHb30qBaXKtWFpvac0IO7Em36SMjf6CFHA7VeB7s
8ehxhjjWIMA6lHUbFL8ZVC1HntzUvBqDp544n3N7LgbZIrn0XnGEKWxd8eWeKkD3iG6tiPxLTkSp
32zcCLp+6yKrJN2A5Lym7ta5bK5G3U2fuy2a8hWZ3/KqEKJbuNbcflYEiNunqI/55MFDbElEexsk
/8O79dAe5jIYu/KaYRUKjAj1ZYOrYgUa97XpxEuPDRmbEbxvEhncNAQTBoNozcoP7TbGg0bU5cPA
ax78wX4FhP5GrbJqLC/fYaulzKWpsctliYEmTx8aVZD2yylTlqR+LIyfvHbEoXSNrTIYvc42e5e+
dC39Pr80ZkzB2+XPofhhAOPCHt5MlFX2Xm8q8zPAWiiK34j2LbZAaIkWNnP8kQbH/tEU3gabpRGE
qo22ONv2Ee6YbBZqY/WwY2I/fsA5+N3qKORcGgMrx2jsVdjiCEIwjVvNfMkELTHD6Jzv89op3whz
iB6quOS04xkvfu6sVOR8FUDGr2aSH6Tu5qe0KZ6ITWPYKyy4L+H4OEBaR4GlAZPNCLxWSe0dktY8
qQ50vhqE/d4bib3RJvvgZKW4chY9c8tXjhoPzKnMQEvwGN8rOFD1ayNhepGgOuZX8hG0AWF0CdUJ
8QvuZt39GRv0o3BlYvTukAUME8+qQrEau5xfq4Flx1fii+JeX8XR1B7E3I84q7Ry4+vThmUiIV1g
OJkTI9DeaC5/giAXARnwpzEg41FgcKArMaZWHrg2nfdw4t7sO3TGZYWdhQBTvUiffWexVyqEg6h9
d14Dbx79W70WWthSOYcOhpn0AdfYQDY2ceZNh0VonscfrgOcb9ZTn47gGC9ewWVBV9/rNJF7WCJY
z/v5m7aDy4Pjx78MZjccncEc1qOI++CO74IqADtpRLYfmaSnDSbN2rtokkFxdnRoXq4yG6ALIZg7
y5V0YTnWeWVNrvRA2e3nHKfYgpwePW+JsXzV9iQYkix47NvsvWud5IFSnsB6R7B3UTcd4qp9HFpf
HIRy2VIm0hhpmtLJW/5Ml9MZOm8UCJuowWjovw6WJLqe1JB1ljn0Pl1Xbnxv4KA3LhaVdkBoEyt9
f9/xuxaSREUqnuS01Qh8YdyT2FCB2o15MXxxlHkgjG7qXf2CiVa3x/pQjozMJoBDQFfWwE3HGxJP
d+VKJqW63IydKQ4hi2znOYqAQ/1x9jLjMkgAIZ3UcGwPA88OB1FvOezkbfhNDlATPNlxNzdANjxb
Qfb1B3I/QH+tZ8/Z5cswETox4QpcG0C4Zsf8RBxq7EGrGWLGPpwxVhlh88bfYX4xu02bJMZZDc3F
HEbnoE0YwOml3/xjdV1DbHHoFtV0p3C6HNJMV4EyCEgyHfVc56Z6ymVKF9hqaSVqxU1eSEe0oNdH
Z+lVf+he7m3q3mp2BLijKWeX2NLxNV4IK+kOJVOPSla33IblNpAuMYRsCBjMD0iap6ckB2+RTd6i
30ge0qe88WxCXHIjYPm4uc4ELoColLWZskTP8eScqUT76UoPORAShkcK7fQRzSpDusaZVrYzKJ7G
bLoKXG4Yh0kIwwcpHjWPxdYylbcPgcys6w5HI2dlm1HEcuc2UGGw+nY74KcAuuwyYhCurHXFlosP
e4g3xWi628zo2Nc00kd1P3G+DtN3L8adRWoXR0xzzC+6LN5Dv3zrbJomU/6iCOf+ZPYzblP0j2A9
6pNp998588cECuIhEah/r+xWgeWY5VkBKtkKXNsr2towFSLrSdr2ZmbhfK5YjMhQOtoUTdt4tL7V
zZS8ojf44hn1Bsyv/GHT74yyT17piXPX6fGDxYJsoCk7mx3jA492y94u5x9DUsVYG3ImV6QlvYbh
V05ELwUdo6cqykSQxNmViCWdSUYybec4xmA6JNmegv48kIm70tJwepa1zuPTTjYe76ZbheFgg7yj
JxU7kXrE4/VqUgI9iPqsmYm+M0rAuMcpzgiQa5rXzAYf32Sy+eotVoRwqMdr01T642CUIPeL+jZV
6mfZQSMzhzTfZYPmfiaCZyHUzdqlmvB+ZMNsbU2OXnvV+SkFlKYu0XjroCBVOzcPA+GmiIJpsa0h
kLBWQcnPMCY12Vminj6GCRz2fDKPpEc7+HmQyR5QctLo8nN9FZvl85COn8NKG7cxCN1zaAwnsbRG
nIm82B7Pb1BUcrqgo5suJktZoI2EWvrd9CnrIutGNpkWriwurWkGqt28ZQjdNf1zjGVz7/Q6D8fy
41SH3bPuHywn1695Fe8qtzI+RfGwcU29+CqZruxyMBVEkhvtJ7cpDhT+Qe/gdl+RCROi+tIh1ICK
1N6Nevo6AD15jX1s4J4Pnb4I7LzNzsWMjMwv7IPbQp/iFO857amKO+DDvDYOkGy1jKRT/A7g6zpn
s3vivx8/biRTrfC/8x/79Qat5Q5eyMm+mDfvJf/sfKcbbNYrRdwu2WklJBfGRkFLBZEECXFegb3x
WYWhA0x78MbyPHjXZHhGx07oGflqqGZ3VrDZXDaXrxecZat3b2Wsw9W4GTfm1j42h+SW3PpX74v4
CfaGqrcmrL2hnbPGI8qP6VPTbjqb0ccmK7bet5Fx1V4/5KfpNtzMF/VVIlrHZ4InyoX9tKZxHRLM
Wm20dtsNO3r5uFdRguAg0S/xVExru45f4q7ekqLW4JZiUNnVXr0HhNjvwrSzsOJLf52KSTt4Q3nB
dkeoRhd/Hapi5EF1NsytxbeMQmBFOauBBs3cfVRWZ6J1h/eqBgbQjVr1MCG5u3WD/joTNKmGPv/M
NynKpCqixkzyz3SS17ZEgpDZcYO33LI+i96hY5ZSbqblSWD4KLmI589y46zw2EzbWzsEODKPtwxw
Vfh8cx/xVTb14JAaSUri/Utj1WQZgvv880c3JlIpIkqN0Ugqjy7UtmPYEB11//H+Xaa4NbqiOBuM
045Mvs5afC7o3G6bJTDQX/Ip7999+FEyHdnPdh+kS5RVVbhLiFrU8NVgXrYdc+/p/jdz6NjrxJZ0
iJe4njAVZ5cB4fb+l0Dwy2OzBKMtVzAMpvaXP69LlyYcHpxyILDn/iVactbChC//9Wf378DaLMs+
e3aOa9lYXlOV7NfhHDbz+n7pdkL8nMVMdx0ZpDqDujuG5DDtpjaX6qTXZrerwLvNNrFv939TLWF3
9+8+/FnaAHAyZC7Jr80/zWUTbyV5yRBO4qQN2NAgQmlNeeTkQ6oZts68TOcdOkaTpceMcQgxqDZz
MqT+68v9zyJX5rT0qpN2TwVdvjCPpXea+AT6rkaHuMZYQyIhdFb93iZdjzqIJL/lhQbG+39qB/+X
7P87sj/ODNQU/z3Z//ajpIWV9+9l8v43uv+f/8d/0f1dCxj/4q5BcCaQCfqo9f5F9/f0/4suhiwA
00FN+p/sncdy41yWrV+l485RAXsOcCPuhN7LS6mcINLCAwfePP39AP1Vqs42FT3vQSJIJEVRJHjM
3mt9y8H48kn3N//GqTnv3rQMMupnQWddtE34//6P5f1NYgTAEoAkx0N1aP+P6P6m/qeEBBm2beGe
0k1bGgaKwX8vIUkpH0+Z0keMqoopsZ+2PlsPexzZMoTUDpFgBZpxl6f6tDN16FeuadOpZRFa53MO
dinTR0UvvI7z1dTAnvEmSroisoNtJoJ2JQd6DiLthksh64fewwOYaY3aDPTuN25orxlqOuGuKj+D
3tXyjzXSNliqdEOx84y3nDlww3SurQqb0oFIafC4lnYz07A52bcydfz74ju+l4iCaQHhCEPk1Hvh
IQoDAdiadX6S2/GmLgk1t5PW3ZO8RLZ3Erx5FuhAyLotUM0UKlYv4nNbNy9xiJ8AHg6Lhn0IIOMQ
mPKdphLWBCBOYx387muxry2DDTOVr3RU3sUuyD1LzIENQ5qeKNhSOZilqFmX6utSWPWuHliTQIGc
093oxaaxTQ55a4wohhB06NqQHKVZfbfG6Hfow6xizfMiqOOAFtG7VTtCqupS95hBHiTP1bwSS8L8
HqMrYT17TaxrPzRyldjBMQ+7aG3lkO19MeHcs6V7HBJwK9Jr6bqber+tvCS6jeHor2JUaYXorhHG
nrMhvtdhnVxYO14tzZJXIdOMnSquzUqphHVOn6x1UZqbbpDJzqrNrS0wO8uxxJ2rWFoBmYjXnQ4c
ke6Jtrfi6M024QCAiW0IGgb1GCkANsUEl2aSNRAShQG5hwap3AOAqsRF7q5rzQ/fKL5VgxPhaxJ3
rSezO8cGLs3GQc4tV+CbdXOd0lQ7ki52x+5OHiQl4xvy7dVQ2O/SyJo7WC+XQUH10lgqeZ40DuCh
AERO7t4qtPEZhgXLG2qycdJ753Fy5KpPqiPQXbn2W/9l8LBhiQIFbc2Cezt32nZ5QzCMloTAaAQJ
TG6A7CIRNjQg1yS0JS1mtl/v7MvwZwWhoop8tcoyMH6GzHZOrv0qEwgsyYDQuwJFA7bTemzcXcgq
+BhPHY2AuL3k5KGzch7UTqePfeFHSE2k/rEmiwbTtEZekqCq1XYBC3i2gcdJddhwO/m1CcPkoA9M
BRSGgm1dgmqfGh0uT6TWnWnihB/Kqy7Ln1iL+JGhptJAdSKo/a+Z1l8yPX+aQoMrLo+uWEntVQ96
PGeXvUX9rG8M6EtelT7VE5tJMxinTVsjMPU1/tSU/X8xiis4r4ktWzfMVXDzCXIw1aO8f/A0NtdG
eWiFaW5qvGT7FEx40Gu/3MjLVwn1hpXlEEaBm0uWyRO1F4DPDfVeZeS/M0IfMWgwA06+xfVClYy2
vGsE1cVxG0zjlUFmVM24ReH4zIu1HniXv0dxf0JFSsodAxLScvm9lAW6Hq+8QzD/XBnVBV0VynHp
gM/xsubcJC9ewmIWy6WtJonWZsoekq/G0P1M2IHCsG6bzUgtKgSJTGUJwTfjN4VGhKpUYKb4C2EH
BGs56DUQFkxq10LRQDGFm0PYZ5+e9iprcNcPCWj6sbS/WyKdTgbLiHzoyn0vyV2E/ZLuHNN7zmem
vSEjZ5cnBnAJGzYvWRBtQmcwKuk1txECsyntwIk6D5UVdDc1sDuE+QqN3Jb7fkI+VJIYMO4Hugb5
Cxt/74iwaa+8c9KW+xAAIm0NYOveHl25eajMaRP5ccYuo8SR0qMrSi0AQ3m9KnXrrUjRfzVjG+3a
bgwPvQU5yzEc+hVD8so6DEFIDWdK5HG/7erjWOaIgxqnfp1sBrq+eW4cMa4pawYHY2K4mLLw3JWG
vxZWdjea9oPs4NMWFHNUoCQL/PFFpZS5Itm4j18m9D9Ux9tpO8GLpZyEEMCh6ZBAq0yi9WgRveDq
JytO9UtO2du2Tn2fxLcJN/eqJWz7mgjspY3zg1WhxpbOYqfBpsvL5A/Ncw5mnvl7zSTkqYOTu60b
m+jURIOH0p80QHGTdH7amfGoOxJurc8eoJIGvgPMTGURfYe0OEtZ87eG0gxgvRjFsR4QkGYZFd11
4R4JV2z173oXldvGCvfahKVeKeMQFNS4Pb89arjg6IZR1jBprwfW71Lk7KoZMMbKM2CLRSTjNDTF
XN+gKK5DCPAomU/Jo1mMXAoNKiK/sp4sEwIeoAp064QsANuUVB4JR0FuTrcj2NAajDcz6Bt9hD5a
GbqBhl1ahv8Wjfc2bm5N5z+UtMbszCzXlsdFpMS+8Iz3MkypgdUggGGSEdEMNKDR+/EUmkazxW0F
JNF9Qu2AlF+a085pSOcb9O44ua65IwaUqTi127W/QZGs1lHOe0x3eV8mLDyEHzxUBt00M9zaoXoY
0ulYxFxyVBlwdfvR147s3WugofxqE/4Uh61plRKsiqAdaoh1y7z8oNXJtJ5tcKuJ3C3mJbencN7/
gFMRwy3cm7H/LRjlizd6MxkMp7uD6kifCroQ449Ec6E0WEHEx9PvDc8mXC750XvySPQd0CbnDa/5
DwxABtW+19rVaO8196S3vQXdNG7isr7T4guDgo811Ds3Ir7zeYFNDivfbtEX29VKE9a1JM/oGKVM
spIQkZyxYE3WHXKOZkRIiB2K1cYee/sx6o5ORbkxAOC+csf6+7ByMwx82DXDkwkxzFAlyxEbWgcc
30vWWHdE370mY4ZQZ3CvQcPF1aBBKPww2Md4bdZ6bB6DonirWlSZFaPbWhZyT27IC9kp/soak5/m
UEKL0iiq593LhMgImmFiANAj5niQ5jloxj0X95ZambYqFbv3vmW9UqYblaaPeRS+5GX5U+vELsny
AXez2GNBq1AbPyNUj/FCyj3Sma0gi3gFIA/fX1LtomGlWFspi+Zz5uR8nQSbH3B2J7hduPJ0nGHM
7MG2mPeFy6FvEL+1aVYQxNIw4fZ0QeD1pUdydYdTRZv0nw7LOTH4/cc5LgCWnKKDiQgv6JT+44A1
Q51o1sHZDHbjHJO+RLdHco5NX+7z5UyPpOaCzcjqkz/vrqcOZEyrQuJYo2I8xuopS1obNWilrXJz
aMhvV38dklr8dWv5D2feyS9/yEeGuD9vl715g7yki48NXhWb0OvlvLvspf9xWB5Rt+UPJ2aJvTxi
OfX5HB/P+fl0hvKZJdWYkLxafgciZ52K7imIKBhBDEj2SktuYZA7MDX8yJ4pc9ZJTiNkKvLR8TXS
mdLm1+ZOOTeX513u+23cIgWF+rGEXS8R19VSHFhuLic/D3+cW57hj3P4n8lwptbwx/nPu67PjjiO
wb4C0kg2YYiuUc11kGo+BDDwT0r0ErnyfN+WzmuqsAL38yf6+bEuIfGg9vlsl485hRk/sdrnQfRK
X7Mk9bdwpziny6BAJOptPn94ufXHE1ZzKL2Y4+mtnNDkz4Mu0R+a82E5FyHcRHIwl7wD869XRA4V
r2N5wo+bgS/ezATI1BJRTxI7GMBxyk/JEl6fNsiUG6v9uQSqe4iS0fVADgHGLUHvzBUN0HTHGVno
UJmbey7Lx0YRjHrNx+3lvY8Fo3nhND68egLLadtQmlFzHWi5JeYSynLoGxRJmX40J5tocH0uHX3c
DMCaYoYL9mjlZyVF87Z8jZaDlDGfgpq/Uejv5zIimxqDtKf1hCSMd4Mv0Th6fInmu8stfb5Lx6CE
TDffhOKSsBMlMJv0toOlinfNc9tzERFLNHBmBHJ6z+l1ranq2TEwPTKUmM34tS59skqm4dGoL8gs
kkc3wsJZ+V8q9EpUxnriaVhK7xI0BCgj/XgbNac+t9VzPqfdIe15yC0VrGHKxvuwGJkuWyuZx0s2
cyIat8U0rzxM0s9th8i1sGWBVropmuYJ2YBhxAdyUzcWXeqVMUnr5MQkjc4NES+y6GtWXnw0BlYR
oBGOiySyFnVy7gGHrozOz25A2pkhxcTahVRIMI0iOflyBG8UKELthg3eO/NMnvR7Z+b4Y1XabKhm
1ts4Na1NGYw07vqcGAfv2WaiP6J7hdWpReGhhSy2I0oF026ParGp75taZwATIjiO2mhfPRfFBrMC
Bb4uupkWK0KjqqDxhALgV2I2JaEYbDXRyv0VyE0SW3Yau4qpZbmZzUP1cuuPxyznlrTtz8cVtXjH
rabWlQUfZa72QWcUjDLzTeyW7Q4c/j3RaMVpciN1MubDcvfjwLZk7aUUWKvWVieQ1MaEhqoEzK3v
BQ4GFgmtB3+Zb6DWefeDDtxreaIaqdDHU1YJ1bmkmoajGO4//88HELWBwUYIyPw7y3mLr48CajQ/
2M6Hz6f4vJvXDkD1MYIFHc3VvMTHwjAGf6XEqxQW0Uck+lLHWw7pHB3fi/4YpwSnYnSzNsNy/bst
35E0J/8Q8+THuc//WG4tB1F5fTrnhqt9mwMCnH92OQTJ+M3EIMRA8vdT6LRs5IrM+Wp+v5b3JVaS
hoGPvAppP1e0sC84zkFYzR/B8jl85KQvn2uQEb72kd9uzlOSbjlvWMoGAno1kxmUwzg7fcwQsmhX
4akjC9UHKcSfVjmBecKFQFQtC6elRvtZrV2Kz3+cw2fmrs0ebuOmsAlEN/gz8nn69frlT05IDpGC
4Ah/eiiyKDoSYAWEmEUkWasAvhioOv7K5VaXZSNd1x5tg8nMINS4B+V9YOMabCu+GgCpogjf8Dzs
TcuAWMxj4fICq942AdPr4Wb57YMYATkpXPuVVp5iMnWR7n9FO9Oe+nbcK6Wb+6XabYoIfq3rPljz
s9bzAFthQ2zOy32AcQV1ZN+Lt/GAIZEkmoxmSjCNJzuthqOb/FpKy8sBkqidHQg+5y0nmbyGZT0W
e09PT/18bjmg1URmKHm7l2r08nPLf7TYskhEXOYPDJbMA21SkeWD1+mjev3xqPmJPn/j8ruW//gv
z7l1yHN9/p7l1vJzn+c+734+zefL+zwXkzyOaYCaWS0Jmfh85uXBMgNqt/p47Z8/E6YuXHD8O5+n
Ph6imZKqiQNzplVWd5rGtjupLhA78mXulkJ8Mcpo2zL1ssXnq7wU4SlehcXBpnpyWk5iT3tB8BXu
7DgWBxCuazn5xakIimhjV5aBp22+ZP5omyxXzCABHfuRuQPRoPRt/xBb9GRcmXanyGX67ycJVy3H
9EPHWotXzTwPq1gymSy9meVF6FX31Jsix/Izkr2JJQ4taX1CqC83rqvw/WVkdvAnFFXTnDCYIby0
KzgKGmDUYzavQKPRuDfSxouIt2FTYCTNaXkOZvGJRcfkNPsKEqJCN7yPmux31ZAitFTL/7ex8K8a
Cxasxf+usXD71f/bO/7tf9dU+PihvzcVjL+5eHjdf0r4/XtTQdIeEPha6ThAANCF6Xw2FZy/6eRk
OjrYV0TlLOH/0VSwCRqGnYYieelRwPX4HzUV/kDiQPUVFmto+ha6g/FX/EFEMDpR0v7GzzbqePw6
PW0eATewtyI5oc2mzWT4LKvJLW8D/zcS7uCw2Nj+6U27/6AL/FvewgqPWI6Aa5kbF/8EHVhehesZ
gKrQwhvGnyyjrtY14DFGfsxTr9wph0gNL7tOHZQvZ7Ky3ZhV10qQm0D4gQgMje1/83scVLgPHciF
IKqrj0v+x/B/g1/Ff/KS/oP7mDfG1m0TjJO0IfD86YSuNMuUCubL0RwVhW48lRu9nQy8nPJn1sT6
fYr3oSzqZm9ZwXebVFpk5EJsDNdcUUt/ZMUrt23et3vLwQWSpHhZpQctjRB5Zy11rd+r2VMjkbJt
XeU7mHCqgzbLZqAvn7RgePkXb/IfDJv5TXZgbNHf4oKCo/MH/ajU9Hoo6io/6qDsz9hF50oAYZ8q
8teW8uzDEnlZJ4OJR8HeJ7CG8GHBzFYXd8ifI1Qrd7npvi25j//itXGp/3kBOFzoFkylOQZ7vt7/
2RxNBSWuZk/esQn6R3/eWVt6eix0Me6RGCE9ZFinWFi+Ox5AUQyd2crEk0i/aICFm0x3mYYW6V8S
o/7jhQnJC9Ae3xEBAMj504Qf0+hRJov9g50cy4bKqEWgLyGlyE0pcl8Y81fjbH6aMAPvzaB/VWTQ
b4qcyILJmYwr/Z9/cWE6f3ABbAx2uiVcZjJaiqDw/mgCjjUC/oAMvYMVE+7kxL52FkhyddPVrjTG
ILP71wRA8kPZp/FzbuDIdQakpjbx2VnVDSvdV8MttwtqtR3Y8g5V9Wm0aESxJXoDELqSnV9dJ5IT
qfxgnnMS+1kQmH1BKHOyW3uXk+J2NYa72HWcI/IJMgTVXIMeQJ26g0UM8vid0Cm6LZo37Mj8vcCU
6FaVqrGRFe9h05iroSa2II2JA0crZPWVBlYTBQ/mEnccf0dxaW5pmrebQRIPTAsQq0M7a7m9CgaB
R7G1z3vQV6b7/N9fiab9J6RyfoMNg/N872FimvYfbzC5Mm4QZw3BMMgShZkVNyvwz2XuecBrrYoC
DDqfpHS7+wExNrW5Cb5Qnt/HYX6vzWneAvr2Jjc0Mpi76hfllHE3lrxBY/uzn+PUhrH0zwlah3Po
yx+qxOoQRaPH+2tuGJV6mhuaekeaRKag663TwaRR45sSYad9n7jmMxzm7hjW6B81XFK35RZ+yuDU
iPa+8wTVXyR625qw9rvlkIbezfDd4tgX7K9bQRxpnT8uYXxoJYdDPesEOzsfH0L/Di5xe583mbHX
k8l4njD3L1kkHpltq36EncHFM20A4wqTmBUHXMZe6WQoGWTfrJ2iLnch2tGjyvED2FNyhR6fXE3n
+9iaaK8HEpdpB+s7wvbSo2fhmqGMAc2gxNNuVgkJxLV9EX2wiS+JURA26fLqyUWPrgZK7CXgPYvf
Rq1uMbxJyunGNH6EagJoMrVxJGhIv3epaGw6RbiIYebepSfv6UjajTwB/Jcro1AYQqsEfZROzXWx
3wE3G1cC7TxcHURFDYt4LbSHS52qXUp8/SGp/W951724qnBPy2ck0rBaQwIDPUP1Z2dZ+rsTesYp
mFPcB7bIF9ANRyvTbpQR863UUoLas+lIJz56oD9yBlNgXUIjiR58knEfkAGzFNRJ4KhQk2paaTyx
H/QZmV06GgMONFMEFwfR9K10MV/0GleLac8cq3S8mBRsbLLWygePHdWxsCp936rma9QESBoHEsJG
r61JlrbXXoJUf5Ruv7ZGZvlYA77tdrbJL0njiz0f6lGncNuHt4T4ZHr7DQEghcEw6w6P+MTzE3bc
6I6UsWAXs0VbTy3igVxUlFhDa7qniaff+wKzeRRHx3Jsvw1VOd4TSjDcd0326iXkXOF4ZPE/WNhm
Sw0xms16g3uWrUPSHHiTZz/vOOazr887AR8+QqiWd8vBAVx89FzSDJa7k5e7H/+R0HpeN13votfk
HJqqniRbNewzs5guy4MtD0+m4+b4JvGx7zKpE+kV1HQy5kOa0aviSxLS8uXuSBAJnbpwuNoVYYTz
KRsWXLDujVNt0eDFChPuTTMJnhIMbvsgIb2HAUZ7XA567JxCku1v+vwIrNztIYU5vrLUVYKkvF8O
DRvc02iPP5Z7WeVON/68zcDCkaJnp1ZdFKZPy2Ho/Hd3kvluZNAmEaMZfPpWCG8lNtAqzai5YI27
x0XUrJzBa56CHIoPYacXTeWnxUllUCVYZX3dP1lFtzEADivaTYfQkeOBjWYzy/HRKrczDsKrtTmh
qiVa1izWSxaFW3brSPxEiRq9NCMXsd7h6E+dV8OpvbWLuOxo2FRT8XvJDXupH2nRevfQI1JpfnUz
q7vvILK342uL8NEWLXgOzC5z1yDPg+4wNgbec8/ZxAg9zgTjHAe+F1sNqYhDAtDRSR1auJTet1Hm
XFqsoPQaq2qf2KmxDeTUQy+n9+GVPdWCLJlQoMMkpBJpHHUV/TYZ2nae6m1GLtisac84UZmuWBsf
XN/QykGEkMsSptlXqrTsHRl8Dxmambxq3VuhzVHqPqQ94nr2ugKLrY3mS4wJacXQVd6LMH+I9P7Z
HzSx7QMPgbsT+ifPwHqapl649TGEpCHAmeXdTO0JNgQSc8NBpL4EPUcka7Rtc6+TAhiXiPmX8WlK
Xet55Fqu6i+urqkHZqpbBlDp7NGPXxvu8LSIWHC/DMxx+ynlLEt3sa2sAW11P3y1a3va2VF9a022
wm3PICHcGf2Kz6hWqCewWB5C1y0PhC9iF/Ly9yCdnkg+ti+LfSbPcYwndJb1ATMa4mvtVJbr0ECd
7YVGdubzu3eDqD83gbyXahpWiQ4stBzJWISXfHDSglYaJaGWpfA+p0AHDxBzBH8aAmca2JshCooV
KAbKUTATdS2vWK8CUcWT/kFAijv6oEPUhJfBMs7QufsL+iVoLNPNaLtzXsTa2zQdoLcQ6m2G48HF
T3+gXHObWjenI6/DzCvnkqsG8aJHw510bzR/WK4M/rNuQUwhk/UpwT9st6G+4nLUXtH8u+SjUq5p
O7kZnWC6d8uHyokNVIlRsJNqUPx6YsZ0ut5GjJfUHaqEbMFhngiM9E7PXHHy0ukaYRMP/BBvcznz
hN2MFXjAzDqqwruE8zog03Y04KuTCGznNNXIC3Sq2LPCn5wXHdDRwWrVtUzN4qZ7v8Ke8giojS8s
apxj4lS/FrxqqWM00hrvzmgtUqxAcGxzQUROkGIQW3wWwp6IGpFAr0x3LgmbidzrzVDdVy1d6G7O
ky3w0rxHMnztErLErLrCIGAj+KZ3BwaGouHRJjDihJO6Ekiw3Br/Mi645KiX4lZ2W6miAHcpkBmt
JnskEfdGnBGc6NFCx8JaEty9ama3jYzjmDAOvzouL15rZuV6612LAHgQUdXRyhkLfd20kX71smQ/
BZmxC73nxUQawaE6Ws3A7O/a4cGJYjreo3ZtcLLY/GWjVjV3NuxHLHJRdkbNRmp73Pq7gjVq2XbI
U6ySVN8Oiz3KL3oRx6JTHYXFX5WTF6SBuDAfQICpySW7K2ACjx21JnQA7Uup7RYDXVpYFoE0CXFr
fHjA8GvaSQHVuTCRclPXDIWtP7yZnSLCFAXDPiHObpNoGIXNmKtpNoc1vp8DMDPKPVfQ0WotB09v
bLG/DZotuQqgdhJnOwSIhBhXvB0s2wsFwC2pFtolBdawmSonQeIjt1wmJjSddRSLX6kdTffEHJiR
lEez8dw9PpIZYeueWtWicgXlso+oVaw6ggFqrGjPbb+ha+UCpK9IOOw3sgit5wohsxvQ5R3a4g3T
nNo1EcSaOeommigQ92Wx5uVYK8aNaucKN35pR/03NWMM2qOMH6s248WN1reu0/A/G5naGRri3FAj
NiRuOnVOI35P6vDVbdqEqamJb6KWrE2JXTxo4UDg9ny3bdEoMrPwFncuQdDMUZ2TDE/Iko8J8QRd
2YPmzUNoKsLpVuko/CvLVBLgzST7YoT+vdbH3S9L1kdqD1e3ApBi0iSFYpWLs+l6Dr6xtt0CNjwN
bOOWM1h7xdk1Kf2Vk5XQp4EFyhXHY9XyU606V51nQ62SxFHmUU/SXqA2rZ4oIp1wmQmJFSYK2SbZ
lcldzf8JuZRkh17pu8ghLYsNGW7RCEPPfGs5yLALN70uMVhB7iT2Ube1sxcTVk1h/LQ8pI6S01Bi
4x0m77dsIEJ1+njTnNiiUijMj0Oe8umVHcSRqCNnTbL9Gut8FW8cvUjv3Cl610tcs5p+M9jSPdjl
/ZAKca85zD6Frx4hCDmHkgoOHqtRPS7nWgcVf1B17r6G5sBSWjO20xgCN0rgpTZNeb/c8w3TOAkX
7uByN8D7EjQ7LuOcrk4WbYXrqC2XDAowhL4PYxIV6yRFNxNS9cWJ38TH0hpD+tTGcNPB77QQKjHY
8C671iPq2+BE6jm0MZuXU1XkAbpe8mL4hPpBJz66dk+amq5IcAaJ8YhZX38MyVixYUne+xTld/gD
2IGZwZbSFDKedv76uPnWVPLAdqO4uIy/yK0cwh007c6oPf00Trp+6ieUkavlvlQIRCUd641biFXM
BumsjSCAzCwd1zVFtJOtBY9W61b7yRrcsyJs+9SxsGv7YaIXxaFIXSS1n/fDcQz5vg0TeaIDI287
il/0L9FfGAchS7SQpfOQKuriKAyLM+vyDjtiiHxReRt+Ij5LGorktOA2w2q8MyPni0bzjGWYTvAJ
CJwhF/GWiDEkEHAkzDb9UhXiu1/pwVlLq4Puxbi+swiDpk5m3hg86H1886boVlVsRxrzmRXeITba
2xDxUkeDSLQ0Q8Mz2/+xEB5dp9dW8Th8LdMwWZdm/KYR8GJMuoUAIHoWOVuvCg8ha7TOFzbe4iLi
K+j9cCb7m5zkoXe7Fw2W2rqb3uGlTNByAGUGz6Eij71r4mKfL5ErbsBVWo9ro+4Psd08sDh5C+cZ
JrUBOgEb081yo8qDid8tSI9w3+6TXPj7xmeFa5KiZ+TYx/Aw54wVAfGb47GXuO9AL+u1/q1oH1nn
+1s4PTXNBlY1BiqyY2z55trphkNn28k+7TTjkAq+U6URnSMdW67utr9sTbY74STfIPIpJJDum0kw
0jFXBDWwQneDVBwptWFnTDfIpvKTnIfL5ZA5G1GF4mDE3q96wgMdt/W+tMTRcBt9a9vOAx5zb9VU
CeZDMMYaodhEn+q7Hlv1KrE0jX6EeYiF9qhZYQ3Ip5vhsun3wWvfXRJZwAiC3kncV930tC1qN8JT
6jnXZJyQ4s161yKCXcDUuY46tkNFZvz2eatVT3LOpDFvawYLgSYpvyXvRD9m90rPyApF2QXrOVzl
amp+MnDcMQwhRrNM787VAmeV97I8WFnxG8M4oTIx4CNj8JzXQFg3r3SORdR4VEAFeoAU1bnuhdaL
8NSXqiUbO1JsgUHWZesQO+bFLOtzXSrcNUjXUGxXXyMMhG98JFct9V+rEixRVJXfRNuARhQQ2uve
wZ3fpf4af50OT916ZNOenNHcI9NKLQpmM31FA6GNJrC6NUkqd3WjvXYMP3nErj0mcXerFNMXWUPV
xjQgQviVD6ovhew66Y/edCMTqdhjjlUPEenEDqLNrAWiYAsJO1UJc98ZGKgKP7t0qcJN177oRqNf
UEspaEENTIm85E00qzPt/+qsKvzHDtb3taGhzEPT9TWncLTCUX+iy4mlpSILjmLmHTJ5eR9SoM41
cY/eHMej/k3pOFSnQNrnOPXGQ6znX0vWUvuE6GB9EtfJN6M1uULO3jVCZPbdHJ3bI3JLn3uKyges
rh3qP7+8K8roSULd0CYfGdvgdeuY2LSzD8Zzi6d268ZFtgHEK2AW8e0/IvMsd0Ynib+a541AMxHx
OdaRhQLI2qDfJDWvPrXjB1cQa1XEOX3Z8VV6FlGHgdmv9LEtKVRXxXqK4nxj9MmDodFwzQd6scaE
llVNBHb3ADNr31+3XNMrKyjvsAXeEi3DCw42JloCxyOQdGyLykNfl+baz4EmUJuADouitiBaMZip
l8bc+xaZLHa+nF4WJcxcup7Wy83agDsJ5QFfcaO+ui2q/kF/LnK41klvA+msXeOkstQ8hUAS1kra
m7T87k7p95hixInca1TWHaT/03I/N7vVEEbhcZHpLNKdau5Zf0p3bGOiQflf/rc/u44+H93j7d+N
ffjkwj0xFBkcnXiXSdmuazs1BZ5Ze5eNeXLoysw7VPMDZoHbRLoTswnYG8TigPYwpC2HLiZZb/wZ
sge38EiyWAMp3kZH7Mcsve5aRbemjbqH3FeXBHfDKQeHD2c4+4aZPVhpVk0ASNtqp8m8qzOvZaep
uVuZoK4zUBHugiCeHv0yy3HHTxncmOBB7isYGk+R7F4qHdjsopHSZ30KOZq4BivzPBrTxkIO3cun
lrDylde5b/qQFc+ePxbPE4b0PBhWRB4eNSJpTr3ljtgJo3LjAJLYJAUYSi81eGvSk6+H+iFoNDSI
dUslY8yPk+1rVLSbDDkwoNiTa0FsA4P/NDBwYatA5Df95MOWDNmac7T73MVnQ65SpMYvZt9g0Q8n
a596AhyzQ0INiDanqgt2gKO96QqXsm5KZaVNg+IOis7VLYr8DJ4azDypp5oOpLkrUGRbYFvWer01
3Sn5IoC/n8lXZriM6nxT0y+7ALnG8lporwov/U6yRjimTdAh3PdQtjvEwQ5JuJdTs++mxn6SMoQK
pvv40sMwfy1y/5yjcP3W+lTvQKZ3N6BA6Y0pmo2S1xFTHYXfAkWNB+BbIQf7nfDxB+FH8lcW9hAL
q7XJGHOXEoB4yWezSIU1qbRr8T2b46XtxuFz1Smkk/396A00dDqCrdZsqOWmCGp4qVpvbWRmT4fW
9wgKhwILNC+1mFsaUE4UJgvVx3u9HCCSevWJ2Dj67GErboANU+qBBGBootWwKJJ3PdYIf9ns/7bK
+sCGUhwF1vdVIIF9zExWim1EI4KETUHXnh12cKNVhE9V47fb+Z6ERLZus0beGqxeqyGbNJymbbO1
x/w5ZI+wjlt2wUGVResYV8DeJhZOwCMlNq/QHobgOsaOvKK7ZR7SxI/Krcej8zUfmuZGZIgxoF+P
HERfylK8MZ5BskIM4qtSnbz2VXZ14zy6GClhRlIfznQnC6BU47Uz4vbBzMS3BH5caKdI2aj4frAK
zZBJyhjcVSnax7ZmMq4D3d0M7vSzLjMCE32wQxrFVYQOYb4TOg3cqoLwVwXkoxF1erVcXA2z7kVo
E+CNZMQY0I7vYdiwRJ/ZS0tZCk/cnraReDT0b6Vlq11eFExhjftFKJxaoQqtUzrnII4K/4Rpco0N
KJSSYHqNcBQczLF/4tOCF5977IGSbtrlcLZWcs7F8WRr7pMA0xpMlAeGiHQt4GFMCdXhuuDxoVW9
eQ259R1tpBLYxJls1wtlTucyGO+yze4WJE845S0V6KC5alm9ygC3rKu+HvYO0D6vv3m5p5NkhOKd
txfoa/4l/f/sncdy40waZV9lYvboABIJt5gNvRFJlVyptEGoHLwHEubp5wD6u6u6eqb/mP1sGBQJ
gSAIk/l99547uT2ELvuMv9a+5iN68Fwr7rvKJ+4RP7bZA6vQB1o2yWjfPMBo60TA94TJdpsobQdY
Hzayx1oByjE8w255mMg12rrWd/jp29wS8aYHvLkxY8iDRCXOM/WWyqTmMj7OoO+Yzt62rWAz9O03
FPnhedKsaNOooTioA5oQLGnF0F3CSiFbDKikadOlh82wN8caxE9JLvFSOWgyAv78Fsm/F+SH2unz
o0pUt47cykBlye4g2uQaZa7zpX6eA2Etv8W8odBtquQxGER0jcdSnBMYc3ZFQBx6M2uVhGVx8bW1
4TGL9ISwD5qMduHIxDOkoNfDNthPDdN/SsXlZ672jML1eDeZ4Avb6ThGsOpMGV1tjV4zgyTYqHrt
67cIHf1qoXRATEnWZt3CK601ViqC+96iGIC25eJK3zh0TZfsDCYh24CuxBoDWktkvGafwwIhaVd4
z/3gVftK1Gj3ZyilI0fcIjn/VLbWBh+gp+ioxOI8+PEPZaYIiNJYO+XdA0L77lWN+mvXcod1cqgs
C04Gr4OxL+spPJJjDKKE/vyY0RozEFVDBFDlutd1dbUHesAlA7+4lXdTUDog6YoXacThndVgwBhz
AUmk9E3ALtgCrBFuocsqNpFLfIswYx+my74DZIw770CUdHZuZumO5aFQLBgz+i2Fo0QJ4s2xrV0s
fHSQvKiaWoVxiUL7Rc9kd+Ba9UKrgryMHKTwbpiHFkZNw5cMS+pLgqNPIDRae2NPeEOLbpa7g4aq
KkgonPgYTLj1nmQkplMpE7WXEfAWBhR30IDKu0hwRa6D7uz3jAhL3cVEQ1vqFNk0m8vIeOqztMWK
r0UbrTpTSc3OgZkb66bXfoLpRgnW+eWTSebLTUuSveV+0a3RemrA0j1NFP3bPvkS6aq9OCnOLqvD
bdOT7mpMsQ+JnBuAxzyxHUvrWoG02Ci3TbCXZtk5S2V2DoMU4H8dyHVlVIQLaIIJYjZcNOTl65B8
mE1q2d2A8S36YeNz2HUhOHnU7i4M2pcsKOgcGDFOJicB1GRzY6fcKnhap8EEd78skSUys7Wh10Iv
r4dT3tAVWIEB2Q0qgOYEQUiuhRYQ+0xdqO4rvz6UXVNtfGUN0LIHgRyR+8skfGAisi37a2i5xo5o
WVoSefssyIU45Ii9EJSR835Jc7O/BBE2GC7JSePclvjrBZS2XHZSzmB0KMnBIQh3LBirVy1YMmdu
U8vBaEBy3kRghQc35gofz+DuJU+brN705kTaj6Rg0p23vX3oETMbwlMbVae85ucXu1CorYF8YCJz
z7UNtJZ8v/QYxhkzhTCky+owA/XMZ7IQuE1KXd9q0geUkAf2pW+H+NBn+iVBteY1+QxYTsJjpROj
y3Vv2ppE21KMJc06Lab3kLBaZsiZ99gZEXDkWv/im8C5wt7Ot/pk3HcNE/8s60o0KMmwbqIq38u6
0E6lnr71Bs782QZa5hBz6Zo7Lx5KPMb7J0c3g6e6Nc5RP4znwOrEJowdECmm+21EXQd1uOihPYtz
SN/oy6ATomm3NqYaO7waZeBfSJEGrGwpDE1UtxVDPQMQyNekrwh8zOgeMAjNXap/WafV9DYFlZ29
MsnrzKrGe4pzb++F5EEydr0DkHyHn1WcDANuWaUXN0r0+F5E+T4o/YcVdN+sIi8OvteMTyXlaUoL
T1FpRoe+pbi0HA/LkeHr5V4y5NiWcOs2Ist8nK/4pTm4OeKb5FnWyO5dyhn7Jpf1p5yZ6RjiYtRN
zLwVpTL6UG8k4Rprg/sGeVJ5TZKT8UQDHHpeTj9HMXfbUdli2ke7E0BD86CSTB6rgkpFPGAcVDBQ
XnLP+qE1Ey+lqb5nnCmep45Raz6B2l8uwmZBVylyGdNZQ/utR5ZyyepGh+pTgXfP6WyC4NH2neZY
F0yiL2FRtE+57slLaIqXpPpk0/9/tBMreiKTigo1jtB9GHvIBGavgewR6FIWmG0H84OJrOnjGeiY
v/4MR3CaToRlIbMwL7RR7B1NSTb8OpktQ8tDnvefjRrWHPGe+0Wv2TlYoeCv6+jDl6cJbe1Zikyx
+S8l8SIv/iV1/hCQFi0FcE75mGBi+Bru4rj5oGx8PM8j4GpBbeLoEBpGp1mYvcAqlgfPjZBt29XZ
aCv92GANSWaPyIcS9peAd3lmzL4SzbM/x4vrRC1Op+XpMD+NZlcKRn+akbNThb4yivvZvTItPpZF
Uf2vB2v2u1Sz8yWykgL6ICtYVvixqn+9BgEEJyU+mmyx1BAn7W8tbDbLYsny2rKCZDHkLJvwxwqT
2cODmPFlQZ4Ui8FHi/H6fPw9W32C2QnUI8og1M5s1m4KQHMRXP+SXv/60w81BqpBy1iJMsCv15fd
/8drv/78tZxJm4fU5H+JutOAXEj6gx1De35AoLf//BWXvzXQUsQYN8GJg1+ncYnJype1PKWYKsw1
fjYEGV6y73vXo3T4uCygya8gFMrj4Axlc154Kst6ncXNszxdNOYfpJXZnmWEbrPV4/bbr5eWJdz5
zeVZ47kNTITi+Gt1y+sf6ywGCn9ydqYt0mEqeC1ptvjWlmfLw/IGARIaJGmcblH56M3ONwjpVHBn
N5w3++LSWaLPuGglZs/c8jOHyzH262dNk52aT6rlTAK/BmZ0flDzg7QxXldTFBIcgqMPeulwEpTn
Kerx56+H5bUsnJgZYgGMFzNgO/sCly+y4GOWh9GpMf0lNYjOCVOhh7kQkyYCstlviM4F1h+6pnBY
mRgSIerhxIwo982MPxfTojm7FxP3SXNxM9Ju3sezv9HH6Aiw+TvGzGcjzx/MhBJsP2xHWvkrSufa
iogfZAfjngGaOLvYKKPZTznOzkpah89pJG6ZiEGVYr50ZxcmjfBnAAR7M2vnziLntJYXn93RPKoc
ilk+uzkbbJ2Sww2fL0K9oEJ9ZA0vorJu7ewFDTCFhgS8b7lE3BEeEp4cNnAF2x4bKbU4euU0RlcI
wBKMpgMjy2Z2njYfHlSq/yOuVJvKHaQsguBmx6qPddWXeFjN7jLEhQa9ltQBTK46Zlc5Ei9CtU61
FT1STEVW033GvHBPxWwPVMHAMboJsc+W1ud2dtMWrXdssNdytd7QBOT7BHhPZgdujBV3wpKrSby5
ApOuO7t1g9J6Fr3zrul7vcni9eC039zZ3zt6jrbCaWWu/Nn9m410cELBZIHbOPEPq3B2CkezZ1jz
9W1HDegSYCeuogpIME6slSGGI4DKTzGdG5Uxt/T9+8ilnxiMDOVnl7Iz+5Uh1M3uZbo5FGRmR3NP
AVXOHmf0KBNTN3zPsDoe4cWuDJM91zATO/mYpLUAfx19hXBXzg7qHCt1Ye/F7Kw2Z491idm6wXQd
tdd89mDjZ1xLrytXRPJmGJJBa0y7tHEhQ2Lg7lCCr6QJH372dg+zy1vOfm+B8dvDAD4uTnC77dZo
Ix4oUV347qRNjRjTEVPFuHnYe7OnPLZwl5d2/sLZ+dNoN+1EnTRuaHAzwD9KwuTgeArwg3jVG0zr
0+xet7GxM4FoOGUF5naO7XjD+LDYUJdfDTu/LT+Psxu+xBYflf24QhO9QSHpbwFtQHrARD861ncf
U73Vn8rZYw9HHJP+7Lv3Zwe+MXvx60EeJCKvtY5yZ6drVbJrIaw/i7QTmJM1CPx9JfZ5mOubuirU
IQ4GkjzCVj4N0ImzXs/Pkwds24VqNRObm0901XfTPG1YXgoSWLnkuz/oIIC5C1ke2IzpC6GJsHCn
1jk6MQmIsaRcMIGCOQbW4DxpHWwK0/f1HX1FBJ2W/wRw2j56TBJXRZVzgpoR4AybcAtZSEFkMyNO
WeafpJ1Pj2FYboo6hic9gpmghjPtiK8gmWBEr2TSRqMy0ainYRjjqyrjZ24U6ml5aIfTMDT6I3Hr
kc+a4sr8XrmmxxzL758cSQQoYZtrLZ5+pFHUnUTUQ1kzNReQB9Z7X3CtSr2D40zzaUJUXBA6p1Ca
dwWNWVdZ6lxNFj0CQOuQFR7M1nQeBiPajemk7vVOPAKv/Bbqmcdb8GOG0cxvtmxrJupGf3SNxJwj
cBDbFMawMbK63GZevS9kYxJuRuGwgHGP8PudMnOyiykjUvcbIoaLsr9z4pesjF1G/3299ZuBo6B/
QujRroQih9twPYZOJcPCVL9U0IwulhjlJRfIFQd0DTtbG23O5NgCfWmnlP2d9RJaIA35qVKK7pId
DFvKVc2q0D6bg7IvZuveQSbIDtNEiFaWhcMGpwQxqlE7q9WJG0Af/mNMxSPKivCxpTwP4y97tnt4
MY33aAHiCq3kc2aM/Z3vjeUl1oyHRXVT1VQlo0I/BVN9UDYf/9+VxcYfCbaYxFBdOSYR0cKwdfGn
1WJSIvYixyRo03CTQ69oereZj888dJ5dRIuPBE/UBMJCeJjFHYPdRn+zCeI/3B5sAxdU3bAMnUbg
n3ngnh+2XYyg/5BpyJ38TtwALENL7MNow43sC3DjYhYElDss4uFVeqQsicxYa2Wh1k0FdCKjcHie
xaa6MrKbcoOnlubykemqfp1VoEs16r/vuCWr9d/cIfOe03XcE+jwJar3fzcH4GZIzbgY2HFea29T
y3CPgfKvhjkhey9SiQvQLTaDMo4KMifpFlnyZTIPhky+Rv1452P+fh+2peGGX22hvxQUcyj+gPF0
YwtOdc0QmGrMPWkdoAFAlJ/+Zvv/w9zA9nsCF4Hr2XyNRXD+W/Lb2MR4Zgy74FJHPpYmge9EbcOX
sGqabKN+RJWRr5E84WtNnVdi9rg8yEtM0uO2EIXcou0H1viVkB8Yfrb76s0VEMJhvnDm3cdDWe6H
sujXTRZa+zaWV9mm3UcW5/+3gP2NBczCZvHbz715b9//x4+c8JLx+p79+F//c/2eRj9h2f87WO7j
v/6ygBmG/AcNQsMhVlniIZFg3f7iyiEA/geJQPRGSa6GrOVg9sgp6wKPkwILmCs8XFHCocekg5z7
J1dO/MMyTRcQmO7OQeye8f9iARN/JA7j+7IR4NicRoSMSyHnw/e3w7OdzKKsuo7edm8SPFDou7Id
5J3SkUwHZaieCznkx05G7qYCYk/6h4VYtY2ISgGXqvwie8r09FuQFXdq8MKdb+bXyA43Vbihs5/f
Mt0jGkWObxFZE+CLUnUccBs1Xvncu+5wy1GI3CC+2H8ToGnN14XfrhvzF5O6B+fZoVfiitnK9/sX
w85QJl7YqWsgzGzfEzcvWvltIqPgQFE3B3LnQP/Nunif1xqd465x7+p+MK5lKH+0IawzkLa3Ag/6
RRgpIWcdoFJXcBuqkxKJUN3dAzFDTC/75GAMAWIW1wft4/rf0UtGcL3yh8LpjCcHOi2K8EZt/bhU
58jN272t5z/bAoVajddnNcoWVmnVc2Ej6MpEmUspHuPF4DTOnoD3YGsPhn82w/6e+CZ30/jKfO4G
hteeI8NzuAVVhoNndLVHSuRzkAF61gAJ+d/sU/sPBOGyT22HK5nwaJO44g+/oEQM6tre2F7xOJPf
2oXRzlOy2wZQDp5UoINsnX0TNFFxSGvRPi/jt7bov7syIE3HqyDBQxJO/UQnjgVPRVu0HcJUJVZV
zNixth5joIEPYMIYRNhoBTxKzrVvvQZpq04qtfsV0sz8HAw6HQFYGKsejBfD4/4pKeDLhnb8OKQh
Wb+ENkX7NIRE9M/iaLiviNXacNIZ9Ptd7I5k0+odOqJNZTgB8LPeeDId9qWHIJNov5cxsDYK4zId
hTK84Ea5jao7oWpN1tE4tYdQWA9J5E6HOMTSINprZXXVnWmmj1EGgOrXg/IiWk5jHH1clv+vNkXj
P09eR5rM04Rjcw6by73zt5PXGZlMa2XaXHPrK902QigSmOdCxfQu5xZWjLDjrKRlXwYlo31Sh+Rh
5FuiBs4UlWOM9da1o5B7F+FPMUNt77Ubr6r0l98uivcfJ93vDs8/vIe6Y5CY5TomPD99fpgPq982
09KHQJZNkGOC0JpTnFiXRYxshT1i4tH2/ubjxB8mueXz8G7h3XRtw8Pt+O+fR9LbOFV1WFzplGOC
0owfVZugQtaEtTVqQ17HFqVuZE7eI9FgdEeZKdkAus+e3q6W9BzG0qMXvLSmnh0R5XA5c77G4LXT
NtJewM5QMK/9cg5NybeNNzoXpICQSATaykb37cvf7L8/Rm58Ic41YQmCFGyE1X9+IccxIWSCIr5C
SHtzUmrxDu3OFcz9mstVgOjKTnQiCSlaYxfR7kyuROd6Ys4V29XDLG5EFBpuW4N/wvKzBz9r3C8P
ifR+GDnzJjPiFERbkSA3nYLzMOUtiFySx7uaKztzgx09sn7X07aN/ao/kZiVrdFek2OrmcZJjyq5
ayDjXHUHBIA/xc5nLytwDYWn0fAprcedA4kOleMma4mlnxouAWWzC8reJeY1oYqNiMdoPX2bM7Wn
aolUGpfXzxlvgtONbjtKUglBD4a+O9PU4CFNh8BOmzMweXJ8yMS6/vf9/qfbct7vznx7NEHDSm4k
8/n324GLNc3K8e9qF9j4rU87x9Cs/pNr1a99qHHhVbFY9zX6cJwG3xnYxz+YKDOWLvr3KiE9vk6k
fQvx5xyTXlP7Vjj+QzxSe4jmZfHNDKY2fu86ou0S8zgIO36LC3dcZe4Y3hIkoPcVHpZVjells0jy
peHDZi4fJF3gDShkbzuqyVkLvFUI8Pq7iYr1hvKzdgxyA/ZAIncjvOpDOLlqPVV6ftAsvdrlknl6
NA9HyYU8DBMFAma66TXA0Yr984tKhvKWmmX9Ip1PtWiGz25jtRdS+v77DhZgO9mFv9+mHVOaXBFs
kDRz4LXDQOf3XWzXbqTXYWui0PYjOnmpcQYSZJyxK+szftXYpwx6D8sby8Pg+jSlKeYZZ7AfY7X7
9T+Gr30rp7L+7aXfFrGc2KhWy8p/rU3NRSnljGBul/Uub/spvtr1b0tOtqatkcrKDUeKicSTrdQQ
bRw1BNy//ePyxsdHLhsYZjrmOSlfPl4DhM8W/Prw0Uv4MXyHJkMTIpH7P32nX0v/tV7jexa44+lj
G+b/WJ79trHzxn1s0/LOx4d2ZXaL6fjVqttbraufi3mxZQEq2a72seeXd5YHIhjZ/ctTySmbVNeQ
e/weJQ3Y4YamlukT6yW8g7WJiqZDpsKlT3n4f2OK5btWdd26Zxz7oqzp5wT4fje2z6PW/yS0yzh2
iXlHKOJPfcDjpEaavEn4Dop72oTJ8BVW1Wz/gjbZOwgEhuHceXr57JPFGDcER6WNTf5LnX8WTNh3
hTVd8k7fRkgg4edkZ274CKsNIJtxrm1NgVov9JFll22Nh6JimJD4AkITUSsjkTUat/OAuM2IRHsa
o92m9yOgjS1z82Q2VLoyJTeXoq+rk3UJQ2bbKdYRuXj+9fgHozOY5cTlbLPoJPGINxA/Pjcupczo
exWrq0qc+EJN58jP1u4Su743lJi9iuM2ifFz6W2Om8SmS+V02h5LqL/J6QjthVk8hGbHDcmeiUfq
TabY50g3sFDZoG9z15bZyH0lQ6RJRLKpwqOh7ZYxKyMYVaMsTswXKssKL3AUeivYC6/Il7WVa54S
07kGQROeNRywq7SgUo63/oCPZ9vktbizqqDi5eQ18YlgaBQB1unwHd/Lo5B1tyls8RAH9cWj/Ywh
O3uYAskObkraw02IGPqk5f6TD/d1Q2DRuoBinHfqmzMMgGfzZN9SXUKLXJk3U74R/UGkT0my/EgY
Tmgiw8VQhn0u37uogM+FzpWR6LaUQPS6PGiVfUYXbZ+4Y4NE1epNF6YRKPqa0GSD/eDw68XDNwrF
D5mTa7N9YzsW0jyUzrADH6EfRwcOsDZwgOUuMfF+e5d1BeIhhaE9RPdMWjZxui3Sa0KsGpKnEEfu
SZvwj12Ff4uwP/Y0DmFUXbFYiSakh9zFjG4yLsWJ82xUaYGjKiDmnJoCcDri2rBUOhOue9fUqbcp
cawdDRh3r43rSQw/nT45pcOLtOLvdjEzs2q1tWT8QIm2vnMt51ToCWGdqH92FdzGWKivphPCeaJx
RV2w5T6/Uolxl4PiVToxPSXxaZIwCYM0q5VMD76GXQ6X5kDb7dYDkSpD2iFlo+7ryoZ2ykxv0ovH
0CxJRShsexvUJS4SUmuKOIJL2Rj9xQm8napkcPJ8g3Zx/mSqcq+7UbBpCvrhHZo1Wq0pnqsht1Yt
Ae5rih/fJ0lSrChbWLjteiI9az2nBTDqVlcEdwCrepRZJhzAWkv3ELqultDrne3Am3NDsfISLB69
Me7y2PmqtODGBYvYjCZ5GTuNphs2skMuzNPoj/nWSvRTFsDYoALMSWoHn/BvDpxa8Tb03zMbkIfJ
YGMXkDHHbL096SM6bjsYr+qJmJKbSciMzgVxNYJcXk8EBZEo1fVUmmOMsFiLs45WSmw1T5ViPmhM
RDA4BZIlh1N5yMvDxPhyFpM8M9giSheFkh3Euzwt7gy9gXAhqi8cQ1TUc9c9mAm5SkCj0Bv00EWm
yvqiuey/wSKCCbWpoByNFjQjBQYA8Z1rA+xwMFmsik4+CkaoKMpJGlI6YjehYWWNPfcH8uZizRaS
1EmsGtOhrxa9oGLe05FlT1vpai9aZHL1s4PPypF7pmLDGrE+hXha9lFMLB3WcBU4cPzINyJOm4nS
OMqzlXOdpHm1mWIU26kbbZUYm/tGp5dQy2NXxxE/gFmjaiuTDXEqAKFaipmTmnsTFNC7NnlLyIXB
07ZuoMSt0/YzDHOI5ySR1Y4kspIY0w1V3Oto3ReVJo6D32B9KO1m208DvSj7E/0Od2uOTBrbzDvX
Y4m4w0OPq9P1HlLd3EsDmH1VYaa64YUQZ1TgjtdajxHez4Dr4Tqsk2BN8wUhVp3RrU0ZgbY0iZgX
HSC1o5223lCO4Ymh7UtO2ZNFCc7BUYQwOAQVFrrr0fcSCHHTo4BQzZcb5ggoY9gp850TTO3RST8n
XDjXY90gIBSQmxlVTwn0S8zHwOCSYJ8R/TN4uHHGmq5RHfNn7ZQvVaI/0IeZvuTEg9OEx1fvxVRh
Tfu1roZryKWzzCa6c6LbOU65qwoZoly1XNxltGV7QnZWMsIPFqNlopMxAubBz6RH9KZNgxG0aT4a
WhpSwCm4Aggt3IwIMDqNSN7K0KpNplUOmeqgcAml2lOYuHfi4RFX66Eowouu/B9dnvwghGmGHQ4H
a5oy6A/Dq54b+coIdc472S/weAvdSHcBa17PQsmCudVEtzz/jF2UizQH+YoeBjYXZk2hVZE6etd4
ANcCbB6m/NZH3mEcfeOVwFy19XSJXDPwtCuWUp3WNUssD8ufCSKkG1mNw9m3JrVd/m3+f4Md880N
+Gw1TdpDOxBMXap09ukH8VPU6j+XdTSIPIBqdp8r7qcglHU4dzQob6NGatk0ryN3PynUbl/tOIk2
hWWE16Etmru0Mwk48mrti8LKu6zLIboHQaHnfhLaUByZimX7DjDMGUSIvpqc9B3AR/2dyvrZjpr2
VZNGvnWFVtxRdukvGqFiG0/vsjcaILtlUXZ9CvEtoDwSqpHZW4+3eJrqT9hC3NXH2tQlHpv0mwCO
uU7JxLvpudueXMyV+C8689kvvVdr/ly9Sy7Kd8LXsUNejv4pvOu7lu5qwi2jlN74NgXplop19X1w
gP6NXdU9MuQ5kwqQbEef2BWlDOOTjnJ8tSymy8+IguXXsdH0tRnl9W0MBuNk4bCj21pHL45wX5Yl
cXZd4ywUnzFUD9sIVfk505rgiphLk7g7PKW95RkIncqqv+Mkr1f4mInXq2ttL8ZRHJzW1nAnCgMv
Ht9FzrG8eg5huQBSBawwvHVO4Z1sEHk7pdctM3j3adlBRlrdc7uqPqdWY245D/pzlVT11XL6eFOA
HnkvimG9LFraRNPIorAeysQnurcgMCDvouohpYv2sbtREq3ccM5ktKCFuIYmrx6Mz7Ompdq2cgvr
xffCx2VtmMcf+nguG1S6SzSDVZwzjrtrDRiEoVon39vU+2tHulq/QomqHrAMNgc3CMuD0bf6AyIP
9fHBvaKt37lk2QWsw2oQ/pJLUd41eiWv7TigWNWz4lsvP2tTKt6VTwR0pWr9rkiL9iqoDn4skGMw
NSW+FFpnG02r/TulaeF1ZBvXPm3Cb17B/LI3vmY23U8pe2KSZG9eVGGEm+UjyJpQHHC6TScZpMV0
8W2nufSdnW2wkjpf6fF/bAqGci78jndx2zq6GAgkyetyuScDAbrz1WFZiiGftW75rGsBw5qoVBbA
gei+j8C05u2x/UZf52OkX5NUtndeY5lkQ0zNu4Im+7FBIREPRUHO+Fga8Z1eOYjSWst9o336sQR1
iJrM3ay6cfG0zuEo4m1bjO1bMzQf39qaQySYdBo3bCxwDDyn3IZc8b6EHJXLpzR1MIPr8/A+cBHt
ZvOlaZ7cf7GjgkXZ91PLzyM8v7lPAhPTT0qHfJRp+CUfO/Ij+S6+6SIEK8hzRTrL3KCaEM7kQC6s
aHyNB7lf1tOCWFmBx0w+WWONQIp77s62tfhVBflxWQ9m4mEVxvXwqUGFehrdqQIJxenF8OC0LAGr
soOPUXifpqqUR5Hpwy4u7HUnnOKlMAD24Gd8j9wEl4o+RufKKsSDVenfei0Z3jl5cIXT878BDa8v
ekhJw5n/QRfpHXVJi3gC0z/ACG53fij6N6M5L/8orHjYttQ1TtzP0y0JSM3ORrqzvAk/B0fhWNrX
niyI61BaENXntcbJ9ND3evcUoxU/WlUqt0USje92z+DGDt6hE2Q7AvWQP6V69Swo8C2br9vtQrIx
LzlorJuRRoCT5xUSsfzWWk7y2CG7OUXYnLbL6znu2bRp+y/lWDA6yeP20A+WeJkceVg2sTDHAO3+
aEDwicx7KwjbjzXaCS7JwUndT1jrxZlIBY7j+aNs39sgcghf3aE19jkZ6XvIZcmrHsGhmPelGsI5
zTWicIAK/lM7givybCZpmtt492VutLgvK+Me5K55N7W9tl6+O5S7I2WeCcOOxfzMGJxdTPv8S6kz
tAfNeU+bA06V9JPtUNbiFMUye+xc7cvHVgkONNjm/U2PLHlxNfoCyxtNOF0TvDHPCifDsfUS5rhD
l7y3mEDmre0mYtyqJrKOIZEtq0L41IhF8fCxd5oZ4h+UDddy37laYUNczbwTaqN77imMPjpGn54G
M+0/fsBUOwtu9G8I2TswSTmHzFDYz24dMT3lB9YMzQAQwiHWBb1/Ww67EVzcm8D+I8JvA1mDD4GR
DCcP2B9KDuO19fGiF2Xa4T5I4SPH9ptmxLS2Tasitxb1s5Gbam8DOruUiU1eq0P8CboC7qrdg6db
xTF2zBYhBJNVA8l/r0uIPx6pBYz83BsAqIexreWlIENZd0uP3HmCbOrpK+I27V5EEkVzb1tr1cAt
8gZ7RF2kvTkuiZ24BA1mdm7xXKAHJNME96dfmadBuYc6Zw5IOIZzcUxm1YHsxBp309aYhHrUUvlG
GeOQwlZ76QSQISGUOgDKEbvQ4RxtrHLYhqruTlObVGe/csqPhwAlGhoxL5l/NFzEi6J0eTpYmOc6
Jc71UIV7d1ae/nr9z+WWhZcHc2YDf/zZyXAf5NN5+bdlBcvr0wKMXp7+epHLuIdbbG6syxlZ20iE
pYmCmSzRdyitoVyAMerCusAJIfbaqiR/AUNC/SViBhRq7bQv3PYlCl8zOlwMiDNytG0UrM3CO54f
kk5nrItvCpdF0p8Mv+lPfRuxc3UNrhM+JJddtEvtd6fVx6MGvepUEPu4mmRRblVHe5zOYwzy6ubI
zv5YQI2gVZOibU/Z/LA8S846xSkkPghK0n5tobE6tfqPQtP4QuGsHl0eRg9+CujZFd0YsfN61Hdd
Nm6jSr2iAoK2FjEB8PGNOk2/lVZ1yxzzzglqpNrz7uEsw+aXkKpQJKgIbY0JQ1yp5+XLUR0tT3Pe
ll7OJUc8Cq38mrSsVWOmssud6NlQsye1aZ/0GNl2M8Ow276GDW3o+gTJzLiLsAnulteWd/OGIbqN
0zjsRuS2uEVCp66wHDsbBgqoRk3ET2xYaMYeHjxmccWCvZ4AhfGj7RmOPcGEQkDbaPdh5pNhL9RV
kl6IIv5Fw7y7RQzWnFwX/nU5mniUA2688JcVKVfgYvwkTDZUr6yP4+Nj7dYcjrd8bhYZENgGq1uF
sj0aPlR2Woagwrp8G3CposVCZMFE13pjW5Qc4ijVVtbkAKVRcbNWbf2pk3mHwYZGKjkRw140zh16
ozrDfOYgCsLhsVGlp+2mun+JcDU5ReUeCoQ3JyaLsrWiU6jD+zVmfTnURIqQKrLXljsgv5t7e9AF
uP7GYtwaIcZCbfC/9U3zPXYwpiMzTWivmVep8nIPU+EGzzzYCBTTv+yszZwKsBhba3oQlPi1Pkcq
J9WcnD0dwGG8TJFnX/wUAl7n3GuzxWwSKePDuIRPNushiapU6xTf466uNObp6Fm2MTJBhKpRt/cB
ijYdSvqVL+y1UAm8bEMhw1YgG7RogoUwqZfW6qZzG5vpGYlq+TCNVbKJRvwc2LrNXWzixhvxzaxp
Qjo7v/DNk+oM8+QTm+iNA2OLASO4w60Bi5FmQrco8ptLPDYgGP8cJIysyyrCxf0UyN6/Twqs22aa
FltLT6cHLafKyOeQ3NFRs02AtZ2MkQ5HbM18gt4wDh9mauldxrZ0dvaMb/4IWeiqIt03ZnJeAiCW
h2ww771GN5jOirsldGPJ1fj1kGhGvu4LDzaDo30LAJgBb4OSY1YgV4vuxQ61LQRUmg0URBy9ak66
xinvqDcLc/tuBGQfmsDHnQZrTObGh9BkooN+yE44r0EN9GHCDkJgue/NgmAXQm1/PRQ2GoEJgzc+
leKrH2Yepq0xX4c2dvBZbL9ESPxv9s5rN26t29JPxNMkFxcD0OiLykGlUg6+IWTLXsw5P31/rL1x
fls2LJy+7gsTCrCqyCJXmHOMbwwdwWVtAfalCKP2cDlQcmoPIR6XvBv2l0ySponOIal+m8TEbnP5
0X8CSzovQoeB2n7SeAATdInJQhk8huF8MEehrXVneFGxEWyp1tykEOF4EqHVJGQkUQ6+2Jwu9znI
04rRUPPG7iA1pO5qQtXnxjho0+EqjvBQ6SYZ547DNFomXvvP4fItGjQHuPb8G53yuZ33ECjnM7kc
UqHJ1Yzop9gFH22aD4XqknVKctDC0APywab8Ou90TCCM8oHPW7gcXDI5/vnK/++v+GNikZX08uOo
6ZGHG/3h8pU1R8f859vLVzr47TSyi52a8y8uBzEzw+MyfVSWGW2CmVN/OaSzEv6SFfOfn7kxccJR
gO9MK3Ge4H9mMogwWQYu5nOGg8dW2RMtUDEuXBZ7h3iOc4WKmC9lWg5LzXKG/dSxk8SJQ6i7m0AD
SVW6outGaRQN3ZHYP8rQtEDNzdRjK+wmCjWWfus3mWAtUeRHoGJED42MF2ruwWoNZtGkmhulXKvL
wWa1jveRIIPLhWjT2KOI71GlnO+Ky+nEFc+Qz3Zd13Z4ttvNEMZveiujo+zUqhwNWGHzOHUZtlqe
zhWJcQhPdf+G8lq7oOuRrFWAqF9ayPsRuhC55fWI8gkFOcBsU/u4hoqvdQzaqcOjZmZ6+u/3Hupq
5QMBJVia2C2qaksrJcEGLNihrTJMSD5zcWA2h6Y1Z1ysQzovjs6H5L+TVy7DwTjbVj78TNnciF5D
JLvJfdE2ubcuUBucSFWO1lA7yZnM4+yKXqFXU2SekXOuu5h0NWydVG/o7rIZQ3v3EGfwK/Qhcs+D
bW5atrlv9GAQQnoWdK64mfg0/H7fl9pVSU/61OKCoASs+LlQu0vQtUDFM+f4bsIhKL94qXkida16
SIGCHF0sqav4PpDecJfVk3edoTHIhdbBh6AhKAJ6SxYt8Rl7jfEjVOO5L4sR+g7GTt8FT7tABgUP
0exp0yRdQC3WlFeGzLcp5oGbtI/hYeRmSrpIqigpR/N2xcFPaTj9rUmFdz24pb7qkr6/daRkG2Xo
/i6wx405adlNCulnRJd5Q8hltiSPjlhJ7AgOxZcXgraaRVrOo3U0QMKJu/jKQCe2MDDWb2wzia+c
QhE5GLhEUKbKe0i66L2CP3y6fEctniVgzqCSRLC3ak9azwNRV6PmGF9aC3qisAzUF2YaPg9Wub78
HB4wXQQzMPY2Zo+nKkWtnEfyzuvz12pU5sqLBTWlsrExnSOAMSf5UECnfbbo8++xrCbY9bP6OTcI
nR9URlNo/q1LNnkpCbeHhE0EdKpGCGlGoO31nLnZ6cbq2bH9A8t572tpYVG1xUTKdR5vdb0JKOVs
wrQf7prr2I7q8+Ug6iJEPDF4EINRpLNYNN4arUI8gLBdtUTHsVULN7VMwKLSbmfv8QTFy30SYx3i
CY1PNFLaNTpm80bNX40hgtcgxBteWRmPjmziQx1bI6TKSluakpi+cRrzFdqvhktdl0s4rgTjRaRe
gJbwDw7ujGXSjiAVA2nuCIX9nlatTnhkUTx5XUxvI6wptmHBX5kC0ZnrWt2GdUOz0Jkrv3bq3ou7
nSqE/jS44aGGL7GMbFU+OOaQ7IlDhL8l76kn69f4qyRvwkkJIbMHNHL1hOxvaE74Uoa1jYMM/DMR
rGS91bdVmbbHwcj97wLj27qukRKtjbrd91VZPFU0OEAsJGdrimYbuLi2veyOzpT5AC6uecBZhxE3
W4QjpLBqaOsznIh7aGvprhFNdnV50kPbFccw2zgjra6R/8OnxlSX3SWQ0U7CrE6X7wwH0R7ABDo3
DqktQgXwxafgvNPAZD87Q7Ktpjz92nvU2fwuUtddMryWBHhe0Ral9i0FBgRXmrdyPkzddAVP1QOR
asXsWIjDNEtuMi9Kmhu0T8sWaQUwqaonwdEeb4WcCvC5dNt8gdE5RyySjTS0TZ+1p99l4sWkWLkI
Bn3pFEbw1a1ZSsz++yprX9Fd2auhruXB9xQwFI+yhV26X9RcSqBUWVzRIGqXTurhgY+lTutjHL+5
ib12p2B69bwORVQSpCvlinZV6Hm9AYTV3ONEZATFzfWNiJM5AtD+rs1RHxuofWrL8sw95EWzZiAL
XhFAqk3qBqQHtbp3244w3+TwbHhKPJZSD2kgMhGYgW4+Sr/899vLb+lw0iSVLBVzDE339sDgPIzW
i0Xm8bb0FZKV+duyGl66ykBxZ/Y/aqlP112gFqrz8DkjBji6kccC16ICLO00PlO1JBK2UvRKw5G6
CeVd3f7moWJfIPEIHiyfRgBdknGnQNvdTYY+t2HyEp/O1D9kWymV9UNvuq85zeTnLBthjmtDek4U
qySoq5guqpA+zhhHLz1JMWgTo0crHF71mKR7ng+X+B73tnTN8ntv57RmfAIDp3xH8QeEGXH0C1lI
huUcHFUrY5AZJA1BZrbtB8xVah2xIthqzmSulANdDxNEfw4T4zUJ1bS3pro5WZOzMuyoeCoY2dPI
euwwz96nc9KNsJpzqMGuA0Vn7LmJCFuWbr6u9HgGMULSHy0bfGHX3Odl8mCUollHYvoCWTQQQG3Y
1xA3f1drtbGq2k7bqanonvk/L3FlQWQveTAqWsXLklQVuC7Ut0avYItmWe7zhIdvMWfnwl15EXT4
02w/lLpxBs+yTRQA8BIIMAXTYCcoJe0oM4VLaffWLuvwBjG/5mutgXcZmNRlhJ/UZ7rCbBg7c1ha
sY82PjOd+2q0vEWdZ/YhiTGUXxDfTdyqPdWjaSsSeYpiPXgNVEQUbKJ9DQyNHl1EUo1Qo7YaGZG/
1cO7NfQzZ1cUJ6FZOVCBzriuo/YJpoC/AGkMybutvwDZgq+vCvKr5vqm7VbyzX0d8gIX3oxQx5We
HD3Q6XcZkydmgjph5QuVYpqcN+huKy3Im4Vt2+Ya4pbag/PG4wr7dFtPM4CWSM99J2HnRHO+mGrc
ZEtbhElMVzguhoa6AjEMW7pf+clqofxISztFiLTX9IuLu6IScDebHFbIP59gYyZEkpoPdloPK/yp
9VsdRhvUyNpW9kGyd/P5qujivoxDsdfjpDgWPn1cw6hXAjvzXTAN2rXRdNvLd9LusBAlMIvqrEEC
MmUACn24ZE4o3uMpf6+kAV+KT3+tanIhk9p565HETgCUmnLpZEF53TQ0MoA5PNYDwguywKxXr3vM
gmiE+e6OCCpr7SR06A7jSBiaVujHOiWv4p9DlW8drf1OJ+Omj3yEhcR0rLpwGo5aPl6RpIf3Shud
o4Z8Dtd45J3HuPXOPJUj4m8jrxdotr4PkpjvKIA7RJsquk/SfVXV7qEabeegdO0eSyN3YV1TIbXN
6TrP4lMm2YrVQ0aQgk+cEKZXItaD0lxcNtN12jZHPzH3fY/JKDE0BDBheNOmyB4G26uvGaLA3F4n
PfSIYj5D9E/aCdvHTVr266h/TMGcnSheuNd146TsKzr5VAXBFlTRBCnQKPY0jYvVVNb5Osz4v40s
vQN/7jHW++eQTdWTOSg8Yn22vmCl587jWxiU2cqKepB29cgKLaWBwNkkJzzC3aKhvnDQ+rHZyiL7
RoX33GBpve1j5W5iymOrguSxbeviNJM9ZNjGrg+ZVdZPtk4tXaXBMp0fk67O8oUZlsNtPMqvepHa
8xa+v0Vinx4tlvaE0xvhSuX1tuko8MbCf1RiQF2EjvWbP68otWFnI4Bd56G1zMnaEiWU667rvrpM
LHYLM5t6UYI8yAhvpm7u3/vaChde+6iR/JfWechU51NRmnK1FIx/myCLIzgs4t5y6LLYoTadTS3E
34sIe6e8wd8k9D5o4ddvaU8TqK3SH9Ro6KoR/I3ZhtUS0V93pQvtGDhdvpNu1y8zwYA92TI5WilQ
41YoZ6/pCfmS2K649qD1F5PWT4vQxKpskf1eOHnyLDOdEgv1+qwh85hirvdVZ7IAnZ/eF050hqqh
r6zO9s6hKZptAfP1OOahOqaGsrdww6szUFK4jN1rmpeK5m2aHAfH2NZewxwWqhepnJ437KP61law
IGsw02Kd6DhOFqXoshszku2St0D/yWArxGnzpsSjasA4xJm6LcCjr3nryZoClnGXlpF+xwNcAfBu
6IxaFhs/q7q6SMXTLKjWWlgD4506g3El8LdBoXdb5g9kUS3MQnFhFobM8qR67BV0ki0rDn9heGay
1rOkAjaYV8cKSPaRvfK1ZqPJ8pv+caiSUxm3Ys/aJFtllkmZLwoEwKd5dqtfg6aMboZWlkc91qCo
m/G1GycNM5wVnKh8wb1M9AA0WrK10qY+GqG/N/RUu/HVBNOr41FOqIY9Qxkoo6x9atQmTML0unEF
6LNyMvaNDG4uP0pjAzltauIcTsbrwowfyFt1Hjq9MZCXes+ExNq3YfncDduB0sldFILI1GzMreCb
6jU0nTXA7vHoGLsmmMEM0N06UWVbpbHUSeXWpF3xRdh0fKNcfpF2W95FBaP9DHP6qgMjE7kiU2B0
zKVosNGo8EvUdt6mlHa2a1QzPDfokqIM/2yaWsle06z6HmbGKqH9sXM9BW8Jmyilv1SUqF2ye64G
RSn8R/BJqQiNXxvg+6kuvgzKUCg1fH/XT95wCMP4auxY5+SVC30cZ8Vbg6y402NYK4A2j20wYIHt
uBLR2A7PGE8m7PsqosHkDM+sWRBS+tVdC4LHxIN+yx4iW/VZ5a3t3K52kgLGXDtQp8shHGDuy8zo
Vp5qlpXVOA+XQ0xpdzTxqobp8NyniKHKSIGqhk2vlA1/vtf0gx+0yan2mY6tDAWMMTTxLmkC/RD7
vYlFtC6+UKm6aYT/okltx168Y2nFUBC1bF/d1k2usy94UlEwtYB3cPHBi6WdgyAl0ZBtdcl2TD0o
arR9HpqJRo3HTqADqcYsZVyD3gYdpFns1cP0QfPi/KhTrY0U0u2GDY0Xa+MhbOt+CTCmOBI4ykZF
6WjIe0vsG0R7WWMYp7Fmm5knTsnaRIuAg06Se5J929Anty2O3VPUeVfKhpVptjkiMxycrxqiFsdB
m90UZQqpdtl5NQ9a3ImDFYesrl16VBQxvTu3bsjYVF9q4XhPbe4Uh4TlCBrR3H+aBpltntjkZ7hb
kuyMwGTdOWZ/FWwNPVdnFZTxo8Qh2hl6fyrNuRuY1sYZ7pKzJ4bkxagC44yO5YhvrgRbbmePTga7
dSgjGjKlWofjUFCsiMKvw3hoom3vmv4D8Qz9gwlThsyXd/pYUNukqm/ZAaf09zx/NfhgqtI0B208
ROXJ6Wm86nUv0Ga1tCD0xllmtRPu4pw0JgaPZNc0HrjW+UAWK8UxMRxxBqVXMq6iHWsgVNHDQPks
l7SHe10+BE1zVpmVvpGzJBB/IUip1H0hJlBzbZy/ZoWigePI74I2O+g6sDlCsoqX3rbM3OiQzigu
ylT6KaXVckKORwhtpV01QNkzylKvToewtmyC8Jgr/7mhJryjg0e5j+07NeebsMLGhK/2wW/M9na2
fcs0o0vPOjTVK/2t1QBzJho949bQEbfRNd1LMgiRY6fiCT5muAlHmJ5VLM0nE/c6Dm8nue+h4/u5
W7+HU/LoFMh0ujac2L7WxYamNjkyPZ1k07+qjc69T53iFICto2glD0NOkWysxl0oGekWFD1YvelK
bEyqOmeQRYo9Qf1s17l1vvwogOG2zgDm72SRUzNk1kygTK6ZVuMlwCuqmsgsr0ZTfrMoaS3zVntO
y2k4+G3Z34SWGm4MCZzbwwJI56ZFREQ3OYKStU1gRj6x4yP9pyrxeLfY7DzdWTQIL8EawwoPQCBd
RWZ5dpBANK6pTj12rbuGegaORu3RaZvNVEtrgzUt2ghNOCe7DeFYmcWdTSzWBt7fytRABZFQSlNk
pDiZUVTdgcH1tngbzZWW5I8mWRpXakpvSpwpazzKjLGu8WiHYblTKmbBYORoGcZiR1cMMWIV+usc
5vYpwUL9zyH0Ku8QZ1OaMk4Vb2kKw+5y0KC+gekn5soUpKQix6aMkJf3iP2NW6fN451O5PyiABQN
mIx9KAKIkFX74Fq3Y0TvoGpuo/lQwoTXLBRITknoMF3VlWEcg16PX40MaSMYsG4N2dk44D02KHUT
o0E/L0Jz06oFfP1sRy/aWCduKZfVUJjnsALmituv2XUaZcOxJ7OuHgdnXVFJxcADzzbrA3djhOV9
azvukZK2e/RUEK2wPJdrzc5TiOQ16AMN9EEdPVjzuKuM0N12aV89IA1hI1835hLe53tqIzOxxmBa
FT15JZJQXXZY5EagUj8AXEIFk73BhoWz2V3EoGN77kMeTF9/FF3bnHxS+tZxaWp7zVB346Q510Pe
2g9jw/MeYhT7Z1/dBSMQKDRD+YQGrqm+eCV48cFmDyp9EW0u3yIQubJJudIGSgQLPc+CgzkY1rkQ
Y4m8dALmIosXUTfipu/f+95ob6ZaYWXIUQO1lGBP7CU3Mdww7FRjwu7UAw2PukRagf8cWUOH9Vsn
kTtsb3jQ6OSberfyW/SiduU7W2O+VQNQtXR3pkPfleTEA71cTKFvHYfLYSAtDdZOQ2s1XwTIeXbo
bQ92bOrXaR82q6rPnlIT7jNCY/Fql9MunYR9W9oYB/J8n+fCfocVgq64jYY7kNwQKnJv14c6cts8
jh5pB3rX4Swnd0V1kBVra5csy7vM91BqU9OLRXCAvxtUEagVP0ILKYp2m43ka0xm9h6Wii0PaTNE
jliAKYNub1BQOThttxCELt6hm46WRhxYu8u3iL3IesOaS4SzcTUUGZq1rhJE0/OsCE0/oWbO11RK
wW2MMCVyvdNPSW8yokdMiYZQ9f3QvqaaGd6ZTl3f5yyRNWW+ZrauP4Y2l0Jp2b9fXX6mdW61mFKx
dRoN+SSmq3uReCfKKN3rNFLiKsYOYZNRLcmSJ4ZQ5QwZBhokzKgtLUQ1fqEwei/6argPyxoobhJj
ALARLLd9Wp1lDdk7SiaxJMZFPlouYs0R/PsLp0RjjKyTt7ZxHyulbkMe9TnNkvqi3ty0E/YT2ixs
2xvfnpYyGNyvs0vWjBwU2oAP94mO5knPEO9QjfMfrBrttBnYBydIhmuhYzYLwnp2DuQEKTZtdTB1
ciXjTSJAd8AfJGmvaf23RkZo4wv7pQNeu8kb+713qPwabYLyxUSAVSa6dkcJuVjqUwatsdGfFc3J
YzbxJ3p243u7QZ6Qe5q6ZfxEbh9j40uQG1GjpFWQlENwfzloI3x9NXnOwezTEqCYN636wgmvLoew
pcFRBuLtUsEN0FmSoKdWRdt+Nxki96W6aRi9drFG8GZE/ZV+Ohh24EZYjTVtndNpQ15t4IIMywg1
u5FuUWLhtvJTmrpd09HPijU2eMQFuY3TbPVIo/5kaXJr0/vaAdgsl3FFG68MPLZAdCZ37ldMUN5t
Q4FrWYPL39IOIAi8zsUyBxx/NMRRzuXh0urNf4Ie/z9x4RPigmHogvjP//V//vc/LujfkAsbMqLC
97efM3f//T//Ahdc/b90YbhUIQDW23Os7r+4Bdf5L1uwCsJoaBo60YL86l/cgjD+S9eFSwSuqdu6
tGyMnnXeziQGGA2SUqfnujrOd9P2/keJu7/RTDxb4NG1GOmIOhW68SHqFACaPrlF3u4k+9ZVSf34
rEV5dKyL8twAMVkRKogyP9VixmMdIjVMlmWOKCMqbqxiCo5my0JlzjZiQ9EvHVllV5IptKSmuvDa
rN43RneqJXIWhNElJMpPUTYfTOdSNy3XdA2gFBBtbPPivv7JFFuWPMTdNPAE8VEta/jHsZaCS6eX
u8gQrKHMMRet57w7OaqUnz7rPzjJP2J0/nlxz5U65m6Lj+RDjG0lIrTnMB23VRlsZgx3meAcqsZg
nZhGv2h9dS7sAuse/UpfkLL2//D6fGyIuR3uMUvMVvefTp6AwrgYLavZpm59w1gar4zeAL4CciB1
lIY3bF+G/Yq2e42lDo3nJ6//gWpxOX/B2YPv4baUH7OSB5bIcSK5+HiXWCdX3Z2qqMOKkcU/CkZ3
IUSjVuj6vhHMAykN2w4s7K2LqzoVNf1NeoV/f0t/fkdkbc4Pl+HJD1ekGQLix4qm2Wo5HkAjGgIM
3FZ59fdXMWYOyU8+YU6c+r4BDMW1WNq7zoeXqWlL1ZBy2i2JTNQFqF2vq8GOngq/X8Z2ow6k9PjX
U50vXbODHM1y9capWKewqzavCoGIMRlsYN+h5W7//t4+4AYub43Uah0uvMktac1X6Kd7QoLnFoFB
MaUu3x2fMqytBd8s4S1woTyEYHLhxEfFJ3fC75edDqfpmRI2Px3njzwpP8A86oq83UZIwWALwo0v
dC//xKD9p6tushjzQDAhaRDz7386Nd2tzciIY04NwxzSTU4DQVu9SIRRfnIf/ekq/vxSHz5gYC5g
/WXSbt0RbGubdCvVRu9UJouFcCDhjVAYwmD8BK1wYU98vK8IHrfpq2Dyx+z/6xmOQWy7fc8DbTo6
gkOtyXZeqkNzd9LNVJjsnT1CRCnPF0X/0CBUXY9lt2NoYBWsOTFrPinWfaRttd42d4TFYHmFu3BB
iLktVjcWkvhHB4T0CIvXvhb+qDA7bjXfPPnj0NFsUj9qA83fGN9Ubj4uVQyv0qCfeeVitmtujVb7
YpUy3P39rr0MVR/OnBqVoxs2NQPzt9vWZcNi5g0PbmJizzaG8JZ2OV5pxVlpQXfb6OSN9Z22djrv
oU5gMsKxv+kzIhAHGk5rO7tHRF8udAS2ixnuULh5vxJjVK9UiBqr42ZBvoy0rJrKZSLza9eZdgUR
yRBGVgiexRXEC9yG9bcwzbSlcnt957+MNjEPZtReaWb0/PdTNj4CU+ZHVejMXfNgJfn34VGNvMSO
JwnaLi+ddN2ifezL6PuQj/mi7h8nNj64vXDDE9477Gi+i4Umf4y0cPQm3BRsmK9U/k5zQbvS9Vcz
tPNVVRivgT8Z4EToYHoQBO1W5pRs7Q3wVOfBg2ru6V9BZAaP6dDA+3SYJ2nFU1lmNCMIYKQ4q+v4
wHGTeDVsdo3fWVF6ywL31suLx6a9MmJy7rOxxD7snMxGN/YZFtfhGE3KI+7ZMRdhX9J1727haTy6
3TEeUDnmaYtky7rXdfnoyuS+iqTcebYGUzsj4bVzfUS5dE7pa1WW5mwITxGr3ITeh47nifwEl1wp
txmwn6tHEdHScrpzRfRBEhLnRnjDt7EwC/hwGTpYVaZcO9o68cF0b4jJtFNt1xXtAwgsaNgatbY+
PMa1lW6G4rEMMeXgihGLnCAWAoDhSaNpX4yyMhdJR3pujv83974FlfyWO9WNJIY8RzGclvILLByK
CdaLk9L9J2V8nxo2IYOOsBcNjHiaR+2jrdhORrIKt3laiAXjFT7KqjknwfjJXfX7wOVKyaqVoRg8
3W/p9UBYZSt7niMqypsiHbZuRzyCEQ5kwBJATa976UMz/mT8/+OrSmZdSRtnngh+Hbe8irsDUijT
rv5Ui/62zZMfbWVfY/B/rKz4Ofbsl0+eng8IQx4eZBjMBIZnzOnzH+lPtUIjoiUtay+raxZZnDK2
RVSqSGup3qTTTXg0j3rD3raQ083fX/z3RacrXXNennueLsRHCqBqZRf1Xc7pOvkLRhc6D1R6yBfX
4JWZB73ZOdq7Rvnvk8tszPyRX0dJXpiyP+tcIQSX+tfrDMBDI72R62yBnwDL361FmiK7VuOwjwHD
pewZiIFrmkWCp6Zm8MTanbzZ3RM9N+Ozd/P7rM+7oZvomhKoEkuiX99NTCfTsBEtbgf0Uitsnkiz
inhNswfQgAtBNelrpAuO3i2UBWze9wkdppJGZM8D0AYkLYm++vsn85Egd7ktWA8b1GSlMAzrAxSs
xH88kSpZQ6ww3WVCFa6wLWPThd1TocYfGGToppQ57T/bRM3iJ8+pyKHJYimq0bLERMIvdrXVgN3W
xkXMDp26MxFJfK6rRlcPyOxPDb23a5Yi3Xbo8Wr76Qn1yY/A8gcM5/zpv5/SZVnz8UP3oCqxIySW
QH5c0ypL0zQ/EPUWSzrOn1Wj2muD1ug661omZSDsyy4Ky2UnCP2KkgFzQm3R0pbzg5+yW6t1+43u
RrGwQT8jgqHSUTQrtADemoLTyumTZKPTg13FyhfQ9dwH3cydNUT/aTVY4LMr78obnGYnc05YWXsl
mFaHJNkprhH5IOknqy/rA4fnn0/RAw8qHGExnM2//2mlR5XLS0eSH7ZdXC+bINgFiLedQBt3U2lc
dQg4lAysfdDjCGizjHiL4Aeu1hW1qQBPjaXtWJ7D2PIHG50CRGKuDTlUHcKDPspf0gFlK6X6nL9t
b5rkq+b2j1WAeiwB8rtu+3n9QzxKioplYc7OcGniVbW7+OAqlFDIJjBx4hWb6lRCd7OqZeLX9Bf1
+r7P7fe/3wCXVd9vN8BPV+PDc9Y3SW+pfKy3qjXi5ZiMpF1NBqDxGQdXxC7oUZ9ptIcPYBtwRCC9
m0v4W49d1Jz//l4+Qqj+/WRcJmlGIcP5OPS5BO70o2zrrZc63ba33PFomfEzoVlruzTGK1o1zrII
UbtSSWRASIxzOuTx2fGKvQf5Y+KNX/nwQxCbeUC9MprSXioW1QRxn8wzQVAIYlF4qdA+/EVY5m+N
0XZ7Us+KhQ+6l5R064E/+1C5LV0Dx0+WAWhghNNQ1FI3/JHQNFn6jomCRPobmdovaSFhrXuU8cTk
D9s4IG9W6PvAZIhyBXhsqbtAbr0WHZ2Oe9x/o1b+aLcRc3vhrZ2mfG6beinKILwKS7G0KvXuGlHy
CZz19+0NdSLdsCzWwLZOSePXmx6sgxP7EcOpa8Vvym+A4U46SZcTa/q/f4p/mL+g/krLY6PMX9Xn
6fynx6tOYjurcmqchcp+REW5pO22Y+i8cfsgXQS0FrMUjIOVWQ9/f+E/LHk5Rxg3Jpwp29E/bpwR
T7aF40uG50yuWwxSi9YdrH3c1N9M4QyLyfVXjglnyCaheyEVYa9E1bGcYl1PEC+EcMd9t2Qbbici
wJYj9X6UOhvfNoJPht0/LGls3TIhkVLwpwr34Ro1KixNP9Jr8OBIcfrymNfRW6cnN4Mm0SaHP2pU
VJ/NXn9Y1FDxMz0XtR105o8zqocncQC9XYO2aq91gRKH4FTHCVeT7Vwp10eza9M31Tyxo8pwZ/ru
3qyzbtV7yDVFbt0MOGRWBKZ1G4iAghbN+BAaWMe1z5ZA8wb4w5jEO2XqdPhcLPCGv95CYdt0ku58
TQM9b1aYWGbKpUM+kY6sSAbRj7/fOH+8Y9kiAZil3Eal79eXsz0UHVgw663ICPcxT5bFq5oZdJ4u
JuSb+xdSPXgY7bMbdqZBfjxPgyoptysfiOVav75wVBsqN6yi3sJzf+5H69Zw2B36GGCXwVCd2a4s
DcX+Mx4CHH+KTkkk61XQaezDfYX/Lq3tpdC7je7Ghwl/8ydT5R9KUXQLHTaPOg+zKz+OGv3Yyglq
DU+UZr0xqnQzwDXaxOiu2Dd+R8ANRc9y8UCwX3PG+8JSK9+airVTEVLLKPZDjFzCv39cFxbhx8vG
CplPit2ta328kYl+9E2R6QQctQCHiJsM9lom90k9RathZPFag+JZRqhPNoo+/oqF474wKSK2kZve
AIXMTBnei2H43kZBTyyTug1g71yr7OhpAvuvG1xPjDRXpVdivPRltkUcoV9nzAvwaU6NC/0l9ALv
NBVME1nHEi6E5rQObK97rstTVrBDCAcqPPu6acC9yZepTUg5FJHzZJbqHaj7Ou4wpfWXLCyDaU1U
EwizYlWXrAH+fsH+cH9D5LZtBmPopM5HLnegueEoM7vcdkouBemy69aCHNNnbYBKQWIuaG9trfoR
9Z8Wsf+w1vKYdRzUCgYQ549F7DAyKPdXTrm1h8Qhjre1dqFGOC2ouhgZME6VvqoOHV3yQ4K9aIki
Uh6CUfzP91TspaSl23M34reZoZgDmgvXKrd48M+VRQoY6CFAen2WL53AeBvczLimaweqD5/C36/+
Hwr5BAAIqrlsYhxq+R+ecnPyVQSmAouWM0poJsHWdPOvUaHUVapmLY7mZUs1TfuoUwRwlMEnT/Ef
RhlPp+Rn2QbwbVxSv44yrJSyxgtkCakJfFFBPJRP+A+tW1SE5qrSPz1jtkJ/2EuyptShUQGlFYzj
v76mi6KtRYjIa3ap9zU3HQiHRWPfDBRtNmGDuDwjhMYYSu9Bk67Obei/Q3mD9oqod6sG37shsTWj
HbvGYI5gfQ6XjnuhblqzQc1TgitEYLNsCHZaJY7QHl2/XhZjBW1Er+MryA7OU02JCUYtJL8gea7H
blw6dRUB1/A2WI+S2zpJe7oIOZQvW2fbmw3hY4aSB7hRqnYECInn2LK+dnYg1705INNkT3RSxvyH
wJO+xY62jbqlYer6HdUcDZcFy0inl0+hF0fEI7X+yQ+Bs+W5pd1IvatuyceDb9SLWxob5WPzgwCx
2Vnc2c+ueGonY0al5qR5mgsywB8cdhC3eS+1U1/53bJIM/bcbuB7d5HjjQulxmPQohSeRuOpzgya
0KPwXvw6yrYCOfCiIXfonHnJEyuZFnKEmq4HUz/KokUc03j/l63zWG5babvuFaEKOUxJEMyUKMlK
E5SDjAw0GqmBq/8W5Hrr/IN/gqLoYx1ZJBtP2HvtT5qg4ipA+10IbtY33CHrV6I9XnSSEMMKhWQE
UGAmIxVX/tyrn3bjlJwdZkESi4bVXwcVMM9D85xn3m8zFctvvTDutV9+9FWGptC0s+vsDRlmwf6P
mNEGpsNUwhOqmmFXiWyh38MzmzU1HVhfLjLMCjljpKqUu8tGXCwlNt6lEVT1Q/nWa/mASpivvp8C
DOyjUrer0NI9gMHrpSdg7UTAzOn7KcMXzgm11L6sM7QA66XR7fHfo+/n4kKF3SjjfQYlLy8s58Lo
EaXV+ui/y1QlxARPzOR8R5Ach7+JbOsmu8bTnF1xajHrTOZ2l8SoIjEtac0m0Prm3HryU7lYMrFv
9ghjiTr8foQ4qtyVpalvkOcsD1ojlwcgA2ZD7vj3M2z+ZuwvOfosIhAb6aK0i53H/y4tAV4ZtcoN
rXBKlFGhVjlKcehmAp88U9g/FKKVAxL7/dTjS0CliuCW5G7/FIzt68wrEKWel+xKw4mfbaSgxlwb
b9g2mnOX0stolMm6EHDEhKE9AbC8gxLrr8SWa49EyW2XICMPE4BR6CSEzCRp0Z7SrgOzs35ZUeJf
5wULYqeOctQqDZRMMT1SJkhUQtqmz9EDIaz29PwMVTK+46jG8oL57Ai5iohT/MpRrrs5UMMxvzNg
GncKX2C4zC7jdxddhqVn4zleoID2q9iznMlzFGSr7PrajF9xJ8KxtfuK2srfd65aXmdMlps8GYGo
avHyahbVCSBZcEeAKF+rz3J90kYMe1QD9DJLePuW9uVHQnzKs9vXADqM9kcLoCjsCgy6gvhXVL7D
Kt3tzAe3yyysWTyidJ3oNTae32UIEHtqpHy25MVrFy/y2uLTKn0HcEnvYvpFMbU0xCX1cXNDiJxs
Wa9J8AUp5Cjh/VhnlBuzgACTOsmKebWMZ70CdqmNj8hjCY9e+GcHYxz8GIHBh7rySeUq+B+TT0be
nzGJqzaby1kBoO5MQhdxPbA9j+/YU4bPRNnv4zCdoWXXDy4Ko1vT8T5pTJhUmqx6wAsNSmGR/oES
P29MO3GYQUDybRKn2o0d2L287qvnpRrus6/cjyqHv9eNQh3JFO/eCfxyHK96tTJ7ZwmNwXGdj/u4
av2PIT215ux+sv9VETG4/aHTkuLdcVm0r8+7iBh3pegXYmM5Vi2/6X64NgxRU5rzYSDKj+ja/BVO
1icHSflZWzH/efGcm418JO/HfU0RQiZZ9aqGCcmpn13T+VXYrfHiy6B58Cv1Ixlk/MPJluKW91AS
1q9KGz1x3ZWYmlZR5ATfiOTHQrtzk9l4iRs/B+tl7m1kzOlin0tWoKHITXmw6qEPF4ZLB4Fg9EcQ
u3aYwclj39bMfGPsb6Wn/1KTqrZtk3fPA8Hn18DOnmQ3ds/9ejEU8wPV+CbC7wIN6egwdq6D6TTV
6MMxy+TP+dDnz1ktQnfSMVlL7Ag+wbqTG7wjLy/o11w+i2bBe8T2DsbqZ+2+eKEn1I3TwM3Htx8B
mNGPOyBqO+fGWq7a1Fj49n7bs6aYZLvjwHMvDjkWO6fP0lCtfuzEb+eH70coC0mTKsqts2hEVSqL
fZ7qikdVifTBLV+DNsEdOToBo7HEBC1jGWdhMrHx0BeFruaaJ9fg3hu0wXII5spbMxTCQqQ3j8i/
M/wjcbZhI2OQzYP9hPpzKNBus6Lt7mamF6GlbO/ckvd7rlbJeOchTfq+2TU2f5rmE41+jGfy+4Le
6dUogjWWTSYXO2iJkjbMox3HP5esP7spTty8hXUzgl4D+1UyZ+MfcA7G7jhgoY/oqKHDeGD87D45
ExSXrCL+HKZFBWNiOUjaiI1jkzg8BnvLEn+yongqCmjMBAhFyZJ9AWTZS6FA+U32ru5sfgrqvlF1
u8bzD8SJsnyN80uXdm/4PsCYyD/5SEItHopR36re/gDK8qRrcwkrY7hTzgOzQZLiFeaaZkiwdksN
qVX2xR/6N3PuH5dp3SqDNveS9a7LZim2UZJgw/SKN2TpB3txfptmure7bK/ME7BDjjXtbz1mt9n0
/yy9UpvaIgksiSlaPTCpsjS2SsfgyCp0DUxsxp03LJhZ5/ZEM5SfjGZ5JeTgEeXlEhqwqgq5HK25
vI/1xh5omUoxHVVu1zgwjMiql32Xabt5XEPR3dApWTl68xcd511Y7FcJQ7S3lbCZQFaEzuFT6/Bn
jaGoqZX14ozSbbq44kdRtIhJscbnNhSgobPJVcY5FFronndxpQMv9X/7UBEBL1WYUsv+XgfxExLh
FtnrjLsopzLR9GodMnrbiWlc2/gPZT74u2WZ+i100mPf1afKckd2k9pDpiDJLW7kNIsR6nLmH2QZ
n7XQb4xKsDf6+1o3Qw/KQhh0yx8M0BrLP/PYj7y/uCeRmQizcCOl9KNZa69mAVcWRUizbYX1qEvN
2uCWh9Zu5Dgc383Bv+FrY/js8FYtqlIAUcq7XYvNEGFiDbbBkBGrKuzUAChwoJk3R6OPqIGPRvhI
g/PsciTY3pfWjyS8+dZfrbYI0XUai5T34EZO/V3vAjpkwzE3MUxkG0rntqj75IADFd+5ghuAQSLZ
jBliwtljaeEuVwxca1Z3CuLUSvbt1FxMI/vRI+rcECdwYhL4t2aUjEFu0w3Vl5/nf60OntC0QEMZ
qCw23kg2VMVrbI/47UbrszUEAgNocc6TjamXZXRCdLM7TSpUeiBxnGHy9gUQCFwuW5H3QPSjpuhE
qBOWiGUsiRbT/YmKA29O6xSRdPH1tcPIbddwQyMnhKGd+4uV21hjdPXuGJq296bpQYqR0HI2nxuj
nYhc574EeetYmZkkyrDER6svx64dftfcAHPiCu/9LB/GHDzJkKVeWLdCncm5woyxPuoygv+SYDjC
FLkyzrH3E+npZ6Gs5px5tLnMGZ2Vi1L6toYUJD0HNRDSVvfkDk5aDVCImbEPMQSIhDz7QyJRGRC4
hyKTEfz3k0NutWfRJxdLTf6e3Q3Juppkoij0Fqhk0Z5N+ps1bVCY+0Efrt8gltaexdlzIapVhnL4
lALOUJLBeGMTM77+7Gml6gic/m9WA9mZ5MLs7NK7kz/T4Y6C6c1xlRCmrBfd2WlzG3nfKvuQatmN
mX9riuJgJhI1alwBU8ApjR2+3VQjwSMEwYtzkbNcCGrIIlqsDefU8eZDMzt7YiY2lTKnY+UnzHK4
Z240msCTL13iPNxOw4Q3HIhJJ65yikGwemZ3/r6wF4y8zgzwBTo71VUA1HvHRqJWgbUt4ZduW+nX
58zR3qQWT1G3fvX9FC34Jau9fLfI6pyRkXheqrQ+E17/6TsUS9aAsIxBlNgNLi4m7A59s8nX33Lb
dc0KnKjP/Hj1Eadz6PWVdcxJT8hSvTxDAy7PxfrImEindNL+UNTDu4/fgqDH/7GAkOf3kV0br3UJ
GkeXDtbL9Q/zMuCo/H44OfAcLdM7tPWcnOeiSM/fj4J0OWggE5Z4sqPOxu0CLG7vydaGAizbt1R0
Kvr3pZYGJYB5wgps6AsoKejyfCQRWpafvy8zTM6zat6gIFb/nvZ729/Ubi7Bj4oSaBeMAnqNGAHg
MGgn2Ra/DBpTjKu5f7IGDGRFMt6sAmNdCiC1zfZ+LX12aDpQI5/7muHx9il7SzsYvOIbUWUYXejg
duZke9ul1MjS1n3cjhoXJYpNThpC1GrC5ENeINjoPBkl6Rey+Zh8pUDuykKC4qiPQOH1yIkdmmtA
pLMWLNupAHRjs3uAFs4BVkD6HCAGGz0H66wHf2azJ9AiVbsCQME09YAeAyNF/rxygPyKqTf9CA+X
zG668zcYyP1+Nkg0WOnjvPwPF7T+V05rwPuKGVVoMwZTHbf/sD5vpTU5Et9/W3cH30Jwsj79ffn+
9t+PCN6xt7Bh/H9/+u//8+/6/VebFecFck5u/z35/ZfE94/737cT0nNDEEPl//Ozqe8f/vu/+feT
ODM2XXPx/v1I//0j0jh1d0rZbwDuMmrula1YaA4uLsVtOiFf+T/q1jeJ678vvx/9/+hcSDnKaBjq
H99///syJdJctbP/Q3l5SedECOcfvp/CNbPsJMiwrq9plf242VTkfoXfX/53WXIa6WYBY7P5fsiZ
PpzsQDmhX1qnxqAWT9vO2QZTG4eyaYl40+wrGko3FIvTRUWfI5mvjDgUCt+wvu4CVT7bW8Rxf1VO
TC42UYfIH/c3NyKx0Tmc10Spo1XVS+glg4VC3+hI96rVFWYdyBuW3FXFcAaAqbG3Sa4n4LsgIWH6
KnWl75eUbBt39Y46oTaw7c30Xz6ty0PKqIM+G2vaBxVbGkoO8k1bEXTTVVaOzpWzB4bMV6f6mwS0
gmAF2afCXRRjr2mY2OPXXLRIX7zPwHt0DFJCVPsrVkkJFheWDhmddP9x/6PE2aQNEg8uuYv7qsmO
qVxc0K3Oc90jLqqX9kBr9bjMIH6Ccd50SRxvcDDuLaO/lEAlt/6gz1uQoUTDxOOmgIxhTSyBsyYI
5VhLwmUq/L5l+yt7xshzz+zY3AgLulmQPFqNwpvd/O1tZ4cdLNlw//waRwNHdU/j4Vt9OHb2CTsV
XUXOFkGhsKCxY1jEjIWJmKRCIjhGYjsymsa/VJb4UMPDoNdPcdFOe5n4fsgwMnjEi/iLdDm89H77
RyTDi9a3M16lSWyzWp2TPP1Z5ZFWSRJJ/FWWONihKbF6Vy0u4aYOzolEm5BRGxn1pB0G88utY+OQ
jj9S5FtPCcjHjSC1WkOfcjbm4zw2qJEs/YK1T+yKgPSzbGiyUG+r+l+Kk6VuufjT4AHcdbTAkeEk
ZLPgWNmCyXU3oz56+yCR3aYq9E05J83W6Fpu9rJgrGUUN7DVyaGLly80jsXNs+Fx2tI/V6PK0JGN
091CeJZV4k0rSWD3bKB+Qz5Q7dhtcy0zDF+jjfG8yPDTVq8aP8LZYfQBomFkDRhDKF/s0o4aL48P
nSl+0t3iUJJms088c3zI3I0+UPLVGmt5MfQJNiFPkhhnsVufwZwYlUdDiON5ywhsNVg6WPjm7IWG
Zt5nK+cnZy97jsc7OqaAyoTaAKnB2ZXuj9H0O2gwGwD0SFx03MmVdlwQ1G8zIFnHyq3Fpc4Ed6JK
UAcXjGxj9N0Lk0RUUemHl8MWwXqUhVYu5QXu3aZbXUd25cutwGq78yf/XRmCJI1fRTPIhzbe57HM
wfKbN+DiHPlKw16rNzfdQP0xOmSrdCmE0Xweq8h1OhySpROQ2GN/TiVoz852IYlm1PsDC1zaiu1i
ZG8WjuwoqwcSfRoaJ0xtOjqFGo9QW0bg0jumH5kIydCYGGPVIEDE8OiYBG6nfBOIh/lxGLqNreOv
GrLS383wJoaSfJ3SZC1cgFYKExcQb9xwMJf6z1UDJjQyOjR+O/R1TPTL5S9MqJ9ak31ojfg7TMo+
DQZJOFTy7r5ykWtVi4gSJ6j4GPH3IVWZO6LjfqdZHJFlgpuxzwCAZwG2vCnF1kRc2qatkXNijFsj
cLILOic/FAi2uXXacWRLNR9k0yx7ENLQnMzpT5Y1850TECHMiE9UtgqqY5G30TyBApZL5R41ujkD
xfe5ondP3LY5GyMFmKWbr7ZWxRFpmtaxMQaHEkgjHWGMz+2QT2EC8vG5V9af2Lk2AnYNexwNlsw6
Cc4fCTkPsBMC11scajNZ8dFeP0WTReZkqwxygCVNXDBW7Ci9vWvNyDIplK/teplWWAqjOVLiTmDc
7b3WSnIaRHH9dzE5G3sr+Bu3KQUWS4idHkys/oiC4Jt5bXppamQqBItsPdaBHitAhoNtTdtaDOcO
4fyZhlKFps/+okrWqCWrzhiuc1Kt1aS5d2RyBAJZbs0MDLvQan/TJ0QKed7BnWstkhjP+3iQBLD8
tA2yMoQlMtbkqRm+duSmRSUiLEZbQJZSP42I1EmQuXJaa3POYCiYDrY+/JzrJT168cj3AsESw33m
vmLueHYHB0TsxGBigeyCDOtfX54zq2hIb84iN0u631M1/jZJ9skKip0azy5JJrVBnTh/NaZ1nF1r
PxezyywUJozUsJd2+PypYB8NE/YCvcxmQLq5MQdct9yD3snss6M8q9+WPr+mMUuNZKpI6JOOxtsN
oweRRYeEqVeE8krOL13MKVumPWRSO/lg2OhsKW7R7pj1RlMQpBY3kGdwK4Ekf73HNilJY4kCvqfF
8fjQ8utbQ+cCNUViWAHBnkuUFB7WqMt/MPLGfBREQ209BIsfoKzFhu6ZWYnNb7pN4F2oGAJ/N1Vr
j+WX8ykoNXhbg3pMu3M/Q4U2e/8BGNMhKcHgSUv8zoqAN509FldVdO9Fm2f7meFL1Axj5DA121En
J8SLIYwj5YXgo8K4pjZdSAOCf2qmArhGzsqAQztMEnuJJklIaKrA7TOph3czZA+wHHadRaDCkqCf
y9uUWyzVwwgKcDd/YOmonkYWSGFegB706rrGHEtkRmMjYINqf1FoxI9jUvyZjERsLcO1N3wmWPCU
1q+yDMy9PUnOWGZdB0Mu8a73AO6yUDsyl5mPzooC7iTk617ER60is2Pjq1+aE1hnYKXBRQVBAouG
4YxcTJZtKoDpgO7vxihAh2PSbg2QrI+tTQ8bz+aDEaxcLcgP+eNdzxTmfNarh8TJoWeCLwMJ5Srz
gHNLPlrxE/ZZEDOwjss8MR/RKNTPaOOLiATaPjSGD5IZxIuT58NVpdkHH7f2pfcHynonrTdB/Jcg
0eo9G0ZwK0JTW339EmVcFfauWZyssVHg4ZkxtF4STWoy/sLYOftAe2SgwrF1vPdq7pJVBMiUxFuj
Jxv14OPJw97Q0xMwSnLiPD+YZjuFMOOXB4tf88bJ7epY1pSQM99oH2hlNLfpp6PGI2T08S7cNLmx
M731SlQvWTkcGEEZyNHKv73Tj1trkElEhsvfon/IEfFf2ukXA4nuWuTYtEjbuARpHZxyopy2zmCZ
uzxTRx3gIJ8uHfuGNoznnGXWhAJmD23VYrdF2Uk2Bq7dcWJJQvNC1ABkcHzpYUyZ4vDGPenm78wf
ds48WqjwEmNnZzENbtx/kuV2A9ZJXgGpe9u46tXRgYgIHQnkKmalYl4iTaTuIzbcvT1b7pGl7WHs
pyfHdshCyqXOHcQYI9GQ5pVU3F1jxzui3Uv3lq4Hl7Klhp3qd2mmigoJFmxtBIdKmL+8XreOQW5d
lcUYwSKgz50GSczWMEIBIejE6lKaeN++VCr5wlrHQNTzJrLpFtLW62lf6o17hGFRR4TwDkj8XSiC
CcyEOJ5L5gkK/3YTeSSNbNij5A8jpy4AfOeeZY6z0ePK21QityOzZiKisQJDaDLv3My2tvrUrbTU
MiZ2jeomLU3ACqAhLU6KSbqRxagqdEBIH2XhzBs3nl/T1nDOFo6FTWUiZU5VFUSEuJVb1WXi2SjB
R7qMlBvULXvhYk9nUZVtEvSODwHj8Y3ZdgTtsXgjjevIiaSQfpCv18kxffIhzenIqjuHTFQ7Ho+j
xWS4s4gymzOKvikXoUmXvRV2RrXgcxvVK1vbmfZwNQC9RNXQ6pu1/zwvtLPIXWOWBE72aTJiPdp+
8Em6wXiVhNCmOfkhCrNIOfjUSa5eUVyAj7IE3R0drTzoiLUt1daXaT4hnKbxyztQpKkj91aW7RFh
ojh31TEuJO7PzpujqSaSaioe87z1brJ1t4hP1A+4MHEutTeDrJ3Sk/d8buNIs9TvmVrxUmPyXodr
Fz+PIZoix9nzwsQHab/FjRPDeYq1T3f6E3u1+2bkv8VcxbvAUfPF9kf/KGtc50iYuakX6TWtccAY
dv2jqlV3jfvCeBqnF1LMMEAgS7imuV/cqp6ThFH+vkBwcq/SgfFQmbnXsbw5KzQz8VFN+1XSUdl2
/Z0MtvjvXEoPZDme8NFBvOpaqEZ9ILklOS+Mf0FgesANLs56gWPdR9JbvA1lY3AL9Dtrr0s164dE
QtOQy/Ii0j6/sKKYnyRJf9qi0WsMOesnB8JktwBsXC+M7Q4gSr9EY7G800sPESrRgtTumIGS+WUB
OnTlfjA+2aN+Ss30c2JMzNR6ZEOTokrztKC7LgNE+FqRUogaiF+rVd8bqyDNyxsmRsMDO/alxE5e
on32icI9UjEIpnKxfDRh5zpRgHYRZog17zxCw6MhrfKLlXZg4v3lXDMo3mWmbsGGYea52v71zmHd
3Drge1YMW4FuZGJJ2ebKv+AdJUIjQbydiekra6eWndGCyV/UIJxpWJss68IxbbHVVokButdMIpJq
N5NxLgAfPtcOEa2opTAtXWZgdmsOTiQdAaMwc6jf4zTY9lqcXAgceyxSK4PrSC4hpfCWvIF3lu+c
InadRQo4dAiFdX6wyN/Zsh/JI7MECFkPudymM8sgw/mFFlU7Oqnw98rITugN5Pn7oskp2ArFL0Y0
WXWv5mbnIrx5GfnEn/KxG3AR6ONpzvyPOk6+NMybj6VlIZWsxRExFaFWsTVRMtZitxRVBdwE5mkj
TTbHrZscqz4ho7Fqk723DO3BEVPG+J/J3TwrZq/puuPP2D07UZ/HcO0mqsM289+XbrmWQ4Ps3Zrk
WXmZYClSv2OM7XlLBNku1Yxfs61T/87ldOrpife54bdh7lZ3eHbyVo2ZeojjBvyhYYYzaSZRzSm0
hwcMpRkKH+qh9G0m1ppDsux2loaAD7YSpVBOPJ1gIvHgJACN/rbeaL0FzYSuzy0/Gg1/qLJV/sFc
nbhN3mKT7R5prF1Obwx/UwokrLcgSKbV9FIZuSRFhV6wyvaD27sbn3P0iAWG6cC+6MfsgMf+pU7J
hooD0yKoFeyd0/tulBX9cMyLFulKoLe34axX3pc/QANK29gJTWd+sd2KsECCiSBcIFYwESGDW+AV
7Xv6Dh+dwIDgDalND7iF4B/Wtcsf10aF27Acp3sEH2Z2kFgaDV6YgEopMYP0SSOiOC8lhgUPyTpd
UdEXiHIQ4THXWkxefZKpLTnUYZEZP9t41xkmlb7G2q8n4KUUJjSZAJCKDUaZ7OphK9CZ7st4OZDk
QEKwQPReiHDy4RX5Yk+4jP130o/4RzYFk34nJitIM4wR3Ld2aPRyV5QMrkzF/MeNh6ustA9Vqd+J
ySykGpIBwv2sNmKxjWOjzQ/L6AVXoRXyYjTkqqKmqlhoskRtDSOqLTPbcb9fP7r1tlAEclvqPW9M
yhTv1PYV570NJsltW2715NnbAXE4FuVUNhPDM9UKHDIOeTc2kVwykqGWQF8npm3fsM2tmtzfFHn6
3g6AZhdm/DSp6HnETCunALnIZT4ROrQvYgCbiRMZBvThRSNl0qsZfpkOoCAtyAhlbGoLqHxcsQ0p
CV5x+j/Mw/W9b7XdBqP0tJtYspVF85M1mbufE4uxFtSvmipol5igZzNXJ1cLUpqyhvipZbg0K/a1
A+6Fszb2KW1e/9QWRIOSiYccYtDs577+6Zl2eUIGC9qymo2wTYVzGNa+XmOwNpLjdJix95KWimvB
YRSO5zZnjN5SOVbeW6oFPuNFUe/bNYCvFbDJqpi4JU7DMy+Wwtcg6U10QmtH+GbY7wgisfWJWhaR
uFyTljBC2VuIWNbFRpVzrKbqMfD65lLXkAllJ+XN86g53V5dOIRXsmcRPJQZc5CM2VqWt85Gdf0L
FZTkzQoI1ku7o+WbeQg7ZsvyM9klvQz2i14hpyAnt228UKtaeRu85cVgU7ZOpLwTHNoqtIcGSIrP
L24SM+2/S2pBHxsvbbHA1ccwb89ugelm+jlMprHN80bbdhbjvXRnE163M1vKt6QxfhE4WbLlqP90
NO17wDzxVmu+6qJLL0js/Mgjs3Zy1lGXmZQH0sjISZngauEijGw//mWa9UOcf89tGWTPJnuyLsX8
O/CuDgAyH42agBEVsH+pmrLbJr3Qzp2TU8hiLdwuINo4Z6sv9rw0WRDnI9LluW+PDIt8Dc5nJtTV
6j+ZYWxzCpE3bzrOvfROhdEbWwMC91b6LVvRtGp3GPhPwQJmxsv1KNPT4gRQqEfIb+zMbByObZ0P
NOgcJdSR9zr+a3iyueu2M6OG8OWuFuB6ofFX3M/VhpljQEONQDXANpIQXYxIMjgSFvTRlzI7J/18
J+uWfOlWXEqcBfDSGzaEC/0wUD5kaMQTJA31QFYyDJoL+3cMvD+0i55XeXIOjQep1XVUuSnGwDo5
vvarxEis42mNGDlyP1ihW8rin2cr38U/0vZhRUBumLByfAhm8Moeki4mtElotzGsI5YtBaCgpCL2
YJoNAio1t9znjP2i0f7QZ80/t6onKyKbsqNn3xqGLJbGiaNp98Qgbngi224NNOaDXMo3i1zUE8a+
Zi8W3d0SrrJTtstC32oFKhLBuW+DQP++lJPzRzBbY/YHyIzhRXZkX0S4gLAvqbR+UVPqv0tp351Y
T2/pTNixkWZXb5xy7q+jsWMkNEY1EDAKNpsXuItLek13ZaRlb3nQ3JZpUJuSIVgu1vVYn7z0yFkp
mMr8ZNbVsS1gMid6Io+1cu5W7ZEN1HJoLRD1TvzTwiIlpKVE5/G7p1wbpP8Wl+Q9pJNV7FVhF9sq
0BR1gPUj9+pDNXQ/zaYrXgQjoT3rMhQeo9XeqkG+UFTNR0W6NtGk5WtNjTSnvXUcAwnXUPW72Cto
00TacSJN9nYE2bidfQz2bTxv0t5MT9AT2dypmN6wdTCYdwWtwIILw0jyUwvQ4IJkLlqF7LtaJf69
S5txqymhR/McfHoI17Y64cMbW+E9wLo1bCEnH0A4WmR5JuRX0Iv1OeO3AiwCg4bJiMiEDPWl0a8B
rCXBnnBPMInaQE4iXoxG9+oGBQDqgFYHfzmvcfx0K+PSjfJgAI0HVW7TCZMJTVrHMAzVQVd2cCqp
pY9jicvcFR16J7O8pWMJjTOJ+Dnoy7X8aW68Gr3NnN4CLINpjn/CTIxyX7GnZAWluuMibFpliNdN
Z20d3c5DywCY39f9FPlYvEJySTbYQUZGmu57yWeFZBvgkGaXHmsUVA+V0G7VLMfj4BbdLUgS0Aci
La8Tn8vUUiSWgpvctioGhIAWLi3IvAed15VOdiliEmvnsTf3ktidrap12GXrwe+PdJOeRgRX05vm
kXvHLZspFfVWPDZJ/mCZDH1JwA5LLR/PvJgeb6Geg1wI/SCKAWYqUx7ZSveZbCw3TKX53NTUKPGE
+Ggs2AyNmfGL1Kf6MfO63di09ofPoAUKWsePhL9jV3/jIMdDP371ordfWguImJ/3LzVkVMRAxHNA
Ry9fnTL9alx3/GqgeLrOHBBHhB7W0WiFs2W+jJprHTtTFVfftPegYMUHt8EaDSKM5MJt0tNgkaEV
DLN3Sws0JXECYF+NA1S/FgItq/Q4M1+6LHhKq4U3kU53PpPvtMUgPSNZrKwbYQUxHWnvPIyCvM4U
EEHDKO+hXS8AGEvcslI9QmQ3mQ/o9o8F1fgmnV7xyQVrj+uH/lQ+zsJSh06Jv5UACO0T1wDtVkdQ
ZM/qcQqM5CZ1aI5pA6+OzpfRjXd2mHOGPmYGxvdpvjX1Ot1pyeCFtNbOse1khgkAb9siqPslWtqc
ohYdHHm0dk9TZ04aPt6k+DQc4wF3sraHmwKRVSJy47j/9MC2UpE3/TFrpoQkdFnsFrNwcVCl3cHG
6/RcVMtfwfs788f6xQ4G69DSR28KPsuLPuoPk+L4yb0Czeoy4X/MiuZayVXYYhPPQyUanysp2LIs
2QVDY3EzjUtCcjRvPqtCQBLc+zJpHggbIHZo5F2HY6g7+y6M0tGuu5vZlUe9bZ4tZ8XM4sw5+lJS
0PQgMD0qru8wBjUHTwz7+9MIgtbGIgC1Lomf0Qi/2pM/bfSiLc6tG5d3s+MD3xCeFHpWxoSMad41
yBuGfyYGXZWaBDpz1GGEHg9VQIT7kPfmvVHfpmAS4IfSvYBe7G4D/FSDMyPshsbcletdRCsZ3bpJ
hvIObdPEAsspl4a54NA/JVqj34P01Ll7zFbl74Lx1NZVOlnk42PTl+WlxFxA41kY7wgTMXAbsscL
tgBLr+7jdI2F7X9YeU9OjstN0WD8Q3XosV1Kki0zy+FnrQgzZ5dpnyqj+6Qj0M+m5J4QZNZOxw7u
TXNz7tGT86pwOBVr+M6krJfGp9azjZQJyXrxWVCB3BjuOffvR2wQd8PKNi6MkJOdd6iIciMjRpT8
8r7Fb9Q5BLzFycS7lktCEB3zien/uDuv3si5bD3/lQPf8wNzAGxfkKwcpFKWbgipW2LOmb/eD6me
qZ4+M8cewDc2WmBvxmKxyM291npDv03adtN1sbQrLS268wDG6WK5MugXnVTppoNOAmOLN1NPSgb3
DQFaYGEp/lMVknb109o78qtnMBhLEtBqnL0lHgMRxDrCC35b8qamOvpEbRuY3oXMnq7GN3IK4C5t
9gWuVk9pO0fPqAtU3VaANnRSffHRo6D5lSslr0BDu9VbMn1dLXJUz1TOVIUucc9gyGy8cTWiEuXm
bXrOpy5k/ESInseFeBLJ9dt+3N43AJS5rln4HJSkd0oTvlg/4gU+685qvuRoDEK7tCtw80wqNwWV
SR3KohOONO+2SvV309eRUNQ7DGj8myoAcNvG2bDx9JqgzeNjMMu+aKNpHqjTY0Uf9RF5ksTbZgnC
Px22OZcedkkP7+BFr0h8xnF4kWAbUiiRdZtnEpaHt4P9t9ZrWf+Jc06seyvUsY3zMok0yTirviqe
UGNyfVegHvSSqGV10BNueCnORPRGUY7s0sA8KD3wPizUjU0idOkJnzew25rWPgbc3CR74yfAVNGG
9CEh1YTSfFH7km31VvExUiIaQ0k8BhHSB4VpaXtZmRB4z/FeVmpK9Uqq/DCBCj3WpHAYDWjYLxiI
XYpoq96No457ZON9DqSD7kIvmtZFBlDBWvJVGRjTrMB9bUlf6VWdHs3xyzCEYXAVBWQnojJok6tS
uymbmXWA1PyjNvWo2MooT9depzyW2Ld9z+oF7zvU4sZ1lXTtVsyBhSfZkO7GfoQskPpvY6uEj0lx
ZxVW/tTJHmbZSg/mIoouVh8INwgfbIrAeyCrMx5rxQqA51nGJc684ElaahEtcrGdlzkWvM+HIJmO
jaUZpFPi8SHOybRBMjtUCSAMwhzl0BtQonyrKl8mjxIW5IJiDzez21QVOQcLNBvCAq2FxwMhtAYI
O5vh5ZNWDZs67U34JUl21kZ4kNgBtPYI1HzVISy4proLolKr87Ocp1+kGsxNKYsgGORe2TEi55Fg
sGEPKQV+b8RJk6ym6ogNUupYHJDVl7TxpDPgd4q8x0xPE6StJeHh0k2EvEXsy08jtYemNds7Tuxr
rCrLnYCHrNo46LcZMDS7amLvCOy7WVHVpMDqVfoNqsMbEy3mrvUOnc+AN63bL35OEoQ+5mxj2Crr
LI3nV7Gk3BLpqreElS2UHw1zdg0f5yHH3vB51NL4ofSF6oHxm2+LQhLgHMH4qM+IsfupmXBjJlHW
jMZzq4jtIxBbQlwjHS+UdqQz1o1uGxvRCQqHRgVyfKv0RjotE6GTKPbAgSR/wTLKZNuqtLqNGU4H
fqtkD1pPuvM0pNTb+FLUnnLw8B9EJZ+wRjeUh0m6byxBfpZ+JHV7NgfLfwoE2b9BUeR50C2cDTUj
h98W9DdtVfc3qTkdYcB61h7JmwjbBvIG62xkiDpBfKVMnInruqzqRdEAs4GJt7KCirpWhPJtqybv
kQX2cogK5RmcVADI7r7piEgiXfLXudJVp6DObgy1E24IGAABBR05nimqDpIv7OuCXx7RlGd9ktqt
2hlIKBrdK5GFtIM4phxI2fnbYZDStTXAmamSKVtZ4EBJnMSqPhCqBsZK9r3SzeHOwTarngKy4g7F
7vdElYPHqb3VmyDFzkHrV1PdfnZFczcWkukOKhLfKFXsu1zREI/zH32rFA9t2qi2Ngp4JOeZuell
tfsmXP5biqabz/z8nn7W/33e60dOESv0g+Z//uNs/T3vf+az+Oc/zKzQkCdkbj+r8e6zbhN2vcqE
/p+u/I/P5Sj/GyFSGVU9+Jn/Woj0FGbZZ503/yBF+muvv0mRWn+pqAYZ2qz7QClAhGT6S4zUMv5C
xdASdfOXUClc0V9ipKr1l2ICNzXgcOPapRnoINTfYqSq8peKc5dmSaiYUSQ2/i0xUu1PJrtoSYYp
oqloyJyfKEt/SAooQWzxu2fiIYOdF2APVlBQUA652qkKpjG8ug960Sif3hDAImckkJjgBrw2MB7K
SE79L0NSiOnFQM+FR5UUufnUF1VTf6Eyn+Tvk6F0wk9sbajQRFNd7SeFFLk9FB0S5iXEaPR588EQ
IlyGdQgmFfhX2RW1un4K5ayLV1FdBO12KJsy3mIPLuXkXZPO+6EFLVaZCWkH+VAQSt7EgqmQiu6F
wFh3pIUZgokQiY6tZZG+K7MwlIC1BWNxAxqcAZ9O5Cxv5LYj1uab4Gwmtkn2BllbgIYHLluHBaTp
uNqiJ6uC9PHVUORN3UifMozC2qlrYRwY4fr41gbkSxCl9tS2dnSkJHRqI23cBTctDiaDsEJNxqpR
C2ijkaJj4Gsg5dKIqFJ6TxGOCnaBhEWBLdYJ6vZlH88sWbLw4OsD9U7t6Wiw5aJoARACFKYyygWQ
l9yLP8jBtCjUqVYSnOjAUkAz6A/KFA9VNZk5fgF0FTQWLO+VYhr0NxEVnQIWBeODeQQBSIMha+R2
VoohHOoho4X2dGD0j0pvlsr9MCHy8SMizf3Dt/rkhzgNE6bVcQlHMQIDGq5BkwMyGjXSb3oQt95K
sXrvTICbY13uKQ+ZpDESkLTMX5VoV2N/k4m5CQYVck2syuqFng6bVInRaekUeN1gBIml5GOLbUFP
6aNohguZBYrmgYBRlivLoyjtq4qv6lMlQJnSlWpZLVbq1OjF7TTUWrgK9RHQS1XWhe6OityWNuTf
fFwHbTDVIyUFHHGspBTML83oeWuCi+4pOgJU452Z5hYJDyOsDPhfXeiHwiH1QUS5qayLOIwVBfq9
bqZ3BmUrq6bo0skGkqKR2ZO+BfIK0t4TsZA8+0U7ytsorFMZKQi9Fs9F0Un3kVpga9/HWl+ekqb2
/ZMw+PCyM02w5O1YokSMv9gsIuzgjdNO8QoLcH4VqiJx3Z+p3tP/jyUsSzDJ+3jyhRfYQON9B+7w
TqpqfyV4qG9jDdnfisboH3kCEMRuNO1GKkSoPgM+Tz95S8QPAq9CxBbgO2lyH36Une5vsDzjvS+a
xXYmPa4sM802ckEQZwhc5snUIU5MYgY8D8j6Qa2k8hT6pejAlVRuhBjvSCsUhoek0uVNH5rkzqG3
HYeA0oHlAR3xUTiiPgLCo9L8/l4vfV76jTY6aSThzQQcYycSWDyJ1Kkx8bJC7VxPyqea9uN7WyfV
WRU69ZK3vXfpu0l2MknKyLF2PtcD54g+6OqLmfvtR5dIxQ6zBOU+iEXk0eLWCE5mMrBhUuqbGrzK
S5rVgDjKKN7pI49K0gbxmmg238ZEceBOzQzkZ+jHVDaqcVVRi0L/0QvhyuRSdJfQQ95At8zesgFd
0LIF0avrlbFpkcRfGRoEhjALoUuNQwVGSyYH0BbZxVLoXSBLVyf4fd0GAZppDQBUu+1UT3iXsUvh
UHnx1IUFWRzSdusqA1yAyWV3M0Vov+uRiG1voDMc0UL1FnlF+G6Ic6VnhOUziH6R+JWKgH1w1a7P
EnB+C5Uq3k52K6ZQ/OpJeBaLqT41HbS+WSMY8B+p8AJ368S4WNDEiBkGLMuV1HB9BdlSAi9rRbEJ
SS+hU6g7ihSHZOJnuFHNcDfpJVGRp0iO3nujyBiwGLeeD1gZx3JrgwmtsjJrTaDSMqcIQ4oUSGxO
2Y9WkiPuEJHuVmyD+w5S97katPqcl0EOTS2rt3JYaDsvjYedXDTCWkV8Ez0IRdmXoTQguNoDcEeV
4CREcsLbasw2JpQf9rUgH4GS+VH1YDRixEWOohIB0qgKJE1lpdigo6O7SmiRPzL06mxWCM71YxE8
enUynoLWHFeyjHFIOQ0DiVIhWll5Oifh04buKAEvNgiSmybhsFFD1TglCKg9mXVL1GZG2qEJhvLU
AAfYyMAbL3DuqjPXgGqnklFEiPs831iiGCLtLenbfpzkleWBLIdLjfKlzKBaTLFczio1WAvAq3dk
bkdX0r0GQmjRkg4Z2z3OLfjZJ1q/bug3V4NvKK6YI4AMqsU7MZbt1iNUIIcXAlV0nui16k/epiyo
/nnQQk/NWMk/E7+vzlpUiwwA5gwElodIRkNgK+IZtJNOwCfNftgJMZTlaGqhnsKxWikGoaA+jt0u
EChWZGkLP0pRpKMgGuIubSPr2TBS/REulXwjeEbr8sI0Nj0GqOu0aVSctSnQ8njTiTYjTGXctwAn
ByPmkIr5Ba4cYinM1jUYjerONEcQ1xomJVFfqyTapdL1gXy48WT6ToqFEX5BEC5xT6hcELY9o39I
gQI+fGeJngMkVjSTjXUwJUPnbyIV9+qMBMkqFad2rQlBhCiFEg7b0Fc6UPFk2bu6qE+FlYRuKgER
CEI4BoPlKa7CYH5ltWSYoE72RCk5RRReuOKqpDDkpnqHxz0Vxh15BrhA6IY7gEYxW7AiCiQST0aK
nus6IrnnDpnFPRxWFWUu/PJ0iv1Q+MR2E/Tp/ALpgQPwviPtL5J5LgAGgAQF1Dd4uGNEYI/tXmui
VYSRiFNUYnIMx7a9E4RIAAM5ZdtJmhFcY9isCef42UvsOv2KboZwWtgaFm72moWSYpjp7WaK9c6y
kSCs3/OqAJogdiC28kHBERnOuOEIZRFcOh0ia2KiumF7Zl09F6Ae1gqEqLOK3UeyRiFEBlTp9728
Rimp9k5wbhpooaGftOtA0k1tO+BuNR1NLhLQhHLSm4eBQBw8CUjexlWroj/xUk/Q0pXmGqyugo1H
/lVGcD5SLQmReXw6STkiSe23eE8cWxyvPvypU+Up+5YJ+7eCl4c85e8fY5Ul/rgGMv8PxTeKypjj
v4pvHpv34HeXhV87/AptJNH6S0Skb7ZFANakzPo9v0IbSVL/Qo9cRutYVC0TielraCP/JaKzNgc9
lg56elah/BXaKAYWDCICa2TJCHkkjBv+FtzdfstcERd+B3u/5v8ja9PbPMyaGpcG7DYQ0/necPfz
f/w3To2YS0GhS9Rn+xhd+UPgJy9RycwpqJ10SQCwH2MhjXG5WaB3/PembrRQWBGFKPffzT83UJMN
2UijXfd1jExQbky3YaCZdm0hRZsZLcCO3nrqcvrfNlePyJ2ESI4ItwEpD8qH5rGqhH6veniiCtL0
hd15eJuN0MOlcQwZg8Q4cjKscAQ4G7ZO7+0olTxuIsM/p9Qy930QvQbC9IK1qUFetQ8pygkxkiXU
LUEbrlPw+LhroyvImCZ20xamTB3yasUZgq9qplaW3yxNQcrN6X5pqumUdAdzItPXeU0NZxjW8vcO
yGP87VL8dphlr9+u0rLVspD4FhWwSdoAgAb3hhFwvpdiqO4vS9ODjrJW1eBBm1csi5YJyax8L2ZZ
8U+XqX1DRWPZMFFB9Hw3GfdhHr3suaxadr/OLsuuH5MtOy7z/6n5X3/69QSXlj8PP8awGnZNXxV7
0QyL/dLq5tmldV1Rx+KvZdftfBzfAEPNW193ua5edllmg4T0E5Vs0flnG+N1Mk3fa3474vfSZXdM
QPmcpRnyPp3K4Ptk/zin6+ddz/16XsuyYL4pBDJAaB/87fsU6IOCd5nnAwYpDmJupJ4xOMDWdJmG
M/OzVyPuzqWJ7HC219Nyn4C73CyLvjfM5hXXTb6PsWz9vdG8+jr722oAJ3xaq8Y5hf+5uWz1x+GW
2X+9evmI386ScrE/Bxk5shsJ8JlopqGCxv51hqQ7IbVavVAQo0jooy3z+UIDnTdaNl9mJ0YP+/5u
2XVZcD0SbzYOsswn8+GX1nXPbKHPXvcxhZaBeipHdkX6G30YTL6krEps7dpsvayiLiWX+2X9QP7W
LTRLtHtMkxyYWorbtVBEqWx3bqxeUk3TgNmk9d4D37+HsH40xk5YY3yFvm844JcEeNg2Qy/dfzcx
WYG+y9WMbYaTf2suS4PGOKgRgm3L3DJZdly2u87+dshl4bJ62fC637KMWgfs/QgkKc4ygKo6qK4d
gH/gpNVhIh1KT5FA+NQMUJhJA/987tnmiVIPdOr50p9jclDspbk4mudV46jtgDyMFQ571fD0bTYh
tTyW50ktH5DrAhjVVRBTCfXTva4dsX0ad0HEtzfn7720rpNlWQaAFdIQiWBhvh4UzjPwSmVEx14p
z2pUAoc1GMcHVals/KDH4RCzn31CjmsdTtJDmA49wgV+jWdp5z2QV7rUoUfGrWqaPaViYG99GbrL
bFphQd/wLWTKeg75pmkfyT1JrdCE6Bp3IDn0ELYjgEV6VcKFDYoK6wZA705qnzSle1fMVlqntV8e
oN4VBwu2lwMPkzeEqMBok6Z7LzEdHaLPFjfueg9Us94Tm/xq1Walbg25xTyOPpqhabDSdGJoTC1z
Hmg677ow4TgtzevCkAq20gfTepgfjmUSIM/93bouq0YBoZNUxTsaPvU3qTqoENvOpJ1lJCN6uKj2
7injlajJb6BDFq5Q9DwCIy6eSH5SthDwy8uq9laGkPF9IyrzL3e9/ZbWsqxMUE8zOoQtEBrCKTxP
YNbyFBQjMmpaRWLLvs4vLcaYIK5GYv4txsAu/M5hHxfG/Asr8O8z/MpRw5vnA5NVQ+nxq/Q4H2Wq
0ajoO7SlO4pg41uzFyRHnNRh/91syq3V1vIumKa111fq3geaZvsFsTnSRqjYwUuhaGV+T8p2p/bo
yOizlEBTYVJeKxMqCggIzAV/n2rShPgA7BsBfZ9hpfAgDxDPGNFspfFSo0J0j5+kEuzq++HNDDZQ
ukF9USufnpKt8JUHG9CX+DaIyJu0TvyTGn58G8Jm9V9aRBEHovLt2L6sfijFuUTlhWg8cFEf7ECU
rIwuXIGY1vzAGY1tRmlsOvvirYTlqfoTb7kunQ8dVY4CmCxbYeHcAOJwIbmKcI3B/2HIAPt0OLTm
NvHXQeZGmFznL8G4S6dPGVoOoWgR7MN+rfm7TndEUGimTXDUgQLrVYSvAFWA56as9Wx8YoU3ao+a
tUJFr5K2VXTKUbtSMIg6ejD4ZMT6Dmp8zIJTJe7A3pgVDPoViCmcgSBUT23jFsqm5nLKgo3dia1y
WuEJn5vW2gmmowA5/BqKGvhSZvftSzXgYbLiiF5xM0sBZmuMHoT2OJp3WbLp2+dUQGrZvy2anzrV
xb15AGZdwm3oNlq4x5HeGNwsIXLWiK3JDO2bdO/Hd2j+ARH1xLPf7XVzW6fAu7fKe+9PKCttxHZf
xDsZQkO960onF88g7usOs/tVojyEytOU2Ii5+hDpGKPiV2c3X5hoiy/VkynsB3GrfEWYNDFeu5FO
ae0KydbTVnqwCtE3AwKNxsFTdBisVX9DTlx6bE6Q20xQp07sUdfCDhwq425QKMnuINdo1Sc+vFNC
+HuixiiF29xb6wR18kc0MaSmm2ztejqK1iXHmVzfmNUmmPaVcQvzMwr33cRzAXkhifCP/sp9lOZO
PvfRocDVZHKiCXuDTcR3021EmCDWaS59GOIc9hDsC98B/avzA3abqThoXzyzqvYzmFYzflfG4HAv
feXVJYt3BdIe4nzBuE7CLCUFtiV1Z+UQcxcJUO8d0O8kwThY85a3B22AZr3OszXcBKG0NcvJolMI
O8ECiubgdYrfhDS44rG404SVpD5YyX4St2rg1pAHtl7lDgiv5Afwrn3F0OE4w+Pryi2AUMBlPlKb
tlfD2/AYUBjB1RYO46WRyfqDWenwc1uP0XrY8DV9HTpcsm2bHTkGCgHSZ/Smo3rcDTZS/bLo9vJd
nx4NfS0+yIKrCq9idgqNm/BFI800bfQO8hAjcCd9BT5a8yjAaJNui7ncEN5NAw6tcHZ5aqtoJ4YF
ND3Y8Wu1tY3RAUPc9wfZdzvN9iS7wteFHMTojIoDe7kRjlH1AYQ19lW0KR9ak1qpi9NyCqoMusfP
AqDYo0mOcqWc9cAmmYtidG7ZXsUIclWo6/4V1rpubKLRJm9UpBvCovwFR1eLjhNtOzBQpctRavRE
A/yrXa75mZvZOFln5QCvgQw1vOz1rP7Z2jCC7Xr2VXYGsDSJi7iUkq+6BpwmGkV2cWhfNOWlbLdG
smq27Z3801NWcbXl1IwJyj/pDfNcFaTlqBZszPQIQ1ZXbMvxH4tnZDPUcKNYh+QgklpETkK+B8bW
iI5FV4xR/Ky5Ja6DjzY8T5bbtjvhPeHnKhsRBj+CXmeIrhjbIPiKmOoz7hX74EZ9EFbNdAeDeJp5
aW+KcgNIps1bsN+M4VaAfLoScu5JGo6zUod38FELKh7HfF2apOMPFhpipPPBpF6o/EjqVoBGWtgj
Vti31jOunNaP/Mk4JOp22Kqr6h7SXIGTxGU6xFS8pdXwbJHXGzciTp7xChhayrMsuNGLqKDISToI
QSNrWye86xwPb6OATBvpX7vk6TsWwgNKU+2EEc9+hNZOUFq/W+KxqXgxgN+k7sSPDEobOufar5xx
stX8/qENHsZpbwKWb9BmIFmXwGvaZO29H33142uHgCDxpB0GzxSsyAqeKOJD6XVEZsQ1aTlS34l5
B9M1KRHhOurDtqNnCeEmuGH53hdHCfB4jPof+uB2RaYegTM020zsWXAhsS1MdGlLdvfTfOcsb4KX
UD1wdJTTSKRiFISGh24HD7pTbvo7aM2k26ZmlWHE3doZcbZL4rMc7OZDMmwARxDZWvdBLG3d0fdY
GdvRGpmSyv2hUXR5LkZXv41X1U69wLud1uhiH8ZbvVopb962iRCtcijko6G4glMs/izoDp78B+gh
4r1xBvXMmeMBSYnxebBcDyep2vYf1VvzZ7H1T/7ps3puBVtDqNGG6FGBBEDvjjuWGWGFDjByYaQX
HW+LNZMNY8mRbLAKdz/sTyifP+q17u4C0ZZvlXO2lW9HOgUGAI9wn3lisufoGWIZ6qDVs3bXeQ5Z
WhiPQ7HyHrCA4n+gs2za54ip7fTGjTcKwCUwbqtOfkzCtRltgO9rHklIdBhsKFWBazGEyl208qHv
kz+0U3xGEHR8qzdQpVZDa4vixq/vCJfg1nsTacr1uAr3qovjDr8E1tSYeWfnaa8Ao5XcD+SmHGh6
8grLNel5p7Zu/+b5jnKESrI1MPU6Cz/EJwndp9Cu330eg3SfX7RtehEf/X0MWJFXgp3qIFLPVDTy
x5xCnp1uwov5CmuEddJzGq+wLZk+DM56hYBklNkBBspoUTrQ8JmyDJ9fN7xA0NQwTeeyP4s8YaSJ
iJ4epQd0A4ClPdVnxJLX3a1GOczubuMDMvVkv23wP47KRXO0I/zFc3db7bzNG3K503E6lmdlbWK+
shWYhZZx4vFO4X2j9XFEYbd6gGkI5WU9MUAYs3u2yG3BJtI5Ag1/bXZaxxcfV9QU92/1+3BMzwOU
WptigJsd5X12BHo0rXG9dWJHWCWuZac2AhUnz0ltNnFRSllba9mJbpudjvjMQ3wuHoSX8G5w2/fo
wbKjBzhhX+VTvyp2FEBdPbabVx9oiw2c6oFqjw6JFrwid09jVy4Y84/mmZ6MW4crrPJcwZlF0d+e
penQtL6d7qqjSR1gh8LLVnONo/aAPojrOdnGus2ccG28CuyL6cIJaZXptXVkZ7AFhx5KRGjX1l8F
ZYseEC+X15RvtfE3DEp2gJPt+il6aI79V3zGg/xYvsM1zsl8vYhfL+k5vBtX3lfwmv1MtyJXYmbT
H7RDe7IEqps2/ed9e8pkZ92+4SJ9ARyA8Bm3FQ9VaD+In5nLhkhAjI9orQz2g/XRvuHMqq4Ay17S
rfmuPlav45mOkA5Sfa9eEZJz+jOZ/OE+PsQH+REQwW15UR/jlejMRDv5xNTBhpwP+IBJQe+zrp3M
JVeoHaFlOPk+eJlvuq3wPGRz94ZeMj1c+abSPIV2xULIdRdpm93wStyXn9yr+SM6rrvpEK3rRwoX
9DHNMwiv/MTbKf5c7vvmObpB5YS/gafIHQ4pv1fkYnKFPC9C6WGO2aS9YO7s8BPWQ/PMOh6mEGcA
6TArvXFpUPPghcVlApbNO+Nj+ojuBVTWY8eDNdWtJTAH4wbkQYPc1KPwgZ23RDeqrSk0eTy62S00
le2wG/hBxvPws3otiUBtZc39nj2AxVN++Lo9OvmTcDOtpbW/hcLURhK1Vlt86pWXeCPu/F24A0ec
2V25nlbKXjgppyYPV8Zd+jkytMM5wvoZj07pwyiflV9u42eEhXVrHVzGO3Fj3EzHdrzEp+rAkELD
FRyli1eAIatu691+hpeeSw0KN7Yl/KwZKu+jm/AyPQ9LB7j0Eh6jW15Eql0/5p++zdXnm2sf4BL4
Q0IZ6ceQ1+BHD7vCUZ+aXeYOO4lQ7b25QUT0A1lsGAr9nYU5wDut6jV40Y7djT7MZz0d/cip7zrg
CDAyYNveG8/iY3UTF048bdLLPD54kz7KN04RAnsI7PqzG4/TMy/E7mPiZ4yQE5w7Yzo2hgj9Cdy5
O67QIkERZD+uProtIzxizTvljJ2dDcrRCRx/Vd3Ql/KafJvSUz9u6sfkhi4vuelPXNd4Kzqo5hxA
UUo38j7gCWUI5Ehv4i6B3Ha0ViYe5jYOQ/A+V6WbbQe6G31j3aBIe863CFRoD/5ztS7ckXyVHdCN
PfnbD1SFV9pmgPS6HS76sbPRYnWiG857KFcSnSTCsGuisWdEXf0P4+f0ik+69lN61W5M3t3R2jpn
zxCTds0B5o11B7GhN1YtaApkJG8ZDpKH4aZ9HLYK3XO1Q+DVFQ7SPWDODSNUjry5NV3tjjFF/wnh
qnzz990h30xbMHb0E9t0i1CqI22jNXrEl/iiHbJ1f7eGpC894ybK0zoIrvzY8WReeGa9J3KL/IDq
J1JNWbgSn8b38b24rR7iu/TcHDN6QeMHFqQPxr10g87BtPP2aBadzYu4itzo9SNyhbvhgGLFWtnO
//QBtoQdIor3JL8nt8BRosLuky3sywZ60IuYbEGgxwyhIB7ZL2Zw4k0jPgERR++EcfFe3wM5Aaxh
U+E7ehd0uc4MM7lr5UdLspM1/XSOYu0DDMIdHu4Id8lgHIxPEUUy07/E+sivODWu8dA8WACh9zr3
UcUTm99Zz5zEh79hgB9F3XpR4Is7Bla6bCjERsRHS9oN2QHurV76NfleViMMAZ2BXAH5J3MuKCwt
aU5RLa3vbJQpteu8jy5EISShKHv/miyZqOvs0vLH3rTB50K/mlNRy/mYYrJvAyCjvSHdx/2ExomP
+pzXQx2HLSs1tbGTkIxGE/hQC28I2AbS1K0pqawwAg63o5j7e5Onej79UOi3khHnW1H0b2Ry8psq
8QmA5wmhiy4K+s4v9Xxfzam8pVXXChRmpXfhDRf7Opqz+lIy5+HBYv9qxg2wASBBdJdJne+yQIeA
b5LBNB99s0pXEwVsuDLZ3bceICrgsB9mPcBRKW8rldxgqJNxWCQCByAz+yCQarcZka5sYIVPaPBH
ASPqYsBKJh+GeVAO0SdOTiMq8+vlPMlqUREQI9FwtBjH3gaGFObMwJ8VhQ63FG7I0W4rv0IqSeCc
FF9BvjZ/HjrAH3B9U0ez5lqKMZdHlmY76KQ0Qvjp6ZLSXXK8S153acGdpVjXl+UhxeZnEymkv5cJ
EGZ0fCsS5ddlhdCG2yrw1342dqRUoCDvURPBVWWeLLPLRCxIXKHpAvBuzoMuk0IQMCBZmrqHJjwA
gvWSl/3O1coTmhkza5CTgVW7RecQNURDIeM5Z4bHv7e01if3OS9bJn/MLtstu8VCQTUjzcY3yUT1
Xq8/Y7H+FAfTobZKBxC3PKoi75lGQg8Mltneqs5JU/C9oOpU+9ESq30pKcMmyqdzCkcBByBXbhV6
IpWseDFXbYaayt7Sik3rMGUBEL5puM1FPZNWXkmWEaE/ozsAc7hpywr/RgF15Ekuyj0u9dDbTP3J
kM0W7dh5blmBwYrhhj45+98WLvt9zy/NblhZmVEcYCiQbqXDh0aTw9OuyB/XmhZQG1vay+JlklGr
RGuVyXX2urasPTKuyKoum12Xfx9Faatqcq6r9D67mC1ILAx/FacTQwnenKidQosq6KwiEJNlQCF6
UFEGkngGvZynUVA7wDjS8Jon6K3klrq7rltafsFW5oQ0p73soOhlLa6WVcuklAV+NLVOQG0Wnewu
Gy07kb1GW09ayojz5w0GBjTO96GuS7/nlx2WXZeDwgvjNbw0r8f73nJZeN39us/34f/cfNCwaqiq
7v6PXZYP7A3UY1GwBSkyX4s/Dv3nmf02/0/P7PrRyE4nG9mKqDzP12356N/O/rdv991c9vSu1/i3
T/puLht8f0GrJc7UE7K213P+48SvK5ZPNmqwPN9b//bJ1+vxx5dZ9v5PZ3D9iOltatRHynSv4Gyz
fTZ3/pOm/Zr8seyP2WW7P5ZRAyCv9cdhpKVodd18aV23WQ6RlzoR2HWb6+p/tuzPj1kO8cdhv7cx
lOmuod62bufvZy4FWD8aUYqpo30z1zXb+X27rP1jFs9Miov0z9n3huZSRV02/24u2+fkmhBRaDf/
7BDLFsvkepjvT7mezb/c748T+5eHWba7ftJyvOuyYa6CLYCa/9uoolP4o8prVGD/v8EeKThu/VfY
o4fP4b3+B/DR9x6/wEeW8tfv0KOZBvF38JGo/4VpoWyIQIiASsuQJ37xKhQd8oQOIkkSDUsSgUb8
HXwka3+ZCphqUxV5Zc20jH8HfATG/Q+HN4lUlIpzIpIj0jf+6B+dvihbCl2Z5+JOjWBM6nV3X3Yo
4TUzXSA3dAI9Bc0kr7ib9S5JeI/HrLXcEP5wN7KJnBRHxZtyhkjmWjOrO0VL34F2I+UoGtsCrF0g
dg/gfjCbtjCG0Mz7vpGOFaZdVTBB4OwCBqgTmQSBNEUsyvVRU6r3TGxdgRCRtz1KvrjzkMJUQolx
IPF5WyD7ZSZro62fpyzWbJQWj3GB+pNXapdSqc9axZAkz3pkNC30j4RSuU1avcaDYgJLG6+1oTnI
6OC62LY5lfAjmsUN9Vg27B5V4ZREk2yQTe1zhMcTiVGqsatC8o9GKKFPQLDaUr1OxZDc9Kxna2Ub
QUAt10JWtkcbrf9ffJ3HkuPKlmy/CGYBDUypRZJMrSawVAUtAwiIr38LrNu3zqs+1pM0kklNIMTe
7svnQJGp7gHzxYOxFeG4rLp8Q8TZe+3pm66xUABS8xuMaO+4fB9Ls3fpfzSHUrnjIc7q/Fj2Gm/A
oGhXqdA45XDBICdR1pqvWUNtnK6X9AYjfIYn2QPCc4ZywlBcxv4WqQFsacOSN8jYBpb/NCnGAVOk
4fjapbDL8DYwp/C2rDU0k6gb4UYnayjRw8q3a3EbTva09iB3/r7aEW11C40yFTHha8ZIGw5B96Or
pHEo6Vgv7FxFJ1UGL2FAwIbww2rThbHCm+kFl+ufxhu1S2WUD8r8zH0SbwAMtMbCyxxWgoTBHYvc
2OIP4DZBgo0W8CsT25xYSzNntzWlwPpNAi/CTWLo0RFYCc5PDm8wXql304NYvWmItYnAShxtNbg3
fl82sAwCKgmz5XmAiXbGE4n+Fijvoo1A6TfCGLZZj8mC/c3JScfuQY5xtB1D6GKda7cPRWNbd7o4
K38fWXrzhPuIP+I9NKfg4XrFsPH+9qW6dW24gn0CETmfKxRazAbWzSDiqmmZAlF9nSpBjYDgVNxC
5utQyvExMNtn0gTUZ9JTgYJwZiFYDfQDMQbDOgpEvxyIfTjS/z+7Wqj91I7GATxUZ1XrsEEzr1yz
XysOPtjiR8Mxz76TtGdH9LMa23gYtHL89up8H/YV9Y2yINpcc6K3sucUz/xtA9ouhPPp3Ed9mrzr
ga4teuR3D2NiV+tQuNFG4s9ceIWaIFqSJlLzO99NQYHqOPXsd28K95VKg09ltMtAG0AXtv0T6bfT
DgCzRuSPCS91Kte4uI2LHcx1874x8W7Ywcof+/A5TT2Lllppra9eyBzAwJpAHLG5/tfvja2OkGqZ
kG+6S/GpvLhSf4HyUd5Ki9r/0Mh07wUzSU5K9Z1/aHoV3KcT4I3Bq49ZrvyzHHLAirpD13iIvZtI
N2LwM7J6jFAR2wkvnUldw/YzqUcMYPLg0BbwDetkVVn4kWuUWRqgrbelLhDbp7QBjHywFh4n27Gu
TPcweFPDQOEPD6XWDw+FYew6G4xZT/zuhhiI4YGd67RuY6IFrvdwZePvGkUZVJGPDnedsl3jDne2
1fYnLGCHPzfxW6Zb8HLH2HFQTA5FhSPCpMDjleRzzFfHERoYxmPeVR4em16REKCnl4BQlTt76lLa
cBAp0/4d09t06uuoeJRFdo4LGV6u10BW4aCIMHKmnBPDOHiPjEAABEluvBnjVLzkJOF4jW0/jkPf
3Ta2/2wLfYUZIrsvQTjdQdIC/CaxijqjTTswy09QpbOTNuulzC7ZeKHBWo/slBiK2qNlmP2hjD0X
YnlgP1TWXHfJgvon8rddnagbVbsGOVP01ids7acC4sWF309bwMyKtu4YFDuBCTu0NPmgFXp+7Jgu
oQkBu3SrCumpY15CoeJvz9MvXia0r2HT6VTW3XB80SyibTof9eL16qpUkbVqutrYN9JyXzOOqgyf
2wv+Rv/oTrZajnnuvfY+3gLB4YX8qTLpBYbla7e2TLd5hYARHLO4pppWtb+UxvlkOIA3+lw9O5oJ
3j/WcRGpAEiiT+vXCrXgDsMZMYNwrJZB67orT9XWbTPKgq0fp3CNs2HR+QDoFbFmO8eKqme35EfJ
3ZaYj7g4B2XlX/oJ9QtOhfDAW06eXJsNfpSNr0bgNxvdCuOHHHDBnadQZFkieoClx1gdOBDlURfd
4Iu5SeF63FpppXGaJ91LY2vAnEsUkdQlngbZ9Eu29nJf1XH8ZDT1bPLiE13/S7XThSZ6U+TTPgwF
mh3HbaZb2+nuAOF1x9+3zVcLlZTrKhfPwYxk8OY/10t9wfvplR3h3U6BzkCrn1EVCogjtsl0qnCt
RAj+zZDZF0w1VdNGOlgQyMqMDaOChkz3OPfz+jZDxwxD/ZcuhL71VVctM8uknRaC4LOc7BADqgAR
SWFq4kvg+EGsEub+kgOf5nn9Zjp6v0/jEBCk6PYELGxGjQAv7CJzIcANbiqiP/WiTc4G1YnmNse7
eacxyiKdSfWN5vzoEwsii0lhi01jBHgs66NKqwwJnHjoA6jiekIOwWQGzgrGgU/s0RXy+Ab0FYs7
G/lBpf3O7ptPBmGaZLXmX/CnygUxhZSJ0wQ0yvBh1dTeuwq2rc380KWOu6zGh1hlzcbA2rkw25aX
RVvlWlZL+/HLJRJ0At7uj+kS3yk9n2a40+0JGUJT/wooNHQd2N7aEeSttvotxAXA5ob6NoeRGviA
vczVcVBqNiZY9IM7IDbwiC35OtElFUlHs1NkxsZ1hnoDYZLudIQH16++QknhjbP1WWttpAsmQFaz
WIxhviYh6dmsjS89106tK86aCMg8gBdURdte9+66EqJUkvU/LmY4Kl45KR2xQ+KffE5dm0DIwNnW
HaFW1fhDnDVx8EC8u3Z4wWXxpUrkMf4UHllquICaV2IUq3ZoqIJFd+GEbsHeQOxRa/SN76WP+qn4
7ghJcFOwwX5TyW3YARgRjb5tDQvo/Rgt7cyWS1yWX8bVAZvbdxWVxDr7ipPmdbLIoM0UgvqmY82X
3wR6dqh7JCGTrb+UrXiAoXVf4vHd0MG1XPGrd8isGZ8DgtEq8ljBN+4CQzuEqr0EE9k8o7viaKI8
Gi4ndTtIb0m1lPDESLtXpvaR9vJOhGIvaeknmrMDGrVLGYkXnjE8eoYZLkutQirQwYGMYHcskM2X
4QCbLbsv3P4RiFK+mjxiKs2kBuKGGA8yxJfTx9EGohLL4AQTl00LK6FN0ePcwrZwU6PWDa36qaRx
3PrM9eYhrupLHVq0dyN5w/op3TKquRFmZUwzZ6Po/VVm9XLVoLQIyCbzBfnAke+CO0c40xAu4hbB
0ai5NC+7Y8EAk4evNrrhc+arNzevjyX2u6IV1RYn86PgfFy14Jv5Gk1CfqebnsDRhV1zIvoCzSXR
RCSWjKj7elJAoaUvW48uXsXP00Tdw5jmmEYTwjA8gdbDrOhsUEPkUCcGzHPQ8obiWZTmORUAaQbf
jNe1nbxNNaICCcm4lVi4fDK4J98YWMipZ5mbb3J+Hl233ygin2FBgl33UlSo0U9tcY6YWv0FyL1f
yE4mS+fJzaGeefpn4n0zA9wGTcNbrWIbTzXKDe+Xl4+fuGJujBaSgygggkRxd5vOzJ0xw5KpjR/K
9J5H3fpRTv8zxvWNVf1IaQnAhPmNVURQu/nJwWh9RXZ812LVXpR29YG/qrxxo5Hpa6QUzFyEd/Pd
STiWmQe2nj3syig6sWB+1Xv1EnbIMhzn7FX+XWaMt2WJx2TMhzfhdacSIa5Va0eWRsaibMgY1U1i
5DkAc2sMFlkpN4iCm8VUOZcmdUgOQ+pgLxxNrDEArEpP3gZFyknZFBwkkw3gm7p7r/WQSZPbpLLe
bRHfwjWlLUvXrKRiv4GtchNKa1crM1pTF1siPUqa/FapoNp2EFxgMBJokOdEUuC+avFoNWkEvz0i
YhFJZ+W9W6lPFXiaftC5wiEhY006Zy1P1vRugiWLBm8xTfAmzT6+yAzUvaOrW28EAwQ4KyAPrtTc
ZGPh6VtmUm4InT51NaXjtkWsSMLCHNqCFrW211IrP0qcanvLHQhYEJp9Zr+PrbFCaQc9itUS+2Pd
4zvwpyE6WQnkPV9Gt24TPMZl8ysdJRmUypwWZrYJLMv7Cu+TB68zH2CmxDBjzJcgYGoPZaWtSEU7
KFvmG1ZZcm/7HFKF3w27CailVbcvemRlN31jUEKOx3ST9uuhQXw4Rjtfo5NaJ+JeyxBmknJk2JW1
gjyGr1td2PlZq3BkNAnVMK5qH5HLSMACzjhC2WYMvIZvl7EbDSvRI2vbAyeSIgtU6IdXInCPKb/a
UeOTSggCo4kBuhLZRdN6Y1Xb3qXvPbkLBUktiU8LzwIWUwk69R5D/9LUhnencbs9+0QAy+jxJs/L
d42dvsW4fA8NfNBVIcU3sbsNJ7nmrXq8r8w1Fty0HDOy3tavEgZt28DMYuMP2Yw8mylwPmj/9EtY
vMPi3cZEsvQia9q1Hvtmhx9/AZtuWpSxexeNwYZtrQfs2rt3cv4VNuazMBymyyYjwalBEw0IXtrF
3RgwwLuZOMmOpKMiCbyjrx2hymL99VuC8JCNFdWoPclgRHIGj6zxkUBmBFA1dn/qC/ErmqlJXRsX
QPfycK3XFhvr0N/IzqoOjaMqkuVw4DCW/M/1642m77ykczLY9fY+p9foyPF/3+/670TEB3Zj9fb6
0Ia+ZhlTjPjrKa//FAErQmsQN9envN7U12o1EAWLcIiJNjDD4oh/Xy4S2LxLq98Cot/3TXlOSBhp
i/4nmgme7SheKXic4r3UULFBTN2Xsr3gHthD/iD7hoiaonNe7Vh9phVRScn4U5tI6bsR2BphMmbf
/0wp6syyjB6ZxI55tKz9dli2OWsF2yCaYrKMn3FE5gQOrqn0Uzmi/1Df01S6mwxT2oJsoJsa2IIF
MoXQeig1bktspvQqnZETf0M6/1Fj+p9LE4Swheprd2l0brfretjW8z+vf6K2zTewT59qkKOoouKP
ax60aLOd6i1EfxVOuAHJxWC0qI9KsmYENLLV1d7yW7l/FfFfr181/lW3S9vsrsSvSKopENhClqg8
qSaNfhSRx5kVa9NmdTYZ+UuGEw9BJt28etJnQUTyPnkRJOT/ZvYKRXCvMf+5XnLwH7KUCjmJhzw9
espIoVtVi8JIHrIcbIc0z5prfxtEB5sC0Fn4nPUhGkViNGL95NvNVySDJ2JxdsQ328Zwzh30mPkN
mOS1odG9BrWlkukEvblcOJZxE2r12sJMb3RoHku1jYea/cwqi9j0cGywSVn6gFGCsgiX0DjXucVW
343vVGWqw9itW4c4cF97r3VSZ3q3OMeD/12N3j6mxT4vEejKofclLRiFaUfegovbqK3vhrA7VUUN
iR/+NYJxXWjvbdCjeklZ4tdru0Qb2kXv+iROJqHJKL9DRY0uoJqCmYUg2luv8OtVdF+kZO2aXX/2
hzmehp7nlG0maR3VBsBEtKAjemOJZJsP4Ca7WmfeNy5GkFzScCCRkxAvpE09+VN1voDnzMd0OYKL
OnssOwqXZYZ1KaYI9kjWCxtDI3jRIS0EWsL+AgK+cbHcpt+IrP0MPAxr4BrsFW3cWyPZg87UF5ZZ
/UorYt0y7eCNnjwabXewHSoCpJcsFCkt54qBfzGwarG9cm8Uw4h6QVV7SQL4QEC01nY3dR48AbYR
KzKqLoQylMuyuowWeKXGehuD4AGEFtgyGR2Ic+nmzJVWVu4ysiPYrJ5+wJKwJVuP9SVOjr7MXwIC
UwbdtJdZTCRjE8WPlbUFuweopGYXwIIDJwtovap5mFjuLzwf/VnjhATnWuNTZDN4W4rsI61+iyg7
eBMQWqhweNC/rNI9kG9Wk4WSfCVl7qHjY8WajugQ+hOd/vcBWzaOKw7OImzWVl/tWieKlkQRI6IL
om+YuN2Z8IgdGXSIkpnGMs9/SVK7wVvSoWlVbGXmpmjRv9ZZvEza7Kd35IuOBixJp6/WB3vQaWm5
sQ0UAkZA3un0kJG+t/JFN/ONx6UttCf6Yv7KipC+jZ0Bm88+Cji6WXwPRuISIh8HLXZHvKq219tX
C8uK1r50bkzmZLXuu3ovMuueVJiSFCf93OtdPNOI0UEr+xcRwydNBwFaJ5eyHhes0E9ZIHV4/qNJ
DeUsM/VTT/FbmNyaek0oqAUKpsI+ILCHbXqHEc1Gva/66AaKRvjWVeWX7qR7U2o3g9VdgvDZ40SE
D/Yr9bAcVF5wp/tIe0OWIo4uH+giv1g2OXRD8RAa+UpmPXN0epwDAMkResgTpMRt+ZHWI9LSGFk+
9E00NWn3Fll+BIPZ+gxIE1i43og9zS4foyh9AIL+K2KgMKb6FybCpQjau0ww5rj6zSADdMzFJy7A
z4BBAd/UL8/XT21XIWVw38ekeu8mnz0mfhmrQPhXUvtXeplvep1hJYWTHhN8/daQLrDzideQnv4A
0hbT85qz66kU/R2kgHc0DvFSxmj3+g4dkUvVzBsGgs6fYI95m3AsD8W8VA2q4lertVthdPocavfU
MAV0oX6x/AmhUkfEGOhA4mFJ5WErmEzhiakPQXF4l+noQAnwZgqr8DNxBL+Z+rlj9UZMGOhJIh+G
EBLndO9YLMomKsUQdz27Jkk5vQWMhm4q1i4DThwYSQnZVKdYF0C9TfehTojDaoh0QplDxdejOq2/
9QLSbVQtQi821i5rQxHCvOtrlHNuxscts4lvGyzr0hhZQWfwTFnwTOVwN3/FXV5hHPGrJSZqlvKQ
ZNvoS2NfthorYsQLPkL0lkxornww+4RrEj+Z+E/GoJ/AoY5Iw6d1MzWMnuS67e0sv/XiLyXBCFox
yBfb1l6By7+ZMcClGG+VN6XPTYiEoH/qixLtUB5fridSm3HoV79YfDzlsVuuQxLaEiRG69ojtrw2
F/0ILz/VDGNJ1CL7j0ZbjGJ4cR0+lBGwZtcmNotOxzSZTidDZ1/kpDe0x3gucNomRwwzer0EWYcB
qBOfAcERehrdxr3+mbkeg7xf34Y6ZiKYVuuxBLacGXyBTUIFe95ul1BoEVbp0IyhXOipf+bX36ui
mDVnlEO0YQawW3MkAB8wBC8BdCdfOoBdVgG2sNp5H2wAZ67+FMADQvLzizXuc5c92J0qN/HoQQ9z
CMebfyfCQcYFbSfmldjTVoDEQtaR4yFoLAaFNP1l9w6gj97bpMN4H0IkXWSd6jZVZzGhGsZn7iEN
lj0uLzs42V331GdIRCV5GFPtY8+Q8M8kQNkM41nmsNGeTYh5B3Gxs1iXSopPwkPzqNN0m0jDrMsN
4Ui0DmGSUKHT3ybQYX3yPNKCWeRpQJ1hHiFr+aYN6sMxce16fbR2cqXfeBnr0AxEDrBn3t5AIAPj
aLsaAuZWRZTC0jAsk90ZCUto25a1q8PDsTZOpyMgthGFItDTiVVnNaEnXr6q2kgnvjK8dTXSceMR
Cr0Vpt6hjbxNn7n6Iomjp6bDjChBmjSt/zKJcWv27VdXe9YCyMfIORde3My/kwZV0tZ8aOvhpTL9
swrpZYDmeqVia4sCFH8EtjbXKFE6Ucw8y4QWx+NnHI27eKoRxKbNr8mZ5dmKPSt9PuyyBhBKAJcL
ODNr6uv+Pog/Kdu7nEITxXSi603jDQEDUzYkrMETayt3+eGiFF5ztVSh7t6jwsKlEBnlc2RBqG55
AyoCz4YCgxqS3631vAxvNNtbQX1SC72cu5sqrLE8Yjm0FNEwuv/F8uYpnNjlglxahR3mYS8bfw1R
+5VjZGhjl7XrnJkR6A4byGAjCoLC9LZ71n32T528DDnM++DohtSTxrK/QOkzV52iESw7f5E16ZML
oHuBKTPZdtbZdWqkoMKgShuW+k2UA7FKQkipoiJlsO5Df02HDZWz/LBgNi1D1R3Aup/gV8Ury5v4
4kjUWkyY1zx+Jbtnn04PCrmHDzZteBRpdXJDxjyf3BEtxanp+tWHZdBOisJ9mw8UsdSPV4ktfZWX
VE+MBUKYp6FPx01cC6rwUbKxcWoWqZjWpY4avpQ/hVbbG02aG4s6v1496y19aSd2KebF8Wd1HGSu
DkQDbLVqG9nJxclTg5WJ99NJIqgUfb2CcrWmzSNAbtGCJr0sGvNNjgoNb0ROOkuBoLEKMZwa/osz
8I03ofoouhFHeYvQq4mWrdkJrONgvqV7x4b2MQr6DyNFCj623tosvHZLktpbk7vjNmg7HB1D8w4n
iu5k3CW4b610rRNUqo/6xaZRSIQBnG6Pkc/U0pMGK08NEYp4jsmUbsraCJjSWbJXO+mijqkahyVo
5u3gcrFGt0EIAQbbOM53b4lD1bnEaSLoWwVCd4gL0vWVksl3TcsM/ioWjIxts0ElgNhvsoEcioC8
skFHYKVoc60GTb7bQRQTqcLCWASo21yCx4gsfA4JwGHsIaSr9/oY+pA3rjoxfHUuN9m5cet1wNK9
4RDSeVlRGOPW4b61u2ntRsgMovKofLmrGmx7geO1S11v5uQibVEZmlpScr8fpR+sRiIYV1VdtGvD
g1Pcx2IWFbCYtF8C17yzhjDDZUaV0INS6rvF25zy6HfPANBgmpX+uIP8qB/NZqsXbr2xjI617aNb
wRlSDDAHoCZnhodNTFvfOQcZZzKdJ3OXuBqZTWCZN4GpzE03MMlUTjMy/+g/MZu/ZTQw0fo2TMWS
IXuh9Xm2T8fxJuplv8uziYhJy9n3KKIZDUl2tEb4czR7kh7ttEm3gfCOPWGW9OgyDAeZPu0mj2WI
g+/SNSaiTWSw1bp0ZSdmvCkkSwSrGTae6kommLYhFIQN+SS1V1jSh7gO0k1VrSTMI1LssL6FFFTM
xiNPcEyMg8pUuwhSFKuq9CUO1fHTQDxxIoJ3RfcM30p+H4fDtKw19xSAeKZJy4kRCjj7Cf7nIH4A
y8LCw+Odjcgva2sG2ugIWaHfJXQnF23T3bOP3XREC671hE6tKtzsoDAgT/FBGsWtDVWf1avXLTQv
u+9V6L8gMaaGA9tX+6Y6twbdtM3wNJHAAIzTl5fA8NSKDIR4y+uR/VMxaip8pKjDSKaqoPOq4lMk
EXn2WGKgUDLGama7HqmIWGFytgvjwBR6X7nOXrlFvrLbDtW/VZaLBKLfDC13ljyKYhuCeV0UO7vD
8gBBx1vrzFFOKY01qa80Hajw9PQjQ5dcBS2Ux67SLnXaHCPXffJGQc89yNKLBh+8yYhJIkcoLMNo
z7bkqJEITf+AcgjSiH1aGxBCCZFLBK7rbroxXQBhNHcWopW3Ofj5bWsOGNdcxexQx0tXERPdpeyY
iKiDix89mF5hYuMoui2J1OLOC7DT2pr5VPvlvYpa5HCQ8BjFzKc4wMFiTfiHaTrulQ7BDXgBdF8f
UpzM21VQTLeZBiCxLbYcdycz1aAu4+IUQ3OGXEFdgj0c4p24PtiT9lFHyZP3SkH/mGnPvTXuyWJj
Nx/aztLwmXrEj9ljNG5l9pwWuIyoBdFx6D4Emy+nQiGEvOFOKYCQfsovOZkDK1cvd9aWg6WAbvSL
MjzabwUBmlNVI27BqjdWd2oMjUUU+uRwkYSJTdfxqCN5WNktkhgFqz0Dl37eZIT+pYRNJTYiKDOl
tNa9AUMjhq3yMF/nAYWKk9CiN6qD7ETaJlw6JF0YHQ6+1ivI64vWdD6scwZ0ve+WTBfOzs1zY5nT
XNaWYIoQvRtUspluj4om3bKS6tMpLYw+Vl2sTEX6KZtqvdC/dYkLL3GhtOewede5351g5AVq1TfR
LtAKyZ6X9W/aqa2flVhEWcZ2MVsqivK1WRhEeVTFij2dv/RTwJp6yohtd5TVFYVvGK3MzyRqns0i
c5mz8yOgNwWFHLQmUpOd5QLV1RPKXOkvq2xImuYX8ZSDAb6OcdG66CKKjRtZn2PcX3xbOxhkI5LV
xb1i9dSWCeBRypZRnxyCqX8a+TSGat/H+KO1W5KD0aGsI2GsIsctNlZRZOtyFBzqqp9/puS+NXNs
J+h/dL27DfB1FPxqbPfzh9Qa2gXpwNlWlW4IhT79Nua0V+GUj0Ew7JBNvHW03/G+MBD5tfyYSMtl
JS3cycXNgTXTLctfNKqeZx+FYHdnUbVdBGH37OrDSY4ekU8j5bpe5WJZEDlCEPiHA9qVkZOUH0N8
B07Bipa1P+tb71E520iZzqZM+tsR6gvkE3xicbRDWDOTIYuK+GADl3cqv1O9T9l8sgKGvlvfdbV1
jF0oEjnhyLWrBYdMNx7adgdhPqVRSOxLFgUvNKYa7CusP2vg7FZJRFcqK3LemDwtKhrgA/J3x3MB
TMzTkhcNjPv+IWEeX3YZRPtc4V1nxrQH9pOVQ7JfmcsfWnEluw+EVyGGY0WdrhhBC4S6eXAGOts9
zS5US0SIKQ44npqRIZEkth4dt6bSYfkPGjBIxBfyG2kXm6isZRngjO12NLED0L7COkhwSUmuudD1
50lo301IHLqsyn1DsvG9d+M96gMhyzL08PYmDlXO8MExf5wskbdlMt2FXY1lNya1jawbUsw4Rdhx
yRTQR09s3Ohg/xf1KZhydSpb2ZD8Voll7IViUTttsaxl+WJ7Qrw60r5vTPuztNPXMNeDrQUgecOo
ptx7mwIrhvsUOqiKsG1PLDjLorVPTs4AmVrwE00aPsJVWOxsbz9UL6nEqxPMwnxh15+lVFgaKlgF
QXfbViYEC9JKyJam4FM1WrNuWoxXob2NWiSSo6xCHB/WotCyM3T+dK+rcbzobnKThW1zCGKgIc4k
LhQOqGYn07YpVwmOEbipJES2ENjYl/RYAKjQw95N82XYSxbYvbwp4yT4jnJabENdrRPH32pkp2wD
+ksrYWjrrh76FcURsh6CM1l1zFkEJXNyJ2fIrA96GZj30LT3ft9Y2yHUH8g7M3eDgIcxtgEBe46+
LWDfEHHcH3TPP2muEazEoD8RnvVoW2rapMHMTkEKTlCE95FUlB1H4jA2Y27TPMTvXuqKXUs7wbKA
g5ISg7dE35UefRE/65OMVoHXfgBFAULPSFM4GpmZDRWygCzM1BzwwGYWmjVSUBZ24cs9OhDCeZ33
DEnFMu/njPbRbZZVTBuISyNzmLiVNdiqoNdh7mcfyq71i94pEsQ/A2Gnz8RK3cWkbNuZs26rXKMY
q0qq0uu0Joc86u8zDgUUtS0GvevuV1sFrvPdNu2LVnf+OnaKTeBCZslKw97WzMuiar6dMGdh6ruS
fWB16VuDmVId+rKa1qoO94xT7KaK6KVPSAFPTaR9uR9sh3nH+R17bXG24vitKpmXc8rVsVYUED1S
vDOy3EF1PwiUSXuzZm3dl0O3AoZgsnwaw+ndZDM84Px1KiikoqSLEbevwLrjtZ+2b9LAvR9Qwluy
Qv7pmyrbprIAe9G2ciYq19zOArnrx3Ttuptc43id+k4iupWMXA1v1oBOQlxOw/vHY6HcY8Vg45JJ
SHVYvAhW9ytXqUfCz3AIz2Viq4wreBPtYx777aaVzkjNyTZX0NUBJjE4qSQNDqNdiFUio6fCsPOl
UVpoZw1ADM2kFRsRMfKhJanXoTl+NG3+q02HCqGUe1s2wto6/mRvMvoOS4QrzymxR6t+Kp47vGkU
2bsJJFN5hltKjdeYhiUJuI9CqWlXw1tdkbHOLXUg7XRJi2of+eHAB7Wi45XbJWZ7xfUS9RTEmjPL
6/++7R/Qr+sdx/kZ/jykYimEpztqi6OeFDWBIjzj9T7V1VRxvU4d3xuXf14xSMkAZ43EO4jHiH9d
H/CPi3+e//d/bAYbw9v/ebt/vYvfb/L3KzLfEe/1z1tCuIYrlzx4WMdkd/1+j9dX//1Grq9mwOPH
w/7f76fSUpYQ11esU2dqfn9/v5/8euv1z5/PJNyh4XzgIN376j2crYJePvsM88H47YT645P5y1Zz
dcT89sn8uU9yNS79uef10l/mJqL8lkOQWLvr7f8w+Px+8PV5/3rcX1ftmX036SGZj1c3VjwHTNIQ
u/x5I79tWdfn+sdFvBeNWP95tqIpwo0x2E/p1biiUjFuvE5cOAv5kec/yWx1ieY/f9325+r1Eila
N8Rq+Zu/br8+/nrb9Un+XJ1YhbL3KVrKLf/zOn/u99dt16vZ1Ynz5z5/nut62789xG+BougS1jIV
kO2fB/z+uNfr17cFOY6czb+e5ved/u1pr49JJ//gy45w3NJpD7JgWaZD7mT3xVU3iGmjzX/+uiqG
1gTz+f//uxebZPJIFpwrLqL5z4Ouj7z++es2WIIYhAeC6f+8wl8v8+exf73Uv91PB/NMA/y/7xZ9
YX0gwuJ68/UBVtXTA/zrSf/x/79e5Hr1739rfl7txqRb/+tX8G/v61+f5nrHP+/1ep/rbREKMhzu
5k8XgxVD54uM8D/WspbWh56bTXsbkmC9+T1c9OazZkuC5k6RUT1dx4Vy9rIRNVXuLTN1I2Zwqg/5
2khTOCM9WzbH1OZJLF1zwn20uA62dH+b44gM6WjPl6jWNRZbbKdaKz21t3zms5FSOhNe/igCIHN+
BBB9UI91F1Ny1Chputi6ScNF/dc55KsG6iL18gQzHmVZx5pZ5iMhgOrbCgJCO9ETmOS8tkTLzTXA
epbrjivhwfoqDBHAvBLffjY86pWfbqIaUUQ+lIiLGnsx6gEcu5xVUpiSTVRHiyaGm0aoUXTjoII6
hXMfpiQnoh/zc66jBaCJDdvEKYyjYClMF538ibQN7iqAfYMY3QW4L3FneY6xmzCYmw7b1cF9YWnC
1qYl7bWXLHQMT4abuJ1XYvTAVc5Wn+90VbJXYad3sQzdWdLz0daBBiBjrsdgakHoPz2ZVrYnkPqE
SrdaxtJ6q/v6UJZjtmEBFa/tOV2N/nMU0pFKIspu7NjLlSz2Y9TdUJVgj5FQBtREKWEPkIxi0gUI
Wuv/sXcey80zWbZ9lRs1vqiASSCBjqhB01M08naCkIX3iYR5+l7UV1F/RfXozu+EIZGiJJJA4uQ5
e6+dbIaG985Vzi704/ghYoY41/awNIB8ry7p150/XWd6/Okkb4yvg1dm6oxHdQD6OAP/kfN7ytS8
suoafhkRZbY2SfwiSREEQPzc6J+U1K2laVIRjLPrb0NoKEatdspm/G200ISFxzstaKfX3UA0/Tg8
UUuOm64xqyV5GV8yuSkihvboAnmuRyt56xjTdGcbEaqWwaAyB2Mnw+yt09BwGN+TlWzQIKh7cq79
2Rq2giw5H43G2ha88AhdI4EPt2MStDu/458eLw7vCCsA5FE+6HrjxDIgjcNyAHj6BNzlnEvKZmcf
Gz8qLOZVO54uR5CdeuqUx/M3I2zK5I7xQCPelCHDc2X3nw05BUub02+JDFBj3kYqF8dg0YQJZj/E
XcOYYli1eENE142rHPmWI0i6mzMTvbOC7kRDlhmOrZ7DJEPM7+ULNGsENBYW/zB/y0NJtioVyZr9
qKertnfR0RmbIurC28kCftX4H3VeCphv0fsEAlaReLMcLOoyyznRT4gPcYmVK4i/jIvytRpj+trj
/BI05Dp4YmcZ3zIoEZ8kTrJ3LDI2g9S8nVUIjmXKV2GsHy6h0LEZHHuf6rsy6Lxmul00RvaZNcAZ
5obCmMYjwdw+KV2c0G5ahLikyn4ldEkvxKiOM6f0clCEOySWdR2NdCcKpq+9+e42grJnknrdt/dk
0Twips9B/wRrcr5eLaXPzNCKpe+oTa70U2VCyRcdBLk2NEEaZZr9hjXCHCLJA/kU445UxjtXAE/T
jXXnpeKJsNtGYFvDTwxwp2hMIBfQZn0rWptWv7McBJd5Pj1HgX4Po6Zlalx9pfMLYZ8DMrX400xi
Zvf2o9/Ej8S0locyUdZmOATWxgSv/67G3l/RrhonxHgpvNpLLPtPmaOnNr3XdHDP6DKfdR4chc2P
FdZwckz0d2omZ0QjaVF1dwzRh9CamrZZDP8hwdK/mz5ATRK7/pCV/ZvVl8yF1HQDlHk19HgGPTqJ
mCRYuy9B5Q1gAov4VTZmwyrimFi2VY86Ln3XvEmQ5BDCYLPY1yMWLGxazVKxR4yJryZL8Bh31cGp
N23hhreoUUicC+H/XEbI3kgKYdmzEBh0HPL8ZYj6fGUFhMZ1Le2Iriuea9ciw1dNhBhkySoCs7Hy
WjLis5GJGCr7dWfkT15q3+rx0px+1h5T3ybJsFIiiEjsr8rIvorE/uwahy4HmeO9Cfqpl2ABh55y
rQgzcocQ0vg5U614il4sVApjga5zmKp7M23OTUfoTDkdgeB+Ox0NK3vgHyYvMeiw3pnKbtej4dHX
NGsQdMxdK0+sHBmxb43GPcmCMZ9ImXk1bIH0Qv7yomVq7ckmupadxDyUV+cio7HlyH3TeO9dUq+r
UdzE/iWdHQxLbEnYryGoG9Js0H/4A4wP3DheKVbE4Vrr3knRtQ86W3kGsxvEfRP6hnJchY7x6TcM
+EI9bh0SScU0oFGCpMfU+0FY81Yqwp0rYW+JZjxlcflYjiZhmjlC9Bh5yNTkr4nLYWZUL4FZEXQB
+tEHMd3coQF+KNz8aZqhKIq2e4jb+bMavWebIGMorHbhNRsvGk+zvyIUkw5/h5TV8rxTVSOjqYAv
0VwjVFeQihqiUEk8goAM3CUo1V6Z2r8FUQ5Brif51V2k5oDANd91In/NRo6JVHUbu6c2cPQxJqgi
n/C5mS1Nray2byCJrJyW8zNDTnth2iDk0xCDN8ngIbGvpiXn5tukxreoYyYocyShpAEtVMLEt8g+
B5k8Os34qpv5O2VIqyNnSyLpvhfFA/NVJnJmdVfjKu0Tg+l4Bv2O9+NezAhSqjnR6ww+Bumj81YE
0Xvnd/uox5ZDd3Nd+gAlBiW/OwJ2Voor7KJXSBhKwfjJRG5hQDxrSmCL4cUjpMrbLDLxviCMWGOK
2hJTuH8tOgJAGsaa1ciYHpNatDQmCJ0Ej2ywrh6avGe/HCJoF9LeXXTUTR2Wi1pmB+V+mgXGI3N4
6fmn9mb9nJCNvDCn/ClojQMr333SkpbR9+QxedHZIkOmcu2tSofdCLe123W0kDveFhYJpBIJlqvF
wJjwLZ4YDBLJdU78i3pBdWuzmzyCUI5ZVd3nvYOawQZzlHD2Dn74nefjVZUN7rIc22dUIUc7UDe9
D7qzH25rFb25BWKCPqANlQ75qyTyDn1IpZfdTFOLrIlpMXNsZL+RRTRjmtYaqGjGte+YR07JrcCW
vw9wJlfFGW8AahvMQHhmOF36Z0/Rlptzf1x0RCHnKQ0SXD68mwI9p1NED0S1fBMshvBN5QPS6/4x
oRG/a2OmKgh6JK4FPAbozstIH5Bugc3swzdsMCuWXLK8imYjO31y2gCSWA3UF/SEkZMR3jBadwx0
BVioiwx1qh8RDu7MLk1+hzdZ8jZKiYOgQGW16m0ZLDo87PRZmKwW9+ipa445xExoqBcuedR3Sq9V
6KkHLnBUkrfBlzn2/dECSwuJ2935oXowxMRuLujf0PwupgmmkzX0b20XbCLtM9VIiFcLkMzlNGla
piJ5VYHbMg1OHoqwBk1gEzE+Y9aHILXIgAtqf+/P+bOkqK+5gve6RgdObTwNnJ4V3O00OQr8WDoa
rscg5XBpkjuL5WdFejP60zBjTNgco6T6gbJBe9xiXJ45xCr5ZwQnH9aIKmVuO0pvTELEaW0Y9556
YOUexWJEk00H0ZkSZJG27slOsidq7Sffu+SIRxb6aHv8pCvFsAX69tkPuNR40yrz+/eoBsQovVsj
SmmPew3S7YazY1h6Lb1bVxdMm7w8A+1MDeblYpNGyY/eBEId3MpqF8zdyagah0e3GtaW7Y4UVgbX
Vsk+2OtvsKEy7DWyG4feODPXD1pi5ZYx2zWwIKaYcwzbmQ+8Y75t+eUjCqIPdsrN0s0aZK9kpC8l
B43xY4f2e1Jl+9BjOpjE6lCLc1GbRHnEl5ydgkJ0diMEd5lPVl4KCNk9tX3wUBj9N6MdJxDHZAzX
SN5XE07pBVajtdLRTaqFQETSvI4taNVyvpsdAC66fmuEgVo1QDRmVvFjLZCMjnX4SGYdWctmRN2J
KR+tLAZwHy0HOUMh4hTGK/NOe0Tmle572pMdp4dpKSLP3ghnerBNzEspZ2DMO5yJBFSxa3y7CEpW
uZIL9oixRUC3N77N4xVzn0fipk0ymoZmXVi8T2IQ52gsThNW5ssmiaDjqTt1mftswBgQ2MiQq+oX
uzvAi/fMkTGAa9yTRrghnhLjhIG4Wpg+PtDpyb94d0laqrOMhc1wDk7cverY+bA9stNCW9+bBExN
yoKnH+X5MmmpCIl2BMFqTMGawoRApTijoHK4WCDpqzLnx2FcQSpL/81Q+3fdhA3n2svJNm8T1PUE
P8pVRjwtCYIcJdK1313f/06YL2EVrPaOPez0ZAdMHqy7xg2QTlkBomIH61xWuZcnrJPEVSsEWLvR
zxiM29PSQhQpLWi8EXrepUWqMRIx9ZJazb4N1cFAoNhUiP66vH5M8/IUm96VbpvVXFE/D4o0KMzD
DWCwi+UvXS2qbj7TCnipxdeEJKkuSPJkYIVPrOtvZTm8ym74TKBWzwy1Pdt6Q9/prmoHzno5E504
ttj65oGBAAdPLe51Jm97hqGLKS1OGseSwYxyUaXBa+qiP0H/9BCqu16YDELZuhPSBB/KlCHZX+Up
dwW56Ew+s0iRijVi1DDldc2uQwOWIF/LvAnE8Ghr49EMoEJH8XSHw02vQBvcFmHAIDwN92y1Xvzg
zqfXjsikkIuSOfJSqZQCmwLTk/iSUrtaTYN7hWxsodt+q2SMfgjXc/7Y4AC9MlNouk23bMmSW4+p
xU5MI3jDbwAi3PboPF91EaZLq8PnFyUzYV94T0u5HhrzxcgB17e9vQ3HaVuNoNF1jumlIRAo0uoz
brrV5Dp76gs84RQYAwhUqkp2X8O1me2ppN29cVGe6AQmYqVBsnfemnrfwPcRvJSNgwbPT78mGb/E
Kl5PE4ZkQ/fOMg1sRFfTcyVARob2lhxHf1FqEkWJnFx7KaM90b9kJRP2kGnnKoSuTRZTixYmGHA7
Wlg45Y4fSy/iKy97HEeu3m6FoLUmRWypPbUM/K5eMAQgc1gGV6L6qkMZLbK4Pqso3jiZm2B6HQ91
Zn8AgtiFMRGFLk1wmiGfyTA9ZqjYNkYVAOfljF8HhmRvGHAqDQNQz2lD0goXqiRC66kaJl8Ro9AK
am8TrkWu60WKyW6Vh/RCkuSrCvOjKdE0sQUDlhy6xE8m3S4eK7XwqbMXbWV/DTCZ+WAtZtdbhG9v
EjWLnEf6J0Gxz5z6q2IGBJA9/0pzrL6DHjaNHZ/nCKFqw82yu8zvzZnc+GAnb0auppyKZ5zK74kd
bmxXQ9Gvz2GAzythjbJkuy60fAIRdphaAyVHc4GbO+21bgW6MqZ/kulVFthb48K6iuvpmLumWufE
cZAUzj6NYfOirocnzlHUIFaNyGUQ3rqNpi3PWxRzH62yNN6D/nvEg2qsEqZ/T8JGOzI0QOnir2B8
bnznGf3MgyR5b0Hu3dJFZ7HswjBZIOpAkYSWEnKuQ8HLuYlmt2q2TettnFfTs/F/OE9j0QMWTtq7
ijdvUQ7OrZFn00oJ54VstYUVDXo1o9XikwmiIxaCh2j2dtZF9yaiuKMUBvuKYMRnD4tJEX9XTw61
qnA9avsmiKPb+puFNwTUOjQO4GN9mwt2al5ro9sZyEYR5gvhH/Zisquzmw8PIzqFzRQnN6nURydA
R0aMH7FykVqxCTwO2LzHybm33pFSv0ucy53JgZm5TzL27m2vXOHPP8XBvM0UFpR8uiKejqHVJb54
3HWO+dIr94NIj37J69pjqtrgxqUZk3L9J6HWWZi23jf9mRSrU8cCEIikWLbKeg0vm1ffiI5zi1bD
qo6ZDeTY0N1n3YwXrcBT3jdoGWLkWgNAHdN0EYuEHC1UMX1ZBbvZxE3lMkGuQvVRCn1LuvEMH8Bl
T9Pfy1wcEFl0S9hx1FRI7X0mlvxjBmD/Iv2mALAYytgKFG/1GYPOTt3sqsVbbGbEHvgtfaq2rVci
J4N8TLb2VJ8zLxuXbZPva3JK5t4EtVq575nVAZxkEhuQlptm+G9T5XzEYXnbJu6af+HQx9cSGkI3
D8fSgH6TEQS8SMBfDM5dqAzcGeHPXBoP9sWzhmPnwcjeNBoHl0RWIzJrai4bbWdRrxxlfUryC+wg
uYeIE+3J+P1S4eXNjvO3ydLPWYlVpXRwGncVrzkZzlM2nKo0ucdC8U4J8W5eZM6y0hu3nt76Ghyn
b3IhNwqIuPFcieVsS+TN/W+ncoQOq3BgT7RmzcS+QrVONyF+C7AEXWaqxyKPDqig7wp/EAtpGq9z
NBAlH1zFQXmyWcKBomxVRUxxMdioatQ6GZKXJCez/adx60/XyT/CugbVb1e3hQGWURYsLh7umBDz
h9dAVxzWIbZXj45enln1wcmLe8SQi1KiISlRv0wDFqbYCp/JaqWp10N+mQd5SGZBfGeNmN6ooq3X
lEDhl2oe04WUCfz4CJp/Vb57onlDOn6ti9BfJxynnCHPuB0kYZcrEt+IqvCjrd2mSwkKci2Ncumk
89kIAdPlet42rrN2e0g/XPKMtZsvfZuzCxWl3rkahflFTz36WOwuL6p2gjsge4Rv0E9ZOFR0HMXl
ycmfIMis4ry6aWP1Emu0r5dDcJ4aghkpjzaRx4FCL/+M3W9LR/wllOpM5/Y67EKow6E9sDpZazet
iSgo7lVsvxajJ9joxZS1Q731A6I8hOLCWCb3qBe4Dps0ZWge1zt2Y/dqKl5qlX6y+30YfKX2Ej8I
sUzhCoLAi1sf2zp8pTzo93FMiRLSqD8aPkkI6KiWiO0zUEz2rjUEbb10cigZmuhYTMaxkrVxZq/5
PBb0dudebsi6BoXueoQwK4Q4GGrojIs825XtqawMBgT8AhhWxif73sXU6weRkNsyzsa5Zle+j4qM
JqYPKzgZ2DQa7caZOoOUT0T39eRup66wrowcLXMzN0BLM8lGzY/NbRFa22kKmr1r+Mjxp8Bf4gAr
7oyJsNYEMsf299s/94XFLuW8ZHyzknmSoQWuba5VymUbX1TbPAbfXI4vviDWpnBI7JV4qppg2ley
yHAcyDePPrKFgXohnd7Y8Xo2s0Wh2pMb2xYWMSmdR8RM2201FXo7cA3TLQ3IRN3XY/XeKxBQicfV
ZzaGvbB0sJXhjyRqbDnljIYa+sZz12jkkqgIOrwpRj9B3Xco7b3B+sYNzElDhV2E4YeTCrA54F9X
UJXIeiRsyUSC1XosS35DKtClZIsNRJv+TobyMw5szC+QqslgZEQU7p05OZqCjpUK7OcgO/dIEfAI
n5rLn0suExjHsxoEom9D4D/5AiKGX+4E/pulntLjbHp3RX1dp2AYUNbclxEOd4xM+7YWtDTlNR7G
RSv9L/KKJRdDSF5ufpteRgeBUdA2HNsDAbYDLgiHMyIop3Vvqqteo3tsIhIkqgnJGkI3TmtnX2rx
HZguuzf4KejEmyymE+qF/cKSdceR5ZARMmG8AyF13ab6ZSw6yqExxdboFD9DMndkDattRHvbdNkp
O1HABXYCwoKrah3E5ksykZwS/aCCSg9me/EisOGsCZNieUzvi+EpdLClaJ89Whwhj62wfo8KPv5Y
ocwIUvbOElkeDJltmpjWcxawWmdEQLsZLRZoUO7WSg6ip/viaXFmj/3gmcVzV/jwy1sMBtoCQREZ
sMJ8e0sGtLlMUWTyIUZs2knPoXNIkwqdJm1PjL/Ewtp8xnYN2Hc2vPPoZgDd0YKknX1wmIVtTN97
nzEkFgOtylAzXNERz+oujDc1soczHAhLhNgtM8+DcjvrByuHtm46Dc5iSD8Lh4aVW39laXPTBuWw
y6eLuyjHM2LDfC1Uj3SHwVQ303ySMnvvafJxtakMzKZ0zPIq3kepvhTQ9qvr4X+lWwnemubSjVmg
WRps5G2X0VP41tBhwbhkULuqI8YBTIMYKqMcmh7FyG0I5gXIHM3O3jSCrT5r44KgKfoafK7bUvMz
9vD04O/7ho5fMvdkIIBR2wROlMHgIPKY8m4xtll/2xQMgTq346MhO5i+/Cly4Sr09G3GHDnyQFuT
WqrepxoLDbupbdwIsAN9Yp4UY3ccpSxiknykZE5OpTCvg1o4W2GSOKqnaj83KQaNrFzHtgDJF3Fx
iCLRHQb67ZmPpSHNxievxAdqqkemZnz+5Qxsjo5smIALzSva6uxbwXujL2xhVZemA3O2KZOjksxP
m5amfe2MxqHlKIYBBixQIfdkA/ESBOW6dC/1Z6Xcw6z3bsZKmifVU+nNDql1VcoSVk1XorvMhFrT
WPRWgW9LZi11be4uqp62mog5LIxB2AfmjYXiRGOb5blPRY5tTFqk+/hiWdpQItyhxjfLKdrV5BR4
4XU+8idIE+SEyFuSgYRwUNE1R/y1z8rjvQ0t5UHZy9DQcNqvivGp9XjFjcuftDMMZmPksawxkvF8
/ewSpIsUvDj6NCVJ0ro1aaFwRDHo5lNZxxnMeAckwjrkb1v1tHEallDCoGuCJEI8hT5K8DSC0s/G
fWEahbG2e1FuGRY7sVtuAmSYcUyYZ9+8m55Qd4UdrnU6PYNjONZaaqgJaYWeEmtFOTEimgEIjMnM
Dxk/ojB4B9zoo3a8fiX9/ipihkrjMLCDFoAFbXOv/rKJtl7iTrjRF6euH/pPeaz9HT4lvY7IGl8o
NKgru2l2fXloS45kN8Q1xYkEmaU+iYngj2os7b20cXZSVrgcc6K2vsbIfTftHz3OX33Z3AZ1unbd
5mbuPPOK+ET60OE72j2eLWwysPKHELLUaqxZMnMqHs8Y9HlgxuzhnyKhdt3FxmvQksbbW625ZL1D
UiAMuc5n/zPOBDMdxl5LlLHUGjO1yETFyr52a1eslcUILZrL9j51wunKw4qzSNj6iLKnmI2qcWPU
xjavk3tl5Oam9W9sYVAYmtOTHgFUdSZd4bF9VJqJiDfgu4vKDgxQAF5nzGf+++gUd+qVsDMY8D+2
Tm58dvtsgrkqaj0+C5vtQI9fbREHBjX7rq3c+DqqcCVUDmMDapWhQ89b6VfgEWi6w1PWZ8T29V+D
T0O/TmnB68h4UDQFKjsPFpFdejQ/nEdygOm25qog6m14N9i6t7GcIIclgpy39NYQNRAaF7qNnGuY
1gH9a2jEhN1cEmC7uvw2neFDaeJ7SETeWaw926ysYH3mHzjKybJwMZcYPjtjW7Z3vKKUowpfUVu7
+TZ2wHjOzSoziA8zYQu1oXPTdGS5V+iSyWaDj4QXcKqDA8dRubQavDaxGoZzjTVLtAhZRtBZcf8+
TdU1V9iUKthZYCpJYKKW6EBqEtWq7oizjK5/kNY35lx/pR1aEBWn97YZhMu4ofUaVy6EvobGCQa6
/rr0lklhfNJrH96MaMf0FRm7cQmuZMw2j+WnlPBBpWBr1Hbn5uLMSS1z3kZQ7a6Ty41L960wAnn1
exc+lU/t0nmoM49X2/kPgAvGXYFAnGg9+4I3zTa+EUAWbPW0qhvW4bC2HtI+IV8oMZ+7Oh5Wlm1L
ou92vodnTMzBc5TEQGVaetpVVwzrNmQjUwwztRBhkFWzb8buQct63toYkNYamNKYCYI5SqZzsECa
LScPLmIfi5Ly8f5aTOIo4VhjPVT27Lyyau20XX/WtX+Xl7yh5YxftbbaswpUvcgSkJQ8HwG8oRhv
NEN63YYTTX7ajDgKP4begkkqGcunvfXkeI1E3fFWN2W4jUcM1hXoslZeg/0nc2AWyIlRzoe1sdGM
WK3c6FYV0LIU01boaazhJAC3PTkfRQM8LDwDJTtFHnsVtmXoYGt4sQbxJ5WFHjqoa4qc8ZslFxib
9G8sp71t+ow2jAeJY2L+KbguRbliJ4A3M9Q3aYhrPHEdvVJlQbZmDv6tsfwf6ZK5UqinUaE0EyQ2
LOWEwhaG/MJx5i8xEnfgQGdNf6THAToX+WczQtIwpaL2M1D9l1N0GJz6sc0QUygOLrt7GLPuELQo
fPBprtGZP1oZXANyvT+FbvHJOxZoucB2lqEtj3ZUk8SR8iFG3j5A8nNVp+OjNWPhi2qDaXvFGyDF
F9yAbR8bS5wiBHaEfroa0pzQWebUtsTJj4wcDd50rR2mB64IX+MbFCisKkTzzOveVitDtyfAY6St
lf1+0uF13TEglvQiMmtEqiP5ndignovS/W7n8STAG1ClruIwPmBILskLIKgwybtNJvBpZZfqjDnK
tZfGWLqzDsOmdnaNq/YWxKS+GO+NacYTjxbIrl0uA8kOLoVL8e5825kDzhhWhFEpokPmjIsB75vd
EMCL6Kn144NilkbP7d0WSh3Rf7La+9PGUCogYYu0HhFztCS3eQWXL2Ktr9ptJ6y9p4mezAAkr3Or
fsu9BGvdiF3JNr4jt3/PRPahICpz9NvboeFzEcmwxAeVbby5A1dLEzJNi7VhpEzQHPx8dgUSROBi
o8PAxNblbdZolhE+scJepSp95PO/kx8tfslVRL+ANi1N/y4w8R2yrXKj77Eb7zpbfte5evan7p4p
BBTSlLAsQyrmzrjLmpDtgLAu6h3mqAaea0+ANzLjwF/0xdyw5TeZOsvQOdSN9WGFA5ilEp3YZZpV
qgjhS+4DCyvrvR69gyZDwpm2kjOoRL1XsHCHnvHi9MlPa+PEhmU9bitAzUOIe779LmX3HNQR3WjS
5RuxsUKunKzphBMEu0Lo0whQAu/swPBk3fsJkjpT1BsSbhlXk7/oXmwuLD5f0v5moOmv4zk4jUjS
VqUlPvMiusUsHF/BELoa3fnXUH6qAYRRuBdHj+zKrGyKrZpcc41sjihBGj996W2tYYyOnaqbTdQ1
d/jA1qZbcfpn4qplUxqpxsAoD3qgCBrFCo+RLP2OIa5hWlB7pzR43eAUhUcXh/KWTZgXrY1pwAIR
Bwc6G8uxIyTcdxPCE2X5ENftjdM7qxGoA/9Gshrw0a58uuXLlp6fBzB30TAuXyYTDD3pZMfUa24j
WLcLe6yZWI0MMcYipVmVbxtlACipr9VsWlCbL/ktBni1jKKs7nZVCeqjpyeclJB31Fiu/Xg+JfCr
l2HclGuzVleRn+7DyCQCDMWRBYBxDb/mOWGzmI/4XXRHCaAiOHAU/QAgviIGek0KWCGIjGRlTPa7
p5prYSoyPPNprSzq3VzhDqGuNpZlXsHaHm5U5HzU4hA5rJpjMkjGYT8BGodKuBArdfAtJ/VO80s0
/hMTlO1YEofTZgeHTWkcUUaMkX0t0/E6HpBUDz1qD2tfR3mxsWgPeIV3M9qY4WhPtdu6MQmXdECb
tfZzN8K7aWiYuuRUukqny6D0zuXs3IdOeidYUza+7LdZO2+D2roKuZILP132RJxceSCTUtKvHCxw
KRYJuxmdFTJKvvMjip0aXUwHz9hUxT4hFnnSFuHoiqqEZmNQktdXG/lRjO1XmOqvjGCVkHBaq7nL
m77npJmwwlQv6O6/ktH97nW1DiGdO2Zeb01jZF42ATJs2LV78QctWQb2GMhonhHwXs0PsSufUjnu
TNvZY8psVoayj8lgXPCyaHR6Lohuh9f2+IOWet2YBHq3XbvUgdi4JAorc/hAsn6TZx/CuQAOsj1N
3VssYTafX/U8h8GqBX2A1cl6DKoWNVLwGve4zpl0Hg0wCQuEdj3C2fHoFv49Xisa3IX/aLb62IfV
9S/K//+nHjxM9fc//vaO7qxcJZ1qk0/17xkGFn3R33fqc/yv6Ltavav3//NdqkRN5/eCJ/53/t5l
7//7Gf8MPbDs4O8QU3wv8KVjCs8n2WD47tQ//mZJ++9CmJYZ2K7NvssL/pV5IK2/O4JOpZDCdx33
3zMPXB5yzYBHHUcKDi3x/5J54EheS13lU1SV+69//O3y/1i25TK8tegbmb5DukL9+X6XlFHHv/h/
fUlyQdGb4pvt4087ArmOZzc56z4nVLK15veE5OkMJ/ZXU3Ih9WLLuW3TLt1bUupthW1ujIfxNrow
vXvqAYhDbnXfsmzd9hdEhp/X9783EQMcTJQF1j0AivfsL8Wpd/0bKS0G5koTgNhlpr7688OGP131
ggbVTJ8COxGyU2q06DTX5Pzm1emvG1lrUqzZEKD6SAxitRFHrP56+Per35/5/UpraRxD5CuXX/J7
d2mHTy2TOFCUBvr0uLFeoKGcYaj231TUh8nq+9epxSSNqNE752BrrjKuaNvIVcm9MPWMTsnWazmX
XKTNqj2xUW9OgmCtXViFj3/d9Xv/781f9zV02TpEBle/9xuJ1x2H/tbAXI2GrqnHQ3m56QCoHX6/
5UjLd0Fb/K/7fRvRGIa4HILN5ad/b/58X40Zj/3+osQf9m0+EKf8+/Pun2eV5bgvXYo12TLtbquu
u4XLREE0GZDC6PIfGGKDso0zXRyyKaLR/J9fhklRHASr7Z4IcEl0bukPJw/n0en3K2RiZGf7XZfS
AszIdeQB1dBzK10gUmaKWKvN2uaV9gWpS1pHVwj1/BfCM6FS169BWEfbEe2mBOJ5jsdLX2iSyIYt
BvFlSw/LT3vxZNkVo5MaHQ0DxR1Xomjz+2MXaEVVCedOpt7wb09vIk3UMY3bbS17V66YmSWEHDc3
f75Fqy3OXsioqGD/svVQX1FJ+teeZ4ecILXmiGgMpOKBfy2tKrh2LzcBSZpxb4nDX/f3cRleSTu6
/b3r94apb3DNJEKvkmL45+/AKAdjE2nNpivT4dhfbrTp6iOWXHpxI8fXfzzw+yN/3dclaBlR0EAX
l6k8dI6It8g8n3+/6+eL0uz3y//8PjZyHupR/xzy/KLL6Jln/fWTZVvY8crV9sWbyO/9vWF9JH8M
16tmqSTGkhvAfNtWGvJclD1SktpSNI2SS1sz/bowkSYzLt6dOoGMVQfRI8MTBxCiBBFYx/PWG0HX
h+lQH2QSjZCTA5jpZm0Mj+AUwhbVRGGc4w6jp9FM1g6ZfHLz5yYv4WPk1tW/3XV50PAbTEUZ8Jy/
HkiAjN582eNIBMa/fkGRduE6LXOxRH2CsEqRQp1awYPmBd393gibz7n32AL9dV8SEuybGs6pgE1y
hy23P5q+8edJ4M2jvURRtJgqWxyDfiaTpdj+fpOkCFL/3P/ny3jqxHEK6IlAUv3nI0hxxTG1DfIz
xQX5PjkWkonOjM8+wHAc2eKUUq6c+ryJz+pyPxI77g99GgTllIntn5/r5/Cfj8Pg+HKYVk0a76+h
hHlHb3K6kxQtfP3nZrBrYpwnYFJNZv25b5asjlnYHqvLXWNUlLR6s5e/nvQ/hL3nctvIFq59K98N
oD7EBlB16vygKGZSFBUs+Q/KaZBzxtWfB01v09bMnl0104Ve3QBlBqB7rTc0AbnUDxclJz3Pzv0O
OWzN4GMMsrOTNPcT6nAwzOldQzFM2Ai3lzvZTbQa85FRRxDtP3NvcWvMavizSNMY/KaRjYEJM5md
d+wjoFrBYKXfnHypKMn0VW3YSCptGh8djBSOvfXzqfC/J2B4jGyIv/htPXC+Pkz/P9Ah5zzMmvmp
qX58yEJjMOD9OPxvmYb+8SGb10KDUj9ZP4SLcGrDO34YjEo76JbbiZWdWOi3p82Lomtqu0jNIsYe
Y8pZR/MutkiZIY5lPfiAsy5aZ+VbdYQJgvuAdpGxAAW2hT1kwQ5ohEWNMNqmZhU72yyKvqIlHdwp
Kovyyf8S63xDE7aFjwVyDbInm77bJqJNn6+dggJcMIXnJuiVZ6uxwIG5bgtugpOLlNJYllXVVnZV
cJq1yN0Fbjx4FSczynGC+1QkavRpShCHC9Lou6aGb9ghai+5CI1VFsaIAGrOIQ2o8hV9pJ5DHE3W
VWKEO6/utCMef8U9idrsRYMvtQjqIV6PCSbFEVSrnU5tH9RXZ16UlgbpcLTqUtvbjkM0d7vklE54
dcw9Oc3BQ3FJgpcEQW2bl+u0LTpp8SLQDT5WBy2GYQZhuWh7vVg2egEITX31sDJY8O2azhOVjT2K
YR7CxUP+1Tv1tjZriSFONiUFyx+2W6d//9LoOsu/P1Zmro3flWUjq2Mh/eZqH1ZmdqQPKbB8/3uP
et8y6ar4gsbZ9Mi+Ko70Lr4rO3dYTE15Fg5Q+tGrm3sjGqDmFQDK7QyPm96Phr1RJnwDJhNleYXC
K2tRd+GhzQZZofOQov7PgDySMTlPdj/Ebud+GPinybcYK0wdzTp7m4R6dl+wOzoWZozSp+V467gz
uzN4DOcuMBXzbbTbJ9fozb+q3ifbaPjf2iDVcMT2DeuA1puxs+za2PWV6sAJmfsBSwQ4A3P0eiij
orHqtR6Eh+v0eaKMu3qPMmvYIv+NNOSm1FXsPDwqxm5kJEscd9w3J28eRvQbfqATsNY6Cm6pK1Iw
nb16SnQEtPqoq+9qiNjYeeK6upCHQ1I+RJDKyV0yT4ZGTyABnkY85mI75dFgfR3K2D00Br+1KU9R
bc87496L1Jj0Ag3pAJTMclYFlZnHCI4q8aNjBimleru8kzE5z1RKZZM65K1lVzbUCpRdG41vt5A5
dOnRnlA24C1f6lWvb3gVSH0FsO64QuJhEGIvG9NA+cZLyLNn8yP+NiCPZKwOW0rL/zTcVii7IWet
UDP7zwXlUaP7VIdFbXyZkr46oJbzw0wG7QRKBeBXgvCB4YfPKIz1T8GY36eRpVwKPEMOBeVRPHsD
7auwzY3nO/onewKuE3R+su3xP3ni4fJNTtBjaAGWVT+Biiq35ghvDSCx8qlqnTVUX+2r62HUbOhu
/yBip4Cilk1LOZCsfViI/qSnsD0MbNk9EtLxiIjRKHQ4llagb/taB9NutLjFeM2ZHIN6LE0RIO+h
uGiUdZTE5kHZdEp1HitNPcrebQZcJ06fz/p1DTlDzzJcveZrNJGPzYSeYl/rlaB4nNhzdtfDKNec
nYIQfYZo9q/D4Tz1o7K2W5T/S6tVXrGOm9B/M62NETjKq2pgLWI6PA3kqKiGJalf5SmIM+VCumtt
zbM6kMLr/3Xb+vOuZas86CyIL45qaa5gX/vnfhKVzgGofZL9iHW3O+c6wNA+8uqvRQxYOK4oToD0
DtMKULrfHaLGhm7X5uauiZQDtd0pvQuNQSWhR95KPt2cODF2NcTDXYiSmbuKmn5E6RvxTnJ9/dXa
8bp1/4dH9bwb//2my59vGJaJ4aClOdx0nflJ/tt2eET6253E4H1X+uhYAsp6Hahc4ZFmvGFr0W6z
3kdj2TDMt0hlx9p1JRsKNszPZZ5uJw+MieEY4SbMce6SXa/NvyfUgc8GjM1H2/IR5ZnPxrINUnEQ
rOW1kQ17rFUEYMlK9Z/DATVBPAfrvVoBByTDw+G139g/j2JSSOmMrKv3Td4qyD5l3TJHK657CKBW
IBMgFlFLOcMz2y3uZFA5hy529iE0wGsDw6aHAzn3+8gBiV7o2qJLFeDk89PP9Pz7sGmcN1ML6tWg
5wOVi6J64jf0XU6o+HXPQDznMk2JvfXyKl7ViOa9J5ZzZ4Zu/AUMNt4KA7c4a2r0l8lVVfSUSNWq
nfi9a44AziNDeUpt0z9GWhgc5ZFsAqSB0Md22tWHgXDy092/f3uF+fePnz2vofLkMaj2yPHfPn4o
oqPqDpH43tVOJU5WSHqtE9VxSNUHHDbGC4BoGso8gN71AMItXTmQKM19RJnzOs2ve4RP/NkiHYlY
ZO22sA0a3XmMlNjD3oy8tNqmr12OkrSJYdbjqBW4xfgUlbskt6M7FUwv8JcoXMsz5ET8bz5xf7X2
8gwZFwu0wp3rJTLfdORV5bA8Q14V7juKW/PrylgwYi8TWSWCfvMLU0vflX69MozS2mlxE2MxKA/n
Rh7JpncCa9cjwwMcfD5so2mpogK1aeM4W/37p6Dpf/8YSHyZmmtAh3MM0md//gr1MEtiHGD070lB
whQFvfgBXbmL64TJzi78+EE2HZ5zD1FoQAYpKBXLmJwrj6rGNu57zcV2cT7jNjCUfbPtgvHtQxwO
Znwq+qcP4Xh+dd2PDk0+BvvbZeQ0IFgGtp94gMnub43Rxfd1C5Tyt9j8d9RgajY6cguLDwM40MVH
n/3NLX57MZzW1g6OX3s5KOOhid418OGEwk/ZsfTHD35qZj+Xa//joZzgCQi9kPaY+9vhb6cFRo5u
/98uNp9AoUNZikJxl2012EehJs5RHtmgA8x2OFpR+xQO/pPhV86hzDH0c/oWXfigoVih54FzkCOC
NORBdkfyUytELMpFHKF97CpB/1Lr2qfJrf0LGajhZOc29StlUt9hV1Ffhtp5mHwney4SfS/jbKZR
2W+cYpMGofaui8uod9WbIEu1pdKtLOWsf7iqlpXT8t+/uMaf/rFYVVnwnSzNMmxNtXmOfHh6KJqv
wFawjW++oSD0k4OrLMK428SpU4ANmPtuGARQkfExgxyfb65Bp3SK4zAhO9WMMQrSgRGcJ3XCpXRk
nS5PQX8C6CYomzvWcRHluxRGH0+HpaGI6EHGZCMSV6zrEJSRHLDmUbvS/XXnTN7Y/4+trS7+/sB0
NUMHsmfpPDW5g//5U0VfBNfXTk+/k+bhOy08pOXaVneOcY/NjEcFSfbyCBG+ZaCnyT055uZOBn8b
6aPN4CXlUYZwRwnVpYlTL4tus1/eJg+T717n1PjBHEYgKk3gtWs8PtuFHreIVwzNCXIupEuI2Q8C
SwJYiu6jDGVNhkuThdygmTnOoz43xSSqVRqhjCZjcl7cOO2dCvZrLWM9yPOUFcjWqTJrn2m9tZdH
t0bGsFXIVjyU8BCd59l6CcP1w5xb97dhK+7HjULVdAo98+P1/+vL3S5V1iwCIPb+01SEyOxdwnu0
n9RhhkhnChBZjsKwfu1iC5GKP+PgOn7OkHOhJmDIlJvzYozM+e38D/N6jJxAFoNs+TAAbdUDMjZf
tfahujn8tQg2/wrKKwqSgjgv2aegtcy9F/fmnqRctJ/c/axQWIMIIC4HHZQHAAMZoXWddzuDfOOj
56FZfgvdTpPXDMx16D2Rz1YPDn/Lvao0/WujW+/GnOyPB4HUeGZ+EV0Ert8KyjVIPveMwvF9JZzy
M5okEJxGJFTstrSRUrAtfJk98e6SmpKJDpFAQVQCNXka9D7e2GXUbOANLPuk9DBCmTaFYxevSo3Z
KDCB99TLy9fIj4tDW3YjWWa6bRjY2zSudHR657mUptdVOyE/PY/21VaxD2mYl3dB1vZnY4iq7aiK
aQ3XMXzq8Rdlh5bY31V4fQ4Cf0D1KcIo4XRxysnZdhH1yCo25jVMO10K0wYRGlXKRsasqJ7OI55f
8gQZorzRrrKgbBFdjKaLHPB8A0hfHhzljG7I+QeS1Lv3IbjfCTciLz5W0GCv9/jBGjo0osh7jVpJ
8oJng2zk6O1ZcBuIeZpaOpn4W6iXF7k9Qm6vdIvJ2XAFfl7e22hbuVLB1ZqVS+MCDJArmWt/XsOM
mkUVR/OOt9BtwYN929/WP3LebTn04XK3c3kL4MrJvqn1wf9YHhnz6ue3kh1PGTZXYv5Pdywqi/Mt
+bdFKtCvunKjGPeXyt/qIiwOSeEh+1xGPwbkvFWqy3VxuB6i8NwUir3jTql+Q0TkOecu/qoFmBR5
g+Xua9eujyzpzWUKI2+JA1ywt3GHXei16I7TYLjPIkWdO1Cdt0zLsk1nQ3cb7MB9a8z2S+HV4pzk
fvLou/47af3Hf3+izjXQj/9WDT6v7bAcVDXxMXMKBR56mq5m30QEVrCKBnHx4NIhwSzOsoczvL7O
yFzcJcpYZnepyB99jcepHE17wDGJjqA8ir7mKi6hD8fe5O2HsfQAPHEEZfahUycSUXOPiqeoFvJQ
NtZYL1FGVXe9b3kUJYS3K8FY7QHtq+sOf6yHIBxYZJCFeHaCcpZHKMxFW6EBGdSOwutaoX/wscI7
kEnFH3A+krHJxLaotb31LXSbJucCAvXhS89nILHEtcKwO/n4G76w7ASh6oTZCitT5RVGDf69plfv
ZNc0tE+K4loPsoc4cDlMzas7qMa5LadHVqDR5t8/Ju1jGZnvJDQHwfJAZTWvax+TlZ6C4UpRWQrE
eQvzwUz5bCRd9igbzxoSCjTRmT/TJa0TpuoxROi7HUX2GCLO/li1fvoQo1PpKiWM0gbe4Rn7ky7s
QiB47RerV7wHeS1tvqqDtwOkvOp0ew0r5DN1WGLK68m4AijP13BgwQjuEfpZy8fvufvWs7R9HjXT
arbhviQRtjMh1NIvWM8jG5+bfzmg8LJEOF/0Hkkn33J9LMAn/IFAXu7VGIxjVyHlDN8GDcxfJaKp
5E81tPj3ElElLq5rGQdZIhrxJT8mWvmPJ4Vtg1ZUyAn2fIK8ruIM7XF+lSZItOSuGOPfX8FSynNo
9f1dUeaAw9OyPVZhdQpjtbnIED+K8b4MjPhedrXOzSFoJv6QL8vRFgfTAxIWF/m5N0L3cTCcp55f
1Vsl6mnVDjz9cLIRb2XQHjuguU8Dfm4PVe8gzDDHu3QI783RQdLMA0YDciVckrnL9ybQPtH0OMj/
auAM/OxWzfDixR059qdA74w9eeyfje6Zxj7BKRzuul+b28RKljImp4xNauyDGgeTWCVXUEV4AOvf
KrszPqlNOR4Re6JwPXcVpRhWlTGKlahC41PFA3LRd5l/+nlO7pfmRfMDtKb7oIQuVpqI1TjJt1oc
kQxSP4dpvuiFgu82tpRPYiS9oUbZ53K0cNYIFXNn982IB1O3Sam5fDaovtxjJ5Bu8zYM3yJgCHJ+
ikwQv87CZIHF6XB655PfM4N7KInc9u7ff4F/W4fzk3NUA8kV4CS2pX3cejgIaCPllPRfEb6uNxSD
hqNsLCc9ubqC4k2O2pliGayntRx9bi2PTrULgO42V8bxHHlBJd5fdI5X3mtWiZ6jNdjPqKQkm0Gv
8Riau61m6fsqgYUhu3UP1tTwooPs9bhTPV9GvCCfr6OoAqHFhL3lPJDrKI87JeX80sGdwaS43TZG
8YYdk5QwQVhp7noJGMbKSSM8uIrirUUv2EjfYiPIDsnE70FOUuMOlQEnNrdmFr5kTnaSLB7NBH2B
VBhmBQZOw1RJoPZkmLpyY/YOslf3TnWuNAX13NqNWZem1RkbFJA+/////T//NaGoabr6cVfIR2Nb
cj/oOrpzrQ7+9ry2/L6o0rbKvzo1e2ujcAR8EJpyCpA/wH93JWN9W1QUeVW4jQ7P79u8wCn6vZd4
h7I3mr1DUg6Y3aCt/bF1P6Hmch/BuvoSITmx7FXHP5g5PAdjzLa+ovOvtgQLhUxs7SCszzLUmBFU
JQuHtFtMDliT4MaadEdontW5rFClqNJcW1mqziY9NYDDUMbp91rgmAACwPfIru8XEVTACjWr66GM
ClHrMCDm+b9Fi4JaXBQNIFgZaObmOns+262qaRF5+ON2pkICW/GKJ3MIwg2KKuyix0y9+BUyFNlk
44YU2eMqqvPgIBuPiYcRo0Nw42aG9DEDMiaPnHn0v8aMuI/3nni+zZJTqV2OsLk7dxkUtUppuIWq
q5SIyZsJHMoW9betNW8ivXmLKYpmVXsa0KE5NNpJ/qDA7cCDxnmUobrLkh0FowQvKC866+BynxGM
w0mhHt/LKvE3pm+Uq7YQ43sQBntst8pnLC1MyrG4zslpfDDWIsNO+dRnCIyjW3CRcVBKMAhG28cN
gqvp7DyjKX23ImTY8hayfx7vI6uuF90YBM/N3HSgYUFdPV0jQWqAph+KXSAq6yHO0mIfWM1eH5Dr
M+dGMflsktmIYNIEEn6Br+6qCKafHA0mwJOFOhZbxdGs5YhCzwn4ULWrhyRfN1ncXvRJdRckEryv
PRzvsDG9HwKtH6AC1ae+hv+jzieVAWpuAhGVVeKHyCPoVcwGVh7a6PLuro0CPuJOHhqq562LCHQ1
tYXSWOqW6VAddDc+gEp1XUDWWThKupE1twzrSco6UqyBgpyaZv0WYBJGSbH/icUdWsaTmxy9wJme
SK2fsjmlhNutdR83ygBpw4l21jDZZ/jN7kGzlK3slUVun+WRg9olwmzi5CQh1SJnWKFCPBOZ5meh
E47dptHDd/k8xIsFrW45IPvpNCynsYDY9udzE0bDpW8Ha5FGYcHaAc1FfJz6RzuP8qVf6eFL4lKA
b+I0eDdz8d2O1eLbAMWgQ03Px6LsUYlnXcmYjoACcZKNU4r0EHniXrU7y7gOKApK9iCW30L0h7bX
AaV19VNRIgqTuerBGycaJ9UOsus0ydSCOaFf1aLeoKZxvs6bQ9dR2efnoV5PkfP4ip3lpYY6eQir
BP+2IEIOIFK7J9ngk+QCx7uInMqgF5XJshcgquWYnwf5sdC6F9nD97R7KqsIvfkAnqZBMrpwLGgP
c+OWUb10gAfd32KtQPeJJ+XKT2txuMXt2J731t0PXkl50NWSnTH38hRjMgsNyDkoJ6tZF22rKDvF
dt5sAegkb6PhbhorpSZJsv/cttFXGY5CM17HkFFXstvxRV9E3MweBD6Ez26DS/V8duPY+Q50Q7xE
YjR5i6Ge3I1x2K8czWc7LtBFwb7eJcfNjQDDUvdcZClQP82tviAeXiAPglwHmDTgJAb07nFAJsUc
O9yjUKDdyyZGGQdZ3l/9QYEt7felv+zmWCqH/aho9ygDNnsNtP+2TTA5KCMlO9sQo+/qSgm/Nyi0
Ds3wjdr7gNJT2D7kqL5Q8W55hsWJjS7J8Chnhrr6GkHQfrG0EUIHrgA7FyL4n9fyHRxuUWI8IzOg
7fsEYUXEcjk0hxj3dHmIxdm6KFp/q5qOthfdt9bmk6ld0W1tX5QvZaqhMJL04Qa2YfWieuGsaRmL
FduJ6iUfHd7IoEaBYx510571mGepSzlqA3Df1ug23skuUjzqztTQEpPdAFOBQ9uxfpTdjA/MxlHq
4k+IDZtZF/xwXVBzXg/RXfVIKaFO9jnykMgLURF7muoakQZP8/htdPlOcQJ/g2mC3kJUju1TORbB
Pe7c+jNithpiFMX4pW7UfVsZyucYGjOlSv9ZwN45T8Z4T+45qhG9it89UadHXYmC51xF2dBq4eTn
mZltKY2P+9ziCTOmB9lo1GGvR7Lbajb2xHNzm6JAYGaRl5Gia/wRLH90rwK73cuGikSzN9FIAKzu
IC/SpI6yhhPebgzSGg+yyd00xNCx+XILyaNJqbSVGebaRkkxOQpNY/yc4k8EQCp+buyw3Mu4P8cj
VXlQ4vFp6Cpj3wOlQmQ1htoHq/VEoj8/ySPVrnI8gcafo+if5ljI08hRHDlbVGaq6c2sg+JOH1Xr
ZIihPkJhd++Uoi6/dpWCLrJI30e/rVY14tFblDP1p8Lwv+isCV+A8W4Ct6lO+RhV+BpxpJOVXJL8
EPhWs0HEN4ugHHFERJnVtypux8RuA/LksbZKiPdjtpYDMna9gqWHTzZLtLWp1weXxxjI6fAh6gtw
AAgDXbtj7ffXrkcJZSEwVu6rAdeQqRr3TdGX5K3s+DwVXU+eXOVPJ42xEO3QnuvGxtVGg1NchFBE
M3xSyZymiBn+2WVx3qOzT/Ix/eI5OV/iEg0wVc/D984w8b3MQHojuSxWQ9mY+zxRIbxhvbdO0Ld5
BEZj3E0l5DxMS/M1v9zkAWLDaxZm6taYezIEzDx5SOw2QocvqhCaAaLA28JwGuBa7GjzG1uVR6cQ
wQV15WndCFtdATVv34M0AeYn2mct7OxDoSbQtNKye2+QB10MbTgcQ11MT41uHt3Uad91LIYQ0NEB
9cyng6uCq5ZFjyUUPgmoIHHk7CSIQjZ2kGHtM2Mq5EAukRe3OWbiBcvMYguktOaTbkar2cLtU8Lv
c58Cg8P2I2g+RUZfrPpAca6jfJTQ/sreZunJqApTODNS59lsSo/9B3hL6P5HxI0jIHK5h2RVHR1z
Aa5g7smQbLLsfRyE8YAsg3eeFLfYxol7hmMbLjEPzLdeWdevemqZiyat7L3sJvrwpUE77SR7madv
VLWMLrLnKPe+PbRPaiqwcEbV0CiEONRjLw5z7RQD8PlQ9mUT9oO3KKs6ub9NlAMfuq2dG2D2YOj8
ut7tIh9i/3TNpqQ2rfYtjl+gIB9a3Q83RgWdLyThFd8nrJvvQhOqnhp/GkWLT0zHz8o0ZtHCsn7A
HkZ5r12rupsMw7+gJyFWXa+O+zEpqA8gxrvSRjXeeAPZ+AFr+b1VAJOouIt89rGkrHyleJbxMAh/
xjMteYCm5F307kuThsG5HEiHIoxefW2s8gQFyn+1vJrFesYeDJer8bUiLyQnIA433/3N4SEcI0xv
pxZdp9Cvv2ZoSg1gBj/D5EPJJnLynRYk/UUMUXS9thNF3309LZ4Gvza2ZmsjYc13/H1CX1Ve26gU
725opoIisWmfCgOwezb/VX1iboIciylKztCcIzD6Ep0vG4nLlxB+eXQb+DDvQ1dOLnEWvHPE4C9v
l5JHH653ew2dBT2IyalYhgKypZWPw6Yux+bdqVZ516LtLgygyQkfU6Q58WeSb3edhy5eUxgT2Jqy
vJfT0rw5uCS3nj2RhPhLI/IdNmO1H3q72ocq1NtbF5W+ah87SssCZz6U/evEX6fcYthgo0kbV+ga
/sPkAHbQprJQDtPwJwxjg2+B7mrPbR19CworO5pzrxod6w6d3GnTKJ6Bkz2PrAD9I/htMtHH22Mt
LYHOwS09iKPovgxFcE3+OS4Z0agOP10ze7cTrn1Io/t6ngzdXZ3lEIOd0mH0mfhQckOsKa9Hc0wx
o/IvE44e4BT3YAibbcncyO6twYLZ3DcYZ86zZPNh1mQO1h3S0T3ww9mJPq8v8YxZHMF4AbNs2p3s
ao1isrhEl9bFC+hZoEwLHk55Rw/YWZTG5N6FeaId0R5Tl0gJZu9JWe2C2BPfx8GGQe73r5kvUE6u
EIOJsH4/tnBG8UsfAasWKfZ3dgpy3kPSMTOEgm9X97MZTBNjM3Yta6El/lkONErfPKgIIs2zxsjE
Et0eq35FMnWHDMEdlNlqYUCt/KE1uyJwk7+6MPgRqg51NQXjC2gH0zGgZLirpl4qkRYXIKPB3cQD
+msyJMzgJNZI56ZwxZtam7NEgTU+tAKAvzGY91pYrQLPrbEUmJqvJd7DMxI9LCH1D2kZnsSMttSg
S41oxDwi59ovcC/QvzaT8hA0sfeC8qW5tlST9WusVS+m413qTBSfB9t6mdQ0v9hxl11UG1kTtrfJ
WnblgFLVmxSuzEmGFDsFVUG5sjEQFmjBo2jo/8b1pwpVpheov83KcP1hp04xCmTz+j0KUUIw8z3+
4uX3tMPOunG1+DHxlHLLn16vXcr6z0GDd6Kcgnb0Glk4lEf7QixRzSSR5uqY3vG4W7bd1Lyj1LuR
r0uhgi8qa9RLYVXivs68/jSI6WeTA7vbpz6mkb/irjNgOtxFMC9Ktk0ISP1n8m3O2FPGyfH9WLSx
9Rh6eCdHQxm8stRDfmAIUNGSXad2MPvjHyG7E55QdxG+sjvZtWIDwwAkZvYk04JXqwF3UmpxdZSj
YeO9USiwT9xKw1e2wadisNvz9ULAAfzUjy/yRM0QC69v0sd2xFFVPrxT4Bx9jOSlfGjLWNtH1HYr
cbyFZBzw4iyr2KE9v2XDFzUXs2qDNTDaLzghAOuFH19uMcT4BqB72rT4hD7kJT+UMjcoEY/azH6v
3e/jzIkdc8BEpVGfWjL8n8PMyu7UqWwvnjdvBFGgPwivz/YuyYt1oWXNI9UOFS+POFqin+IthTeC
sSrBwBeuFV1k47bJVgWhdrr2wpr8uVCw0kvi6wRHsaa1ESH7ZDe4E7QI9qEnRX6ZxkNXZla853B0
37opWk21773m2Lrt+xqyn4nd0Guoj+5Kz+xgpc9dt/fsO75e7laOVkbyvchM5yRPtTCoa1XSZSQ+
iouRWNdJSFfoh8KIEeGcL5H7ItlgqYcuXOPfeyZLk6k3q0Ofjzg4jIVd3g/cnbCcqR2NXWFYH9Qo
hy0oh3I3xxJlnm/IjyAdCw1/BWxHaxZCD1rrdLvISB9lL7f85uHPuKr3KG/KmJ5g6TfPNQK9vk4D
S/zbNWRchoZw7A+kql5yFRGXeTNEdVG/71oq/baehp8GfIxlPFUH/V7k8IDdOf7nfBnvcEJ+rny2
HMLw9m3Xgu6fj/QU2L+ewKFSYooYw6hMmxzl69nq4Oei0zIpOk19uZchx3bcs/zKVt6uofK6LYsS
78Wu6j/91+WdHNAb60dRawHroj/Wk7elYBv3GrlnHFRr8UbSpH8nA95tPCty7+25G2CESn6UhVAS
6Ue/pgQn40bs8sWuJp5fqsieO9b5FfsNXzdelCANIR+asH5ShCFjXflceZ31iAxpfArdio3AHBcO
Czm25gUJLRcjHwR8dz0aMju+eiS6f/Fpag0XGORUm40EILPeUM4e2syyJzk5RaRWq6nXB9zhIeWk
NpLQU9TW95DFEZ2o9HOFRNxTlNjF0nIrlFpg+T6RNFf3pUC4F9EP80lO+XXCAMyWrXIEdNZV02cK
LfeTboeP+tyLK+6JeRo9R0o/ITNk7zoxkbbLmsE7IfuFpa6fngdLz3egMVCLTJo9UiML1g/NcZxh
krLR541XbNlvXt/VWxmK5g1aMDcINOC9i7YwhTOT/ezkofqn+COWsXmrIZKJdYTsyvwh0uXHsBD6
TvaqSeeG6jgl3Dxcm9rBe5INUNtPxiBK6B6u9zTFGpIcpmHfV3O39ViLmIXy2YwbTCZ9RGBYXY1n
OTcPXRf99Fa5Xs0I57yzjWg95W/lydA7/Wn6NvQqEsmoUswWN2G3G5reWrmVK7Zm9JqBIvpL9eAQ
uVbzhti5v7Qz8V2EtbnUo5TtdRg3FDFMcUKVtH5E36p61IL2Gsqyjv34PKPBefwkB+W0OeR46IM4
Y7Fhjwe0EZq2c7CRU61wvQmf1ErNUaTzkerTZziKHL7OLLVpWg4Glq6/nSknWb7/Pe5R4RpIq12q
2nhM8VN4m1S2+qSPupXswuP4nHDzOtcovMlZWkNOzWmgA4RsFOeGNQ1fxqkD0P0rlvlZsKVyXUIv
bbBJVhNcIlUw10PEsrSvw72HxMFedmWDHF5GWQmj2jIvZqvueSKKPkGwkocxSCFxJw/lmc2KunOx
aWpRbtAQqy9+GcCLNu3uu48OGrY83Vdc1gFpVEb9gGxbjzsujyevF0A+O+UzpYnuu45Puhdrj2mi
qrvUT1t/3XYW0AbEmxEErAIYxSYLqq6dzkav9vd6lRkvHcySFJlm3M1V42WgF889OdbDhJJj6jxz
HiuqWLuO/f08OabN2PRf55kuMrtdEAe4w+KTglc2FTX8uLeg//s1j4HiKTdcXAtm0JVA7AWhlwV2
UvdtGppfe9BbyIqm+lmZqnzfx2V+r4EN/VyyNism4yuWH3zkKrmMrgtjZFZn6/V5QMMkUmjsmKqe
H01VB8YutBq+oCWe5PLaSYSNAwogr4FG2kTvtXyD3YNyAGqFsJFvWruoTK1dnXQ/jxD8xfG6DzZG
ns7wpHnKbVQe3U4LTMx/4adEJ5bri6E0xJtv6+MaoX6Uet3EexvQHA0yM/3CY6q517U03gluz8+8
TWfBjW/hByjLlBHqjV4VAKGLWxUBcqV7VtAZJHNOdVeOdmoNT5R0hJHZXkMOrMb124gvFrTnZ/QL
SASr5rS/Xam24RFg5ts9M38BbbDaV16MRRrVcYTcIwRaZbe2+fDnpnOE0Szk4XXiHES17FXjm7SW
8VuDitgjmEAkEIrqldt+/Vc15xxgnHxnydst0H5Pngth+wCb2+KAvIm6N8MouiuU4RRX9vDY2en4
OCQVSyIAHDIkG2vAvDuo2wfZI4M9PF5H5QkBmj0AkTA8/nWNyuX2nZQDsllcVjah6Yx7N6heZS/l
VoJvQg94a6ZoQxyw991M427m5tZNFf9TqDbhGhlPmN5yAL6F2qzMmdUt+7KpYy8G24/S/XyBj1f9
rR+F/qXUTQehACvdaIC7lxrqRa+mDjxGNPgSe36jvXYaNhqtO1gI5GrJdpyT674OgizIwnyVZEH6
EmBZu05aoWE8jBg8Dq76ViAtfjf2avLSWXFwQJMSjxTZDf4fZ+e15LiurOknYgQdaG7lSrZUUvm+
YbSl955Pfz5CvVpr9+w5MTE3DCIBUFKVRAKZv4E9prv5q2yVChhjt6ya5eTG5aGKDESc57P7QQkd
SiSyHVHLcm4ja8ywDxHOA4uwaLW1pbQvnivSRYqM3itSl+hsY+ywlM3IEskh0zOxKNV0eM2DEQAX
slm3wfagOMduQJEmsUT/2ocO1ieu9T2bWxnpjscoGt9kH+rGxtkNC3zweJXYRywPldKD7EvMUFxK
e3Z8oy8vCvvq+ShAzFdxM554TfZTdg1mEGMQTeI5CsdlhJKxnZovclw2touoIiMqX9vuzRVldmcV
tDXaGa2VvXr9uIsFpUpYHPnrFJCfzN36UfY5EWBlPRrio+zkZ54u8TOJ9rJXscN8ZbKi3srmbJuw
zobZmipCw6oqnEPmFeGp+M8DVo6d2mtHGZ7aqiBDbaJMKtuRRuIVaY1V6yOntpIxdCAYMzXThEdS
dfndlBNlv5wdtZG68QITYeEC3YzC6tU9ywFyTjyygVqJxDgarTMgaI4CYYMxA/+qOdiXFXKht0FO
OHt5TSQXex09pj+HafDVk46U/R7kJRJntGSnjMcj+W+Y+271gEofqn9zd6YhJLC4DyJ/HuJL0s4L
GuVXV4A6pOQ764RrmEQOVnKUh8AHvt7deADy6LRNeutKy+yK6O+sk/JnjDxFriw92vyxc3sczvGs
z6yHfrEvzah+C0ue7oMrfPIxNCu9vGI/GD3JFr7Dq8noxmdWL2w10MD3cQHvqxLlLJ0CeTgpxnzH
Mi9BGY+bMUxx4nAjhB5Z6mQro8tz9OD4zi1Tm0q7r1I3u7W1yj0HqTMdU1M3L/I6TsEDPDOeEJw2
L+jBN49i9ADG8xIyBBFu2o9x80uGbvEpQUsmQDBJvgkZ65wcunXnt2vkzvON5vZoJM27qHjy67M/
weI1PQMVkao+V/NBxhWkQQJNNU5yqFn2Pdq2GJfL2H2YnPVnrIynzlgeNZ3vfVuE4xcPtV5Fy9WP
IbSb7dBitR3BuZRx37NwMqmmZivUst24JtLVLFSCo1lG/bIpS/OhTbvuOiLIew20beA05kVGWKHo
W/KcCoKcLtbJUaaiIOeIeqf4dnc1AVc+aez/b70AgiCFhQEmlvPlgjT+2QF4XlntGL+1Qwl0K9Uv
RpvEED5xsmGT9qylofMafJXBOnTa56rDM2mekA2kK3KrOcg+i/X+2VXGd9nnk6496YjGIZQe6len
E2/+VP3Qvbx7iUrfei6sTa2gGrnkcq+K6yknc+6zktpGTTpvtnJo5xh42FV1zc2C3hQJq+Of6+hj
La8TxaxX+xBKd63pZ2PeGZXzbqnIsIeIeuMkW77akAtqhn6t4EX57IZe9TiPl535PF6txd/jyd/2
mPXR6RlT9Yj48tlOA0BLCcKlkzM4e6sQ8aLoC/PKQ8q8IiOBmd3o5jv0AsU103T/PBbhVnbKYYE2
mEiZk46/zxL9cw6J8CLn6IXR4vQ5iuV90qBVV8fTo5Oc4ym5s3fmFzbn1/zrhWXTj6JjXIWvltVp
50pUNVZDgfeGjM0vtzKmn4Hxgio2gs14gl80R58+m9BHZ30yAB/xmNmUlZgOce6RWFPYBOUgVy8h
km5LnODEm1ekW0R9keUY8CubD5WPBJyrgJDJclwOXIeFhB6Ko2zJEXaJS4vrmg26Y0xwO4B4CNl/
s01b5FwW5ynQ4i1ILbvfwdIuFnocxI+dM+i71O7OICKw66zkMfRc/6Spn3LELQQlNsZNmBklVSaQ
cepBm0Mybk1sTrKoHFZq3nZnXHzZgiRx+TnVRrUqVQ17kNrw3vvqBS+A4nPqVW/bd027FmFckoNM
oO4g48ctVFGRyi+Kaz4fTK9BhXcKip2MGZpGwpdtEL4LVwiS+dUjCQu6A9yg7JOjCgQ4oI+UJ9F3
xtmYDyIT3RLfnWgjY7UWG2dEPoyzHeB35Kf6/h4qjdZ8DLWLXrMuWMjpBRB+fvDpkl80xJ8fkxWL
ozwojkuqS57mHcK0CyxQUKJmd7S8D6qH9vdw6r2CFeg/zcDHyJjK7A63+e/cN34OiCiR95ymo+YF
Ib/gvHuGiG1Tzle9r5llP2i6ofwSnbvB/qP8NlqWsUibVDyPQeyuJ8W2jpFRa3vsXnAozRv/ghTG
PhI+OC3sT4ba/gyS1NlowDwftLmpULxDvUq8O4Zn7yLE49d5TJE9R+5wkUyesRWJYry7fvYK9VM8
6UMWvaDQu5HhOg6igxJkA5qojPINNPAw/zT/10lGgfawmCrQWySnCw2tvkDoq6JpDH4NOMn72BPS
KD7YV36aKqiaDtXDa1l6RxmuNDh6Y1XV6zZMyg/MQbEBHXqLAvMQvlGJuc0edJ00op22T4mT7geK
MZ+kYlBWASe0SYrR/zTG4MnrweQp3EaRIUY2UcZRIdIQO9bn5KYffJbTpo9E8RFkmsVCA2evADcq
ti6mtgZveVQ9EigdO8ZTp+khhilUt6ueFNDYGRGKm1X8wvPgIMvcGMl0m8lpxIMsjsPCW/YUeN4a
2AiHsajQopyr4QYcJdh5VXY2UVi5jKP4kJct8zhdI00FlGl+lXbttF75WSfohNlWE61lZb2bvE8q
2z25z7rmjoq/mLzoVCBAiVW4uavHbwI3TTwLjfE5igNjW1CbzB8C3Qm2Gcys4ySoI8Rt4z6oTWBC
N2m65rHBHTscov5AchW93N+xPDw1mELn8whhdt2G9XCM8daIrnyBQ0/dp+5LWI7KWbjJUbZiw5xe
Zi2aucvp+vaQ5ykir0ME5wki4TGvqNOHLbxSD+z0rLgbfKQOvmqdUH54Xr2kWIHgKf4xG6evxu8w
4BNkQnrxhqZPOAOMSqC5Q7fGLbN6npRhROKsRApkbnYwxp9cTBBHTWtIbxugNTOIJOvA8LzHQne6
Zx9oFTfyK16bNPoU1WwD8QnZpwTFcArMEvIsnUEdMyLWfsTuGB8RyY82vC5FrdholkXH/mIqU/Nc
tOiYSxCYPpS/MnVM0XWgqGazwMUUGnCYNjv7sOl/16q62BqmAPM2GNZnlZNyreuv/IqHdRJA8+fW
irdhMMIRLXG96tChWtXGyB04xm5cG+y9PECrAZApTxnIaT5a9r6cD3/3/2vofb7RtN3v+TIop9+6
K+So/TLTL05L3mgo4u6rrQILsfE9XMSPTonmBwD6AHVuJfiKAru+KDvTfalKmPggYdQz6XHtwYXJ
jDJehfVghP+boVrJvpqtjpEC6x4CN2DFPOD4LmN9mylLvsvGpstUEsNJx/cwQRcpK6byoQXy/DFW
1lcH5asntIqd5yw1HgJuEOxW22kZTxZIZO571rodSBKBYmiPng6s/DQWwBhcJL8F1h8kaUvv2gCS
2KqBnm/B3SjXoOc3VLBuejVibJQ0o06prXnV+1QMw0K3RHwScxOHwkXp5OErUkxATDv7KsNNNri7
uEiDlcda4Z1nvAdZwsAHaJ7kuOIXdGn3UXbKkGwih34wUWLAPK6ftm4fO2uzb7VPMmKntvPEs55p
/skO6pd4cOxFrnbRDHLgxXUt2rT54K71uQnGrtpWXhZDmaUJYUTZKx6VcITH8OkNC0xqA/L6ivjM
8uBdFaN4qesMcWg3zdf1zAow0LZGyKcKll2tiBeH4sSjWUSvSV+7C73pEeWvjGMr7BY3KRCeGcJB
AHyj+DDOIFFUvvzdlKgx6AF65bioCZdYGlUX2epHHZ2OFMilU7oXQMLFHpyd9RQABeB7Ww/ftbZk
e5GlXzx0n9es7Vne6I762BY42cgRBWp/Sh59b8haLbE8CR69CVSHXdn6akK8/Gvd2otewa+gDI9e
VWcfdqQFoMXidi8ML/3oTczQeQy9traFoUERUEPgD/HRJcJbsxLVH4xqrLBtIT+CGJu/mDQgLnkX
rJOSr3moQ/m2TUN5jEB27oeCxwy/f/Gi+xp+uxg0XMwkQHvfUJST22u/D2pSXgVaKbt7vAF5mZhD
sxszvLEMvmOfyoTkPhjnX14aY12vJt+zkIyeVQF2ghsab7qWfaI6qP3BmnhhFQPpa1NgnqMjqPPN
LvRNpIvxl+F7aP326pdaz6ulOvruUYgI0Wuk3vEE76u30MiiPZJJ41I2q8DCWTqZ3ZvmXj1GKSVI
PbEBn1a9UbjNV7aGORBuYtWbpZMwssyS5M7cy2IIdnXDfwITseptAvOal0V8kVcqWjgIed2/ANMZ
X0YjnxFvvIChZ1uvyK1zOwxfAXS1vzxnZ6pN/ZNi8GwtrxWvFjSndT2aCPBrJPdFkGYPI3neiwpc
cjkGIv8aO9UW7mTzKy3FrifR8iUK/GqZhdV0ifUQ6rmSNvusCMYTQuM5wiut/mrMpVoHSu1Pq12y
/mt+cQv4kVqx+tYkiQ2YwM35xqFVkEARfhhQ1HjCQReYaGRvRM3fERh/t1cyHHDA9O1Ku6kOqAjV
5LRGO6JEYsbVQR5k171p6SGgKgc9uX/NyRJYFVrpKlseH/ljNR9qMCcrrcIwEAXR/JH8EhA22a3V
TvyvnpA9HSt2xsheWC2vLhuDBlN1h2fx7SByBI0dTH7KPgGvOnfgewgwI6v1T4TMvNkHh2YVRQ7q
kABW5yGqwPWA3GNH8QUzIiriVb6Qp6OvzadTVj/kXvd46yk7Lzx0+GkHKLRz+q/xgXMeSbBcXLPe
hGRH3ifVwGw1xFVFNsPGr7eGwc1B8zr/XW11Y0XSZNrKXp7U5WLK2/4keymqo6imqM9iLMvn+ZJD
oylv8pJhOzX4LNGUl+ypfq1k02d5c7ukbKLa8SDM0t7yG1T3dUO2yocmh3icGi7uMXnW2960F301
pLceGfxrzH+LsWDZ1m5zosJjInnw2hQptHWjc55aH+sEB45dYuXT8R43h0FfpAmYCTmC/a3zlMyo
xIZMLBWqf6bqFX8aHf+ihRw37E2Doiz35/ihD1rnVM1nmhP9PpMxtkq/e/8a9996ASU4t+vl+Khg
QLCKMcTbNwM8TxSiYC47rmmas/+JvTfNiVWHPL0NkGMp5uHp63T1baqMVXK+PP3XJMol9r7QsO4d
AzuFKKBU27ADqIt7kP80pb4PZ0NjWVkB0ykzl+Ljn44xtn0sk9OlHHaPuzHav9wvgNuTqnYWsrsx
9ROo4v5wH6dEerjH1ftjEMLeNZ6r4kauDns9dod9J0ysYGV7cvC+DNXcM9f3frPI6JdDZfA2/tbW
TV8HFwgIFDWuRaSeIcFNX/3cqtZqkjV7POj7Z11rPmTcw6tcjONQ6wgIsMxLdN+/pLWmPGUOynZ8
2ZtVVVsKy47AqLeUHlVUBAfEgKeysQ6gLG+j5RQWl+45Ll5kg9ofs3qhbFxKXCcZkwcjAVsMhJe7
ihp40ArrOXk6s5cXfZ2ZJHlil19Wpuy7PoYy7I+veKM1l0LVy0tSxG+w/8YPlB1QjdyUQaG+Nq+V
Z3f4H3UG5zoUwFeJdf59bhkIgqb+dIY+7ywjK9c3vVHo7K8Q8AKy9LMyWjw5wmR4CSsQmoHK7gm3
m+GFpa6/bVmBr2SvUufJqZ7cb7IzKQ2NJdIBXELSLsOp2miGfzbGDkSjWboneUhbitwL4Y3NQ6eg
0H5r3/vlmV22W9VM9H3bxioex0rorYqM7KobFd1BdOQqMFpU2oNs23NQnv0VcxIdWRkykyzEDIRO
dBO8j2OEx6az/XPr9L8PwkbGeYimcvNXB4QB9MdKnInuHeT3/HNqZtGJ78vyr7i8phfkzyOKIjvZ
Giy9P1YeieSZGyTZPpPW5zth5nC1/qH9yLhgkwYV7U4kYszOYNw9dDtzYA/dLydj8pp/xsrQX1fX
A/+Ag0i9NYcpVmCZIykivHbrxmlUwERoR8p0fZ7vOieeT2nLswwFWxzBwqMeFNx9MN94RFrNfDR1
DP5AV620TikerdFDIFoLM20V4S8M6H7uNVk/9J2L0RxfFLDKfLpqDN9Hna8RRrGzPQ7NzBP5ComZ
cgduOHo3tOinPkObZGcsrvxK7FfGeE8UGJ9KTQnfwTK6e6tDZlIO8oey4nZV6qAbuCA/62QJHrI+
yMFD4J0qytEXx7Kop/GdkOE6FRVywVZ4e1O6yV5O+XKDPhTZJy4Z8ZOENLBGqS9EYPAkT3ekAxj0
vyK59hnFXfwEWLi+4SX+79e5vU4tPu7X6AfIYtDIsbgfwRSQaA4OleqN1hIAPdCw+QCzsVlhU8R9
Iita6IpKGx1TCKtHedbI4DRZbM71JmDnNg+S/WGtN7/H30bJCXFKRR0JOqC5f11Edt8mRXYQH9t9
zo7oELtt/dC17gsJXlwqzUFUJ3ka9pkPw4rgyA+SmwakBtB+dgfGDqIj34PQIxsSecohJDuyyLPH
wf3RYJm1mtOIxUIWHWUl8r8XJWUXgIDyIEcqRrBp+irbm+6AjAsE1VKf0aQV+/ObPN6t/ae7Vnul
f/zTHEL0w/G1QkxPQ6WpXiV4CveliA+DFjX+w11hrzHG2wtEgirL45/m7QroLA2I+qQ9pM6pv2if
lhDGRR4qS29PkRkAtw+4e3UBJmuhXaX871rjktWJeYlLH8aI4qnLe8zlHryqY5vC63wp2ZHblYeX
NBXGe0xVrQ83npqDvJKMc19d1eDHoREx04DD/qTY1e31ZKhyzIzybHuVcyIbwm3X6LuQPRaiCsUA
uI/7Vee5mPv0ZbTIEFLBokzvI45qJSh2zQNGz18peDTt/XliIQfJU8+n8KhFTr2+L8SqeWV3b/4/
LNj+9yF1XDcLAF3tZujY+EzgG/zWr84ecGZUoOeD1T/5oxj2LY95TKfnWJnbb2RgzZ1s4ZpYnTND
K8+2W/4YRAmq+k9Ijhh1IwFJMhXbUSARHXeFckL9FhPWoBvfkwk65dB6zXXoU2udFIp3cptO25pa
nex1hLWPNS4rD1gpVU+KKfpVlIbp6zRhXmJ2AifBdugOSquCj6JA4gDT5IBVSXosyoOWhe5R93w6
kXD+3SlH6DoeriaWaiobYzUR0VM+FxYxo7MfHatby5Y8KNwF9onR/OhGP8YyuQn7h8ItaxgLeI3X
VmLuax+yOS5ryoM5Ts5Lp1RsWjP90AgwhZS0n9zw0RYiRpaTQ8zT+NIgqZw6dnOWrVvcd/fsBRU8
ocGGwLWrv3hWKPZyhJokycVBFHtB6VpsTdtX/SUEDSAJdRU83K+upgi09hmF83ssrxNlPRlJupKX
kRdsy3Z8oKzOJ5rflJgPQxY3uyLA4/H2FlzVYG1gaS9mPY3+Etcy4xQ03cP9PbeWkT3lpE//89P1
w4iwTwpofn7bcjj6+LdPdw/9+YT3dxCZDiWRyLe2t5dEMmEGqrB8uL9mhGMwbHcqcPdX7ULFW0OF
+/0J5QWrMPv9CW9/rTBwkGCeP93t2rrwWe/w6eRoeX35CWvk3e5vsp8/Ydrc/n+3P0tfQAKPh9+f
Ts5WbbFXfAdU1PyHkLPzNPsS6ZXY3y9vU3ZcDJUSrYDhlc/gjma+q1qcCqt1rpTKnmvddj8h36B9
mHkALDWvfM+1bFlYSvqY6665dicsHho7P3NjEs+ZTkYumDzuMmFM1TMx9aOiGV9lpzyUgDEM4Y63
8VUHab4hAbqR9dA+Clp8ReMf9/GuRv6QZz4LTkddtYbCWq+c5fPTYVjVkaNdAz/Xryh9HZ2hUU7R
3BpLu98HEX9a2SmHWR5WAqy2A/RJGYK/GXIUDlLU8zXkQW+KYZ12dvGvmIdNk2vZ9fn2KmNUk/P3
9IV8GTmrMUPcWqwi3cvmoI31I+DmW0vOGhpkpkoLr0Q5QsYC7MTDSXOeZChC8GGLmESO5RTvTcbQ
cv+Vq0l9kK2kiYKTrde3PhlCc5886BAHVPv+mWR8xn7X3v4kgP2xc4pSYPzGl8E9GV6GF7WiQWAd
/fAsz0SSQp3qq2Irm7ZIUNgvdRAIodlEq79Gu7E67CrYjvcLyBHywCt42fj7Fe5hKy4iyPj/vMK9
Ayuq36+SQ0JB15/1kNqhXa0G6RooM6ltFh0bXSgGlHo/3rGcR2R8cocDVWeHcntVProuFhaDGjQX
A3TBinqO9aIEuMx1Bs7hosaEXRuM8VuUN6fK6bxf7kStBpEY1oQdVWWWZj4u2TrIKTX4jjvmz8b2
lY8gxZnOMNrsVYfXs0rRvb1AXWJrahjqI29Xe7CCzj7YSufs3MypdoPCN9fAmHy2x2HlpXnf+XGN
R6BaRbuo5RGb331jdOlO9gyGOzOOMmrJC71Lx+MtahvuYuBBsAZRkfEvaPgvZ0v8m8j3K1qyaTWW
J7jjzeVs7ZLFtXkt0YV6COtiF1ZaSM7U9c+qCx4EfLGCMGiXLGM9bU4TLrTXSK1fZdzxcT+MpqrZ
c3fX4FQaq6ywlU/wrNrG1T2LQjLTh/6U6y1iyL0Z7PhpaGsZZod46MtBfYkuYgocaGBW0iDK68Kz
3LBMJAlJxTc59IOZHOq6aOAoz6eTjmqFI7R9r/k5+cVgFTpdsZ7GLH11Lcpn7YBphWNbyWuhYHdh
5eA7ZLNroVxFufpLtialcVCud09yJpov4op6/RLNap7F8wFrdJAlzYts9HHxgKJ+c5Fz02h6Nf1Q
fZQtPgkK0V6Ag/o8L+lna0RS9TvSB8pLyv5zx0+hULFnrUNy9RyMQQuXqp0Z6ykMf8emFD4XyuM1
QGFBnk8OjAb9n+55oNVOxd4bc/DGf+KFmBMNnRpzI53eYlxwgFWXyXuHvx22DDz5ZdMoyHliMe/v
fUBa76wB3lRRRk/Q1ae3VqzkIC1zk7NRdHyPuYKjR/CZLI2VwDwlcQTlfMUDJTD3jho3x96enJPs
nah/g0PyX0fQVRdhNI9Vk6TvpuaEh6kJK9LxTMq7Kd9YYCw2cpIoMKse25DNA843B1wVvI0fQ8OU
h0j6Jbkh/kjJbKUkgwZYQrKjSMFMflU9R6S1xrjVL21sVKhgh/E65y+MxTyd/eh4Z+qMt5YMVW3v
4+w38hOaR7iUtA9aI6h4DQUFSORaX5XWj9gmcCUSwe4uglwAgvkXFr/fUHYA9oOr5yo27eIpNkvx
YHnTzJkbUE9UeGS7rVXPzGoXb3O3+Frb0Ke0uYyutZh4AV36bnlY2MVprr4WAa7YlqnrJLJNd9uj
3LVzlWnGkxThGo3f/LVO2Jrxpey/k19b3a5UZvGu6DsTt06YChbE8Oe2IevVJGF6MtScyl08+NtQ
tb1zYBv5ytHi9D20lB+pbYufyXC5XQczsouCBc5nKzBnbspOubioPqy8acI9a0heJ+zGXkJ8Ol66
Goeu2M6uMhTV5rSAtQGyeu4s27Tc5KTT17KXe2N87MweiOjcW6Bz/dIc7teiHjdnteLmKPttN03X
rc2XTPnM3LZ7Gbt0VSKs/Y7HmQb8IjQWsmkUwt5YAZbsA/vVd3ZiWGzFA/SJebCRehsKH92z5qXV
FWrVLTxYaXDI8hkdPY9Kcn5z0EeGh1FtxaFXmmRhCqU/zfoUK7UO+qVpzeauc0wegCIMp2Q+TFGD
h3GFUqfs6JFUHsGu0iPbuoqQ7L1bxmQvMn2gpzLroNaYhrf95D3Wlm+fmtwelqMxOV9Jwe39wZve
igljjdyrywc4meGHb054fiTOVwVC8yrTJ/MYdlr0lFG+gdar218zXM01TEF8KhuLwMvwag378Ol+
sBvvVLPQOUBmLJ1F7LjxblKsYCGHJKH9e7AfooZtqtkptqA2LSxSdYtSNDW/f9lmd7EpU/48ocjG
pxqhuf3UA+WR7IBuTL5XE8pKkjnQ0ALSE6DmBKtgdMPvqtWGj5IdMPc188j/j3nyKqYYdo5WhWd1
giqg1BTiPRG710D07tWpgY841kVGRpWkDzI5zUr2yZjlNJvBbaazbCUijrd1j6JcgDlftrS8+gkx
4eEUzRfLPd3ZTGC+Q11Y1wDvG+SkUzYmRmNd9XxyLokNzIU+Gaktoaw9+OyrJK9R04ziaG1AADlp
oLKdqoqWURRXb1qe/T6TMWhW7fM4FEswFOEXt/9lWHn1YRdWtrMhuK1l2PPDg2u3JsVe7lZY+iBl
kPbhl2hSv0PZ7y5B3OaPGNraCzm+zjD2ZiXRP6J5l1483fwp48ItPNYBpYVsDb8z1ymPMs69FfPp
IW13kUj9j8ikOD+/HaVXcENGgu1BNnl34s+763tnWOfzu0Bh5lC29u9317GUWva6t6mRUonKPv9Z
2tqZjGz+MUW5WOEFqp68xi0PJZ5Qm74P49epA6JAnib/CRt8GTeDeW4NPV21puEhQepjzjKf3Q9p
q4wPVhcfXav9d1yONVXzzTed4LXrTIg3lv7hDSU6ZFkcnEqthR6vevlaTz37fdCTsxc62o/IyK+g
4tJ3w+dj9VWuHCJj6k+oU8AcNYP6E6z8zmed/0Pzii9YppmvaqVkG6cg+W6EjfrY+1M4i5l6X2LF
X8uhKB/htOUW9UsO+3vTma2/V6Gyn1GPGpa6NvIjHs0OUfjRA9U2mfbOiNwtG4xYigW9TxmG8/00
Jl9EEX4r0tr7RibhMUeg42epT2uV236wcLsToid5tGgt5G9gjCygfmzMPK1+uoH6hMld+83owp9T
F4itYrn9RsUR5tkDvJcXz8hF5M9dVbIBHT1tI2PdZFZniGPbLO/z2whkJP2lm5ikMXD+G/PwGmSR
ey5CAYp5PoOJX69a7KbXjYOcCG71UO0AmhwqnaI0j1f2jaKMr7fexoOXFDlNuI5txIsod7dc558p
txh/1dsUef0AicV1NITNJnE6ZREpWMl6Tq8fkhGgXIxG49cuegN/bH9LqtZbIomunfiHWScTOehl
NXe04/cUHvLXyOqjtV+xD7BGICqF2iOvFkf2t8ksYGS0wUfRx90mdCJ1pxRCvTpRgJXXPGLorBcD
DuZrmJn+Ft1WB/CeVb22qfYsByBJlC4Q9QNyVtfVg66EiD3q1IuAYgKvqz9sMNlbJUmLTYVBj93G
wRtODPouMd1+7Qyq+GKN7Sq0s/HdqwZz6+izD/Ecr9RvzRAmny02ew8t8KMHzQ2tL0maii+GQ0Zh
SFT7oWz75HNMvsm+GI7zhm01xuNGOL2PRr2ScU2wUY3qVCfnNQRvJJS38iXI79irUAkfDCtRlpUI
sKBjL3GQZ8XcvMdkhxlU/8eQ3nRN+BStufpr7gDSfo+/AE6jSPzJQxWBUy7DwvhXLEv7/MybiB6o
FOAR9WdwMnfgG+GgBi5+/BXXGyi3gd+c/op7GLqeWhD/XWzhOw5redn3/Xsm6uqCRXh1cdDwOfwJ
wXqvL5gG3UJU2SqSSLBiFba1gTlqqwKnw4ufC2PdmAOCJ53rbgrDLE4uO70trNjhoDb8PymLezvf
cotDmgfdtkZ99SQ8FHWauKCCoeCuGKNR/RRENZoAXuU/p1qHcm/EYjTS1UdgAPm5sgx1Y2mdt8gy
4bGxvv0t1HGLRgI7U8vKzjImz7zEFXuYQY+yZbiRj5RRGpSnmoJUmPTZ+RaLqhRrx1RNVsE4qs+Q
wf19M1UAWD0Tz+9YD5YAoPuL7BVJU67sENtW2TRwOT8WY/4tr1L1uTar9hGxxWPie6gp61FIRVfE
W9k0Ta1fZEXk3XrDfsLMPfauVE/9l0ZvMSRnkjOxfqlM1vEqbEWAX2jNjGKiTtgjihpUZvMWmtUy
Hg1ksm0yhZPZtWvZbJv4B9z48clJu/iSsfcUTQJI1DWNdWGVDbqXTEpxEcupmGxVRErxfBf1tXLI
AptJeGpnFeK4EeGp4+Ev++TB75tq3epBtbYsbUoAQrdPprDUBx8EyQ5H8vQsD5pZxiu1tDAaNPLs
FgubKYWt5Ae4s1rAGefBMibPYHBWW7WlwHmPeUrgrVB70RYgD4tp3SUDtZFZgyd123QfQWp6SGg/
MQ85u65tuUG5r65ueL/CZM8Dw/kZld4vvR3Ut7RSJmBJdXBu8trZolsforVomY+9Bn+3MIryTYuK
kPpG2f0EyysMw/1lVNFL9JLhWs8TarRuhya1Uajr0ksZ51jN/me8mzv/ipHbwAmnXSQi+FUKv9Yf
XfDMUDLUaW0CLDjlk6GBjYx+YvYxouoyjgd5dj8g0Js+aHELixp3PXc+BKxDYD3Op5FRvXQ6FeK7
AZ+M6wo8fRm7Df4zTvbeBw+VVq4T1fS2Cmy0B0xwR9BGVviua4qCdqAqdlHth+9BnH4NLbc+8+AO
3825Cp7Ub75nD6SG02c5ZSprfU/JsF/KQQk7WJBfsD3IwvJMGXlsTD3MIiR/jVcrMrVVGo/1GZHh
ZKupZQp+wbCOZZQkm6AatKsNSWzZQyf57Cf7SpJ9BvKz/KJotfBgsocey5DANKoldMfmatY8QdJS
U48aWrX7zFH87VSq07kIsnE1YjD71vfsklEDnslPpigoAUR1vyDBpcYr4K3J0Z9pUm4LFXIh2/IA
JC8C4dBOeGf+D2vnteQ4rnTrJ2IEvbmVtyWV75obRlt67/n0/0eou1lTMb1n7zjnBgEkEqBKJYlE
5sq1ol8zYg/hLnxua8RYlWBs7dq3odKTe3+iJFf6Ljv1aXERpnAygUAwzmFXb4VJNJ2uNhdiBQux
ZraLnjpxld9seNxcf+8PNdj2tqGcEKdLoupi+2l2Ev7yGEgb1xgrgFiaszUIbB3HIiwOddY5hOAb
/2xXmrYB3xZd0YixVxxchsdsMGoSxlox3XNzRLM0b2U31J3pka4cYWyBxCCZ2EKUso42whgqqV3c
urYHc7ZLNG04yoMKBE3hPJ15TfXYdjFIcN0lWJ3IyVZuOogR+1zfD0lZ7NMpMhnCyLgZnTK+5pII
Zaveky5nydKUq+IT+s4+PKGEFluISanmTHlUHrbudIhaACxct10B1ZibWVvLHhbGBPhoCyk4cABH
h28aWn7jLqiXkE5hnLQvv90aC3Sh3VMxk/naTze3Ml3E5HBz2E3YxW7m5Aau5b0bTyEmOIExPkV1
XW6l2Ca5Hw3qY2Ca5b3PL7hZ+0axdFWKAloYCQ6lE6uPlpmqu8wzqOSfnG1Ehx5TSnsmVz1PsqUC
1m0nXBW5jg+NBFxbDHWrRojUKdRdZ5ESgjZIfkx8mDUNx4heco9TTzOq5qc65GGYf7/yORqhkvBr
5ZuUtjxzxRCgE6tY2IS5woVXbjlmIIYLnmZdRUlxL0mVvqwaSs3LsIWjqUkIHZIE+EwR+TnzG+IW
ob3zysz+QX7u2e3D4i1PjHxpSYX+oAGa29TwqJ7NMNL2zZBoO+SI2juxI1Q/KaRcLmzmbe9/LjOe
Trl3TbHj245FAnpn2lFvnXw5TCSFOrCovTjj/NMp6IONjFhx8BNC26Ox8ylSDDO9T9EBGpJ1Av8Q
7OmSlif3QZ1nz0VTPGedpt4Nbps+8yozwI0GEZlpcpQyqO5srTyIWaupQvg7jXYnZsl6FLA7uSa6
qawlDGtsKmLdfdXcgaEpwL9r8ZsdyCdj0oYxLY4nnut8SnVzohsNmjsnrABmtorL8bymICwq2kWl
WfX3ceN6Uv69jOMegAiUWHLevVHa4ZxcqfzZ1E01rOMs1hYfJj4MzbLitEVxpLCPQQZ3iIO0YzLq
zsmvCUNDis+hNTQ44RdB/40nMgiZ++4HzIcvCL37n5wEnmDqirpLGPfGrqIuh1oXO78kJIRX0Gyb
W1MfnCW3N972qWkoMDiaig2PXK8h+y6MGWq1CH4PEZlpw+X+NQaLQPf0U1dV7pPrddMXRa0RzGSY
tE65LhsDKZLJGfUGcztqOnQb09BvHHicEam+bWXlTnPnS82zWDpyKn6A8GhpTa5m3XRLHn2CTcx5
grpIb4xWeczBM9OkXnttEn5+qhXnht5fAEnuUeQIIB0wVnk0dN/lXHlMyTJ+dluI6lXLdF5QlhuW
aCEnj3IjB2uIp49OYsET6A9wtoZjtu9B4sB8okjZsi7bA48aNnh2ZhVLj7eSYcerLHLTx2RqBjIL
ZBruhUV2vZNjjXuZqbPvm85ZVTJjRE+d8mnZdJMVEKFOXon5ciAinLXwFVeNew6Jyy8LvbcXqS8/
RRbVV2bF/30g/bQx3bRcCmYhQRwUTgWwdZYv0iIH1iqPFVpjsfpi6fx5dqRexEgmhA7y+gmt2+qq
wDl8KLO0XHmpZbwNbfbNSozkPncq6Q56aJLeRsf3CP2NKRp5Tza5+pL4zTeD9+yNm0uDJimwgFBr
giWMzddo8Lq7jCKmdWDbIIkdCylTpav2pUe5tQvf5ICmETJI8nji2/KXMvIDiT4LSoR1621MlAp4
qIdS2OEfo5WSsouUUNoRAPwylBCbJzoE5AV86D9rWWCITNXcetUH3d0iQZNuzSJv7n0zP8fuoCIP
p3H0L5Ovcg2zC0Fn/2qFxX0n+eG+7wPzCIk3jJBTY8QXL/+cFX7tLbyOetEsaH906kbW5G0fFM4n
P3O7da3J5dHmAHHxeInLsOEhS4PBYYMaun4px8ZbdsQiqRYqQpiiHT9a1E1kUfYpXzSlGT8rk/Qt
5CnpwrXynE/UsMlk+9WHa/eLbQcwq3QUnHFDCbdmCTOKKxvdq2MC1yp1v/3qGcO29AoSd4321Ka6
Q5WedO+Z6a7WIVsYLEhHhkhd1jXi313i29sITvJj1lf9zrSlgztm6VoZnOMYV+1CJuhBIKbpN22g
mZvMbT75Vlpf1NwOFlU6BF/gZbraRmF9z/nyQOWMNi806BtHqusD1K8Hh/rmOxwmkXkqFO7SAVx6
BAyk9/zwXjQQlClHKYKVfjJFkgStWGIba3I7yrmzBuUsd/mn3s6vhZkSjc/KJ8rH4wvEzvJzJikQ
eCnWnRrm1XkwymsXAuXJkzA8Bs73UG7SkwzphBP2w96zYFcB3p/pJ+nObahU9M3krQOVsQWbDjXT
NJQG8zJFth5Mte3uGrOmcF0C1KZLYbAq5cY/qk5zVurGhrN+QhxOwETfoccjwrco98FIDdAXCLto
KMYCTy9cxNjxq7946E9h0R6eezSfLkUcPtdKVt0RaOWbNHZk+LqqfZHtNFxQZJFsy6D9ZpMJuUe+
WTv3vUVpo+4HS542shO9ezEJaXx33/YWcOUx+kJYH49OMYa9E0T54jYOVKtfDJUaA6pL23Xe28VL
oYXNGnnSfCuGpmZy+3EU+GW9kfo3Jx+WXU0ZKFE2LT3euhan1qOrU+m3nEAVx8jTH0gFS0u/Qw7T
dw5pNVyLITQudgKqtavXuqN941xXLOSw/tLpRnsd64S0UwbNZxm8jSXfw1BSl0MTVj86/bGzLVh+
It85FaSZFrBQtas+onimCZGID6TG3SHgR8CJr/M1gcnzmk490tDXRI0Lijgxick2o1Cq6/itFENZ
1ZM7SSm/RKB6MvTYnspIbrkHQQslhlbgjefBJljGfe4JzGf3kDTZkjII8ynP5GQRABMgcd6/17wb
p2Ecadx1ffPzP0neCQ8x4XB72GsDV/+trGfBlD0E8Y/Cze1DX8D9aDfoDlF1k+wCnQor6jOpTC7h
JuPIPWy0XCsuo11aFFvKDTEc7+rURbbLeFQ/pjZ5OZ+v/457CMm5DCoFCA/HC6TM2doNAvmhGSML
9adOfsrj+7LkAXSSUb5v2zDctXpZ7kPPqS9DMCVfnLh8U930LBd806O43zcKcCaiXNrStLTkqjWG
vmvcUd6BlUZhPlPjtWJYxV4x2Q1w93TL6Aoy0zyXUrW8VuXS/G7nyaMyIN9UZbKMnJC07oww/8Ep
787nt/DNa3mFnR9lUDQFza4c6jubr9I2Uu1u2xv2cJUt21vBAa2+yiQoVTMJf6TmmUwW0HG+zFez
r603y4fntGiV6oEEU7Mp4joD61KCjSaMxTNXdc0qvVmmlRV9KbJ+6Wdl/F32S0QQ0iB+NoEGblqo
T47jqMHSYoDl9Z1OIac/nNVat59sx1H4yd4Q5So+B75BeactFwdX7yzwhN13xYv4obQtoPhGZQKE
b8IjVMThmsjNcJc4Zr5oDeNLqOTeE6WIw06BOHUL6anzzBkdqsjU+wqNBQDCNBkehkTvKPsp5U2Z
ts0rvKgH4RGY9TjJ4yT3aldl26avdrLlxXs4Icy9Qv7hxP8yIvVXmxeoJ5xVAJH/uukJug9qMJxS
wr6LPnDcJ0PXCQeV/WHCnnQaDMFFD1qwr+NzAFCPipqyXpcG8uEe7+XKRIl1z81FemnC0V/YrU36
e5qtGhvFGUN/kuWJi9TNeCiquZGWQCo0ve32TUP0erSV9M2Jre8dSNNr4YT6NdP8b8H0m0tya5GD
o15SxwfDgiObe8S9hm3fRumDp06R66ypvpqQZyVBo3znlPO9kAPruYD6aa0o0Zs9lPmKvKdzTaYG
zDJMquSOdq4pqRL8HpWyGkswS75bOlfh6Dgm0PyQJPZsy6XeJPrLD8u0i3CLiStd7dvet81iE3Gd
5tK3HcFmyfPXdpanZ8mrECAYY4ifWi0+gbr4ywIweQ40Y5351SMU1MFSHdXTWDlHPSGOazm2cs7z
CKb0wVdWRl33Oyeu1D06JMMln5pglw6EXEAZBLvcc4KVbjbqqznAp1/2/Q+K4Ua/48QOrdVzSbx9
UdVOtu4gSOLnMvbGAxmEpa9LBgJeubaTB0BscWEqxGo8a+dGUrrkI8/3VYk/+Y4KDYyNCIwm58Np
pFh1mWiko0NT61edERGhlweLkrqmaRdR3TxCFpTshG1uqAr75VLZarfurE5b8DRy1kkVvNpVRxjG
0oOXiY1y1SaGdo0c39n4FGe7ibElIzWeKDBKd56B4k2nFjD+BPW5K7XkEUYFnqttGa4lVe/3wqYk
QF9glwUOKtlXjgLWd0UlDDVOMnH2g6fxlIzaxGdZkoaDr2fjATw2745LBiOgqP/UgD3iQTD6JFWk
HTqKcNctBMy7pOjtexnZVdlSWw49mglQ3CZWGnDG8YNmGXtJcAIznO6DkYCFDcxjVVijutJ8x4Xc
pXvwiIY7hkkKfwwl81yDUHSpV7uXMi+751l6qnZGNmI0eWryQO8+mwgBIPTr85AHEdcz6msE0SP9
ic+PCUZnCcN7erWbSeG6ebYoRr4S+UxuTUFeelXAELYeJi8xERaVe1fnX8UAAVp5TcI0WllWOV5h
mHIWmlL3ZFm08XqzyYa5VWNbB/+Ki5jgtKBfDCCSkyXvwmgpGykPwFJTnnrHKk5NE//sxVAtwNAN
DSOk14CUhc+tyy8Rn6tYbjcxd8JzaaAzLclGvk0Ux6WqkoaPgbNvaov4fTqejdLkBpCE93UhRXz9
+VnkCdZCqReGboRNKCEpDete2Go7I9BYQVsa2irHpMolSUdUF9TfdpTTdJUVw10DHdBVhtlgqbm+
d+/zqreE5mKyhR2s+d54tQETnfjSVZ2ygldQ5zbt6kcnV5NtHepvrd9GZ7/9RhC8vIubId84tgtb
TIACUeVCuil6cCpDkyO6c1Nbd33RD4ROkR/pTdlEaMKCr1qK31w4Tv4ykLdYGLpUv/B7ryzr0PUe
C7tEQS8s3Ysp86EIIkh7guhoNmgmq43BrWUaiqaD1IMqSCfrs4WYUnvi1mm3krpYvWrVQyDImWQz
Rp6HN/jG3SQTjttTFUb6YqSohFOvOoX6ENYTBEuiKXyFxwLfbDaKJ2s3AqeybhCJ7VX4hSYKJ+HX
oWsFX7R5ijJ4BPLQi1eNpeiHOqBe3wHM9aT4ZvXAcXoh90n2BPPjGpikdD89qLtNpbxqsVOcyiRw
b0MjT5JlOHThBgIXNFbStpfWiMpK2xiY7kOlZ18pnQAjlnbdge9asOjIVN0bWQRezonHreG4AK5K
6cVH2+qhG5Kl3pTVkzcM5VOW2NccMuG73JPKJ0frjGU7DA2/sAxtW3G3pCjClVu7d0aWd+c2H9y7
NDS/wc8ZvnpJWO4D2c8p3PCiVzMiNkkcMtiJ2Yg6ajDypMrErCshXJVG0qNs6/ID94+dMPdWi0yd
n4Fs4qAJQHL0IW8gg2loKOhRD2E+G3EEgbcKdzgVVeZzUhH7Bmgmr+xpaAyyss0zbu9SZBnPCVVK
QEKVeC3Wqk7rbWH4bta3tQ3IYe72Ggy/OPOEV22y0fXgSWOrqO0DSNup/xJDFfHQNcz88kY4px2Y
dB3a0dus7EUpoRs/397W9r27gvBH3gpnjWKKVenb7m0W+b9mZVFmvxPOctABemqnNKy47uhLS72u
oy240Z1hOe2l9QZrkwRjfrKjY0aE7gm1r1aRu6epkuYpKfsX8nPOOYNZYAfDA+z6Wt9dmjreU9Lu
HC1Ngo1F2GrlczFSmXUztVoX3ekgFVw5VwOoS1P9SHbkYHd2dxH+aRnEK87PwdaGXiax0o5HvIA8
sRzGCNSRu0iU/muaG+3nPPdVBOs140JdergL4I2qSYddGyN6bmSkwkwnVQ/E1Ntl6PTea0noeKPB
c7ARs0qF7EddxKiLTLOZDqSvytqrF9jaS/O5KhJvp/oZpOUdYbswMctVJRXlFjQz9y3bG4eDg0yF
sQ4N61c3nrq6khTq8p3Du66eKPkmmqq9POMBoXfvxeTPo2h5WEnQAL1ofNru3RghomkkGZ1+Cb3h
QYzCMc3uCtB5YgTGyjhpKPQsgolPfSwhebL7Hr7zaVeEU7XNxK61Ck1Juwyu/LPRpb0lUXI4m3ng
zw+xC5hycprtsQ7noj8E5vLDROaF8gKdyWE7OwsX4hGcdUy45n9fzm05MBqlojwjTLChvnt4s0fT
XY21050GJZXPskq4q1EBDoackf0BsolgUhQSTTHJColerBkTDwaCvaOFmJCwKb97cTYlmVtkgz9M
CGcxC2svoh/TzmIZWswePAoQWaxHQNS3XStiy8CeSEo1C5DMq2gY00NWBT8bagPTA5Hv9CB688Ts
N0988PsvXObtgZtBeC/2n9eJ4ewzX+m/cPmw1bz2j6/yj1ebX8Hs8mH7ypN+vfw/XmneZnb5sM3s
8r+9H3/c5j9fSSwT74fSDug7+sGDMM0vYx7+8RJ/dJknPrzl//tW85/xYat/eqUfXP7pah9s/x9f
6R+3+s+v1Pb8kqdDLUNMeeDRLpi+hqL5D+N3U1HlsyolR3hbdRs3epS9H98WvFv2j1cQRrHVbZd/
85+vOr9quUOFZj3PvN/p3/b7t+tzmOHo3ekhT+fzFW+7fnwf3lv/X697u+L7v0RcvR7Gq1F07Wb+
a+dX9cE2Dz++0D8uERPvXvq8hZiJp3/5B5uY+C9s/4XL/76V7ZRQ55ba50EygmMjtRNDImCzY/y7
ETPRMBQHVbsKs7CIXiUWzL6mW4ZHMV2SQNo7MbJsWuc9ZFqjL73KoLaqNqT7LIghUKv7J07BENlO
ozinkrAF3zLNizVjoJsHsu8/xLywu/BEbcYSRixhE03Vw5Zh6oDAasj2T9BFXyD1iC+FLcX7znYQ
4u6o87XN6NbAUBmf8xQG0slLiyKU5MRsYEnA2Tz5dLOJaTXSv7cAqIicNVDLiK1yv6fOOVfl9c3R
hVVyVRmBDU+yQX1JNiKxw8keHCZiqhs/QsvVhu/GoH6+Ky46QQPy9iHVPdNwCKziUihxcVGURtt6
egF0XaxutWrYuQXIhnerrd4BmJw2b5ALsqNYWJk5skRGfT/vJbb2O60iqOkdb/sFSdGcwjSGlvfX
JYVb2nf9WeXB4uamjxzRLHXnyGVPETN6QZ4ZeKcmaj1Sn2NOifqtfzPL1F+NQ7c1+L8dAeV6J7+C
D2XhGiwSRuE3TxfgRBzJ0Q9J14CqsPOCotMUpo/M2ueF5d8GjhI4oGEmew4cF4Irgle3FcI4L5Os
MVqS9KjX79bcPKuhXHdxkh4/LhyVwd83oXT/YS8xNDLzTKTb2CuV4UFgjtDaKHfeXdAk3p3oAfby
0G0tva0LZJa8NrPzhPDrnDE6j1SWTq7zyttGWvtg21FM3DTQD6IZCZ0dUEbWD6KHYNqwT6RkISaT
325i6Oq6l1JwwoqM4mjEZqVF68jAy1Ab8yEeawr1rpUk5U5YW8Tk1mBqtaWYuM1O7qLXjTIhb9U7
Cd/Zg4yTuZFyKD3Aa/z0nWcjxX9EZEglYPu3SW3M9J2u2p9nuwmeUIVPK83I8rjyVszMF3PQMARV
10FhMr3q36/rNkwp1aPU0F6LF2FYnso7UiYwbNnuQTRGltnp4tbO1i4ysWbUhBAtnHwTkC0IXw8o
341xJ73bQC9yAgZxF0u3DW+L3m1Y9nC9SjA0rFSY0Y/61IRh3hzFUPTm5oONOj1oYzmILeeJ/2mD
edntGmrvbDKo7VIOPmV/SjgiooCsJldf9tNraKScrkIEJcQE8bYIDWpEaidxSnhp7QOlAGO6EGOw
pz+NluE/IbQgb4Qd9JhzmFfMvqUQthTbiLWzz4dh7vVUYzj1fpSjN6lJyWTkBkxuehg9BgDU9rZF
0EDmE/ZatNpOeFDA5XDmdvyrNcHY04zqutyMSyBVFhT+E5ykneAkzQCoJx9zk9Tj1BXGepoRvdlH
LKn6jdUj3zS7CvM/DQMBUZl3iuXxzm3r4X50jKteJ91TwYH7kOtquR7KOP3s6QYpJQBWhM4GSN6m
FJQcuZ8KA+BqVEC/Fta1u5DqYS/AxgKFLJq6st2lYTjJerYJ2HJKVd06Ab+1FBM3eLLruOFWs/no
vwM9e3Ub7WFe/HJzbKjirgIYcxG4cg9O4TgHTq56uhBd0cDFbgAhqNC0v1lLyrT7QjU22uwJ2amL
DOfkQ94ImdipEcvtog4AWBIWyM2qhzE0hVBdHr0a2ZyguitzeJ9FTzT5kFBtm+qgOtzq50T0uxd7
gBxgcta3wlnWNOSgIx9O1NqqLn0av4SuY0E+HAM5lWLUsH7bQlJZFzHhT70/2ZM+fYl/7xG1T4Qt
81Pt5NEZ7v/o3JTWqnIIfULq9dMkJseiG8GTVEq+h4T2JI/20C2ET9WBoCbviTJ86kTUB057JW1d
BVvRjRvjux2o2fadTVwq/JHDC34SfYmQad9rCUR3unNIpqY3FRgp57HooROMLolZ7T7apdY5/JOt
N3z3ICH6hKb75HPbVVjFWKwRTTtQerIUM0UxyDuyyq1hKldd9/OXmnizLwNkN2NffybqUZtN/uJ5
qYyCegeuX85eFCTkL0ZnPooVYW7H5zLnoTHXidaaDT80OiXXRz/13aPoJV3+1+DZ5kaMuqFwj14F
JJmb+y+X8HdvtnXATBEYcVGfmGbnidtisY/Y8cPlaqp1VmmdTJz4f1s3O/9cG8ioUFjBRvaDbFuM
uncvySUs9IUTfyJ692b0uvIDcW3H0En92l74GFtR/ea0ESmdsPUf/NDmN9MIpaNZm/Hxwz4NpF9H
vyvhu+FDfFLkytp3Uk78CdqBRY14zilAXmI4N7ACbtoQ6CVYBLN8DSPJWcewdS0sAuUkTJNoDe9Y
c2qmhmTd+2a2CRdFVtZRaUv72S4WzEPhJmxprpm7MXLQavvblkY+vr/CvF4LSUfUSXJ1DYNCqBhx
BwtW8q0YxnKe3DlJfAfANsqXTYqaheejtuVrNTxfPQpcihb0C0i1OhLnf2sy9HrRezXg9l6IqbBT
4LEW3dxLUIEtCKu9M7pFZq61LgTl5lTNJlAiZSo58B9F0+gQSKB1fy9GXgEBzuzRTW4dHoE1/vLg
qQn8o4K8t1Kk1Yq0o3cuBUlSUcc8trtZvxZGqDP98yAIkeLJSRj/7DOvmX2qiXZJTISh5u1ksHow
COXaM1whkavkz22FEt2vwa+ZQiqkTUp1FMUw0++e5mXrECqHpfgZnH8VswFmXH+amG2339FpQh9c
AunTz6po5q3miXnZvNXsnCHYRLw2Sfldr8dHav37hU3G/TBG6MWoieWRa6WkKLbcplhWcJX4jfrQ
T5MQY9jLRgGZLXx7yTSOQTXp3WZaW5BWCY52qQYXMRvk/EfSBBpzMbTIzN/pXj8JCcmP5bBuqY+p
QNIBWZjkzu1MW7mN6e9ThC5OiQULF2eiPFqJLsTiQ7WwM5CdlKGWm3pI+2pRaPJP19v8vFT0umDi
YBg4q4ghUXaqmXpAeJGUPdhUG9+5taY8DSQ9l1pk6XtQU8qTX1o2bPeei+J0DlWYrHdLc8q+Gki+
7g2t+FqMss1xdbKBafQAgTXlfpzysKLRPUXfB3X9VYyaKWcrfANKd/7Rd9pzXi56Yl8lk8o9LF3x
sY+6gvp1nqcU3oeLXgKYEbZWoVqzdlxnOxaZdJdTp7se6ha1ud7Ll32VKIdRNHEFwCmb5AQXwvBu
aprP4Po4eEn7sydc3nlrUfApzeRyB3qnPKgyxJK/1QaF5KAYZkF2JC3iH4WpFqqEVULqzJTTiYL/
lz6hcC5NKuekXgV6jGThuxW9kh8N0/KOtw3EzLzLmEJ3vfr9Moa2IlE+evHSCPLvpFLzRzJQxaMk
xX+R629P+jRSZKPfAZlEymryyAu1eMyCZgX1+XgV/koxIkTcUyIlJiXDrO7VmtD9tFwsct1YAXCE
1vftAnacnJPUoLZfy/NlR6hkYUZOdhTOoAjGvTpQKSSuj0KEvB9s0pIQV1ut9tpUpXa2JOCxYmh5
kCqPNVU5Ylg4VrWQ9cg6p54kv/5c07aKdpYSeMbdwtFe5zU8xIZXVUXtz4fTMrDiLwkYnEs2NaQw
lYuvJsa6n9RLZ5uYSPQMnYQIlR8xFI1w8fXgsQedeJhNokfNaG8SnJn3IXdoH9wUyt/fl7t5qtSa
u70D1nV6CaLpLR0G9dTfdq5UHw3OnjlsA2p9VPtyZ3besLOVuoaeFlOsmhpVK2IsusJ6WyOWmxVJ
RKC4RbX2R/DPTZ39w4JMpuYzCqSd0nCEEE3cei6oq2lcyZJ6M1Lu8nN6dvxgG6cVjdk4PxeLaV2L
1a0CLv/j1kbs2Anann/bNqf0ZacN8DfCCxKvIhRnPimN03Gn1RHpNL3sk2I/Q4psvUB0Vp6rEMlA
q4/TT6k75Gvbo7ycIzZEz6W8sDJZWTkTMh8p6PRoTMhN0RO2ESA6sOJpRjTZ754YQpPGtGPE0PJ0
04036/Yyz8wneKmbq+In7VVVDHfVdSjezDZTLrxzlbtbYeoouoRldqJ01Qa73wujaEKIIbYmgI6J
57q5zo35GNZudgWdaXFUNCjizKrSAXDPBYvQlM+JAZqNEtNVCL3mLidb/dJUvENVaCA5PCkxU/9L
dbXb1Ed9GnY1CFYqhN2TmDVt/3M3OMOdWAoC9pKUanEVc7aebxvdjB/EXCDVCxA48ZPiKM5zh/ww
DC+OKT0FMOVdAWxWx8wFkTqNEqgNbr3GiREhUNpqLyZ6wyuvTmk3O5i0eB6ZnOeJxpf2sqI3CF7g
JnzBsXmbxgOYMvuK3RGRKyLfv62+zfklcAxJU9aS57kbp/PhIYi97CIa2UAaaqwR0BVDBI1/TlR5
BTWNLHub2TmdZpGc6FZ+lEM993uXqFeyi+erzrprcgSCfk+IFUZH1C6ULMiYdGljQq+95zrmPlVQ
jZnIKeVJYA9ZLrSCBa3lPJ6nES6E8FKMh7oudpVO8bIfjduM/D8sT157dTWVz9vU06JziAbghZzy
T0voZt0U9eEfJBymiTavSyoYAJMSLV67UkydfujAEwgB7b5zaus6TA1VuagAl0THYiWwrn5iWFdD
ca1t3UfWYrbpiqScqHA6CpNYKnyhsVnUqeqDUWQ3Mal4XnC7zGybL+O0VBy3cNMcHd9q9xRmU5we
5+OrySP3KtEb4pHT0IaNirJ9/b5vpeox0q2tJ6sjWJPWO8YgTJeBGOpWtI4br9qJ2aDoP4fulKoH
nfNc8OkVXnCrQHzPgRDRCrYuKiXdQMsRbMVwDAtQlIrvnMVQKUF8SulrqvnNHXeq+LYIfRaYh2Fq
WAuvXDOkRVmC5xfD1IKwU0VwWy/42Jp5htICdED7KrfSLT+62iPJBn7JIRL4FpjQb0OI/wWOwH5p
IfV9+eCrwxOAFgu+aYzKO4+PK4p3nVUtj9qxnRrRE02AFNXRKny3gAOdGQm41aLVohrCTYZRWT1o
Th2+dlHthE952tSvudx8V5pgY1tFcZ93svpEWTrwyLLiSTHwtacetMfKMzp3K2YDnfM+qiUaAAyc
B5S/j5ELTCqanEtiiFdKwA9iUqwPi6+xzWlIWPw8fPNKCYbryVvKIfYf4ZmXDUNexXzVHkRD8ZVs
+A+d0eYPFHOOxJJkyC5HN4qXdsxxNdV1iFF/+9dtttV8w7hTLfW7myBI1ndKfOkyfil5nIQdHzTi
pZkaMdGnqbn3+uS5NotfpmlBmtr5uTTD5c2/Mb1D6I/nRlCUTuTzojc39T/YhsT4N795WRjy+c+k
ul/psReBlXZh3Bl0KoanmlO18lUYg2hEr83JkyzE+MM0WNBg5wfuSdhvO4glH/xm2zufHK6ODd+H
74pcqDxkcOF3V5qXiN7HV5PqxIZ6HusWf3QUO857Cz/Nl4x1wa8KTN1oBCw7G1ZpPrVRvjEmbmkx
htokADwMoHG2db2GhtG78bSwEUaxZm5K2woPed5J9wAHjce2Sr9KmdGdxIiQq7rhbGasWj43jwiH
7IIo609pYyuo5FCpMZihir5pql6ETTRtakByaavZWgxzaQS7W7Tjnpgtn/+m9F9AQwdUqCkNWoFZ
utGdoTlHUeVQpxJ4B2lifmVTAtcAhPyx9MCge/5F9AyVu02mNLAj/30ClTGix67xKuzmmITQUEwu
Svyj6kgkiT2SzPYhh+hVfuYkEwVZakNvGwvfciBh4H6NESY5JnWcHa0+vA90I9mGv03CXpilny8+
dnsq2rHyRt9Wi/l3Tr93E7Y/b5m7zq/d69zbAnKy10rnpOcqDlqIFqg0yKkxWQRm639PgXlSRPSD
/8wnDW6s11HJ6pWr2PEly2AShNxP3Q1moVxMntFWZtvkS0r3HZIP9XjydeDZm9KnlMiqrH71zii6
otE8AOptrbnAtcBsg+1Wx9M8PUBx3ywal7cJ3eTP80QAPSwaa2heykn2wN2Wn2PoSMWISgn9WGXj
mxiJpsv16UPTlWu1GrIHYZMDiGDK0ebLjclFNJtUbbAWc/pkgv5E3Y6S1ixnW5LU9mJoAavPG/XR
F1dBu/y2K+VgB8rkwoXY4/9IO48lt5FoTT8RIuDNlp4smvKq0gZRJQPvgYR5+vshqRalvj0zi9Ei
A2lJsUgg85zfyLbcQ1vWT4d4I9vYHEXLSo/aHTojl6IcsfjAZulRePZwQjfzFM81aPLV44gK/wbR
tGklq7Ighv8DoHxMdJJhaWN5F5+Mt5wkm1rY1luUDcSyRhganvAwgiTzsWYcSv2Sgo43yyk6t3NN
tuuhbd6xdzjImqtOJihFfay2DpZbC9l4LRpVv/g6VmFGh9KcbAt71TibY7xosjpe255SnaPSIjuL
NO8udTTjzP/bBfDsaC/CJoGiCjP8PpbaMkMMBTK3MA+5GRUfYQVx1UWVCrEjRVknU+UcTRRKDl6j
mluHoMi9gA+5QoJF/WIV0ScZrvqnE29x1Ag23GfqrQN77r7zdHtZVAFtdtd5i4K9+bFrvYPstZUE
xft05CuO16i9U8FC7lMsblaGXttHaPM/kFQIIVBoWHrPTbfi1maj0b4r1A6+OSNkuzKMpUDL+p9p
cDf/f5b7r1eVbfM75NylrwOQ8vWcvmznopszr7KAbLSKAfweb01yRKCP2qbTVf6g81jZJufLKkTQ
R/Du1l7WbuvCksnRAtkW0KUOHbDy2WY5e65EClnU+YqUvXdpyLCNTV7tCl2Nznnfwv61DPuBaBDO
U56PuBI+pAtsMayvg9U99QnfYGVollZPjpNT/t1VX/UPqVV5OXqZvq4rE6rMrKyqGxaFvJoLOWSa
1Vm7OWodTdnPSS/HC3c0ZK6HUHxCVjlU0Cq/BIgbbeGXi10V+TE2NuqnxXdsl7sO8juFU7wOEJC2
njuNa1lthlasMWrKt7LqT328Ui0j3suqp8/iVxhd3I3cKl8DlKygGyG9VamqcsL/GVxzjvxapbr6
y6Dlv6r1HG+VVS/xfKTIxK9eWc3uS3M9BuoPMU0eyq+2iutQaoL1bfMEdHTPCcbWcCzhP7PKFKGe
ZE0WWZjNQhb6j7g38mw9OHvdJtBP2MCADqMa16t5sw4xpupJAkE0kx0mVg7XXn5qJhSleXRaW/q6
1Hu0Z393e5VllCu54nVZmLWLMfeVdYtVzFKkojhYSYZPIHaxqwn8+adqIcKge1+VqbfWkxZGh652
8ycjMT4x8cy2ZRCA0+mC4iQL1x/aY+9eZGVsqqpb3ToNJdCWVo3F0tBV/Q5Bw1c/ryATerW+8HRH
ObezYQjZgOCSp6gtWZrxR3tZ5YG56F3EJ6O2I27AMDkLBVqxnwROl6Qv4vdOR6PSttyPtg940CUl
OvECXkbXtwLNiML7QCboQytF/WQaY3Jgq6StkXjuPxK2x6nhfZhE6sjUlipYWF17NCf3h5zHOYDH
N7SThwHGI/mIzuS5G1lXSTJ1eDI1W/sKoxTvTiAie3l0lEXGUSh0Sh5T82lSFlEF7VNtKwzCc8dF
abicnFPp2St5CHXj2a4tD5aa36qXJonVS9H473UUaHtZk4XsjBN/0cONO93aDV03j11pTBVWlWrj
vdqTMZ1sPxoXQsVUcEJkbu3pg7uV1UyxXnB1XuLGiifGLFtjanHIp6aHR3mVTGHWLORlELhJs7h1
qW7LoaXWQIYz5Y+Bvy6x/VuYre2h5jgNx3guAqIw+ao2+jensLut7MB9y8f6JCq+2GYO47Csw4a/
dQ96SF6Gs+xOPJtazA+c47WYlXyu9eugjpSbhtcXglgzZlqiohv03DSOn6GDxyi61AqhYvxcJ33X
zt49DXB5nuqxsWszXX9Rhf+rF+m7+DD2OMOxT3AXcOmCz8lJtnVsmj9R2N83cUeQD5EGjo/+3m6c
4l4G8lO9mhZqkId3shpoYbiuVKTJ3MR5aYYJf6Rk+mr7brlJ24Hgo+fUb3N7UenjVyizyLLyFSa9
s6xASB0KdYjeTDdBzNhrnrsRFcgsEj9ks5v14bY0hoWV7WzOaAeUu1Fqnq/Mv6ujMvSzfSHd18vr
8BC4FdbhiOf+nvOvda6jNewF8sVtzcBzHhx4ENs6d/qjEhQ9hvdYWVm9dunwMjcx86VN9ibq0B9l
UdT5szIEzjZpYts/yTakQcDQ6GW9kDMAmUSEp+dVq3xKdhr5nxLzV7y+4SSVab9JfpO5+AM600L2
WlH8XjRqt5taTYfVMM+IwpZMUGlHsPR+D5QsMCR9bABmHxxjkwRpS8GGpmQTUrckMbZKndibEj0z
1K51TV0FQfuzLAnlK2mFTyC8F5gV/5i983/F9r3rf3VIA/hr26yQ8a8ON3cgv96WkaOlS/zVOP7v
9f9rmVvb1T7+94zcQlmF3y7vJprfTTTbQ8vRt/dqhfpjYObGQlOaakWMobjHYSy/d+Yr8AUQmOyL
bJHFFOIiV/e288dQL21HzkO765TfKwzVmHEb87u1nCmXNl1VnEdiWbLJzESI44VlEkaOwngzxVbg
LTSeq6fS7dearMp5WZkWpDNVc6MG0Mah+YnuGIEIvb0z+erwffHwcyexvXV4bSfuGoKO17dhqrMJ
mLLCyNl5yAg7dR6BUt2q3Ie08cwTuJeD7FPnpqJ3EOowRnZHc1V2tGXXr2vN81Z6zD58yQnOXzT0
z27QznUMf9SLjXjPUa7CXaF7wM3m1g/2r92j6nJy3GTnRp11bq0i5fmakQLVGhWIDsoG53gyrbO8
coPa2Adt+3QdJ6cEffo99/Npl/HPIPDNDIefxK5tjGhhz6vKcbelZlzo6JTF4fqSGloZEaysVT9n
G3vRBVDwynInq3idYwRsQUWSVTdD6qPunjAMcO/wl3Cuxb+qskO2CS+ONuUYxigPgv0z4j5d4G9T
P+AxVz9EMTkvs9RhfPVjzcdMAc/kzzY5mKdgu0p71DpkVY6Tc9uYvYdJgPk691/rNU3YbssGLraG
6/mdWYhfhdc5dz2bBijwKC1BpvqnY7YsrzBCQI7Tipui3qBdjuYEMoOVVgUrucIfl3JZOVr2+CiI
8EPDGmlSMY/CfBNLzDLDE76NvSOUaYJsvYVbetln6upah4XqHq+jRi9AwcIOP//oseSkYp6P6jnH
b3iCbMNT9itm7St3E6xC9lcUVlIq2DCT9UPQR9cOyVBGxwieK+rzxiHO0k1AjHMXO9CqprKyDuRs
7V1g9o+K0cOyRhV5YUyi3XCAGr8mRBHgn45veoAmAt+QdlOn4tqe2/V0be8z/Y92OX4CTnIdb6ad
csJVEUmWAfmkvqrO9eyumyYcj9tyjA7T7L3bO1gLaBjobZrZbNfg4LLjFxWuZG+ANOvRtxMeUPPc
Kh/te1WJdt08FusD9+AG/isSptNDYwtj0dSo9qAFt0Cx2/gwtA57jEBEyJmbUFz1Rl+ksZecRVSm
TzguXSrUxN+BWeUbO2gUBNa88t2DyUz8qITsh0c7CX9cE7MTFM36hHQ1BkIVJkC9W1+bAjtEoIhM
fn3SaoVYWgY8Ww6WY2SHrMqidOCx+wGOPEE4a77cBsorZZZ0Lvpvt+Vls1zk1taH0dfOeU+HYtrU
RhNom2qyIS0qHNdWGJFWS+6jDduoucuKk+o4dAZ38cyL0w0BpGzxv2aBpYoPhmesrovI9a6DzER8
0RSj3sVGHJ1vhV2Aou7H5a0FeaTojI4lXglTZD0Tkgz2su02RF41pTstfU1TVrcObXSZRtQ02Foi
g3c4v9i1UV4WNcgO1JtWRmr++S4Mh1BcV3Yfbp30h8AfxcFTnV+FbJNV2XGr/jEkrpR08Uf99zLK
5JtLH1utpey9Tf4/ruXML6y0ZbjDs3mPtMe0jQYnXNSzhFaLsj9SAG65KhXPuMtDD+ktKbWVIBp1
SsjvLEcrItjr16OKyyVz1II/yjjpd3II8gMRykoYMAVBae2G1HHYPdbKe99re5hzqHGr4UDya9Yu
n9urqfphJCh1RHGon8vWPDRht+kVcYgbq/gMM7fhKWkoL1FsVquhUfp7W7WirYO2xp2L9cSyS8cS
azsd8fu2/cgaJ34xSsW5LyAS58i9vfjkY56L4CC7ZIH0A5BmtcE3kNHsKx6axlzgufutwiv4OcHc
FucKZSlrFmZGz87Aj8xNutXIXnvlGAtbiZKnIOzEUzJk8crN/HabZrZ4UosiPnEHfJWdshgC/6vL
bvEoa8hxONvGhLsZq4SFlizmzot5TvhrsalJuy2B4NPYtST8poI9zCziI1DIBnMyV1E+WTutvq1S
1ICiSOl5CP/jxCONcbS0QdjZAl9666ia8gObFweJZaIAShaSZRqSe4m0AmV4qdosuZcgrLmvmWuy
L4jjS6Om6mJs2XU4VluSLkzUBVj98tEpzOKRvTRkiXzKt7IqO4wCnnAcO2fZ1FiiPuqt83wdP08K
lNkuNeDQk44iTpe92X7GXtDdySFkMtxLO9nL2wRNbZcqN8ljo5mLxGETnJSRsJAKTv29lymXuA4U
DksAP89Ylolz1jfk/9UU0oqPlOfWcOAs4FFUb31fM/gQ/WZZWSEpsvlhmuoJ2sYxtj9zTRays5hH
3Ib939tGgQvf0EDuTZR1YbuoE3KmdpEbWY9x5t4NQ1hd8Ciplri0Zt/+3yMy1hj+XqPTKjxJjCLY
VUnaPjWj8ubzHo/FXKvzLtxN/aAtFcVsnoxiaJ+S9E030+RRtlh4jOBkaPUb2ReNnnM2B3SSgqZ9
SGMdWHNlnjmb4sydCfHZ88gOLSV+ax3P2DSeEe2LRLXPHTcDu3f9u5rHXA1dl8th8pS1WwKAxPXd
RQ5zwmxpavWXEemla1UXtv7SCd/5o3rrlYP/a25O7G+H5m026e1RFp6K8gEP3QIpx3/a5JXaoXhB
KNgnC5LPAM8xw1ZXRVlydW3sZjRp3Dm7zDamw1Siji1F2TsckHgmOc9Cm5TdKDqg+rkevauVsUT0
M/wEOAkcLHJfdCfGIrEEg5MIhF2N6Gz1in5OUJCB3MTP5JgF5fraacets7cD9UsIpYFUj/9aNNwi
PHvqtgIDm1XhTcZzFZrNHekPsZBVHXHw+6hJMOmplW5pGF80veyeZF+NwEKiVOFZ1rRyLJfueYq4
ld+jgePejYmSLAEAYC8y2uNJVJOxxG4p/HQMZ8NOyfoi2hJVER2FLHtUwtdyNgSbB8iZyWxMUg8o
OsmZbK2jz6myNvnoWF/6vi+3IlmHAdLfE4jh+ntU4XM4tpryaov+s7bq5CJrqv7adK36AqSueyC5
dkrTAufvzieTqafBUlb1vM+2QIHtNTi9twx+/L6q7XwCZa9MuxLUtZ4SGlLnwgoHNKd+Xw0ZShkc
BvqN7JCFVqb2dZyD4McdomHL2/y0IYmC/VHXoADhhxsnx0VrcDtOxvWYnL1O1bljptojSs39Mikb
lw99ChaNU5vIcRnDsnSD4s7uqsq9XmZ+WdxprkUI2ilRZFS+dQbq3ATcCqyGBmDgI0+pwuixxena
/kn3Z8/wzIy/pb6/JPTY/cxicW8iRvU+jfxgTKMq71svKXeit4kRapl+NuJKXYUaCXs0uz/kpNHd
l6gQ/XCsPluEal6/5AKj9drxxaIOcAAnPyhQFOU314xmvWsTu3smJjF7jYFtl711EQYkecxvstMp
Au+JD0Z2yQK781f8u72TrBl24y4NtwdxNi+NdPF/riU7K2Vy/14rwvDENDTvZM6T5Vqx/hykmbmS
YTdhdSnuRlH7K173R10MirvMOhSHmnlv3epof0zowezQirCeUy12NpXIk3U777VFXCN9q3AHFnNV
HYzpTNSavC81RSv1pyF5kBPlYo5V7nHw6Hnm0Y9BUAVbK/Pu5FqqMfz3KwUvZRDx6DEC/1oEemsB
HQ2TaNOJplvIHk9Uv7pl9TpGzRptD85jf5scl5wsAvSDFtpocButwbjd6TbeZsBYyQWm3F/nJn+W
PVdDbYywZeLyOjqLANcqWnyYkMhTXe3dUkNgxm3nb/qgGL8aE9pT/zR3FUq7sll1/rP5r9FykXyO
6f01WjaHcfzdK9A2HlRX7Dg5WdsENfpncwy+CbsevyES8qggQPRq6rEFucpSYW7WHH+6aVrIEcgs
bnrhweb0wxJAe/fFiLVhaZCBP7GbRHlVVdriJOsduPF+1oXy+m9srbHtKsyfeVCe8ZVx33u9xu2o
IqrtEE/d1ujsHJymU45CePp6KvrmGWHzHl25ZvhW1MZ84zF/Ehjaojq86HJvehYAW9AnUcF4zZ+a
VQP3+I92PNROrVmqz4GLFmxvWb/GRxhF3cbf2ufxYh7vO4yX68sP9O/xt9cNWOdf4+X7+Xv8f6wv
3389v39nLNYDCZRnw7N+hEbXf+tQgZ6SFH8YdwGTLkLw38p3hAz0b/infx9i0zkgcivYcFrWDvWg
eOO7/vgVvTak2Grli6OjeVzN7ZgXj19R5Fmav9tziHbX9nn85JpiR/SkXWQYrtw1ZlLXizRT7Luq
NxwMPIS+kj2ykB23qryqG4Mp/+ou4u7QhcOwu7WPWm8RKQvVJ2yd0WXKEv29FM2LS1b1J3q7meKg
N9ZN/W7Ao2Y5IMOySUuvRtqPAj+t+iir8koWSk+6PDDbBiUUHkkKFK1yak+ySEqvPUVzIau+NVhL
JF7a1a2tNjvi2LIeKFO8McxgWsh5corsGEtUZeF01sj7O+q7mAys3urgpXCt6Ch6R7u2jzESJ0Nq
Y6ep4kjC2cA8ix75lyTNDpXT4aKegubaejnG3Wi3K0cCvfDmHKjIkzHr3+XT0xBxvPEKjlvO+IQ7
yPTk4l0ApVRgvji3QbsZMXZlwxHZ0Pxs/R5y2/jUDh4SuMAyUD726moZDC6MglQ/y147mnlWoMTW
mhFOTx1CXPNpmM1kuzRUw3uLw/GLhi7hzzS5d1AyDBa2DT5imnmCyOqvu5R9i14AOxBq91WH4dZv
cZ4Lz0hAzUdMo8fKFyWuYac6IcgADWE3tSoPsjYQGrnIq+rSiGq4Xis8Y1eWnvKZDQCB4PDDGsoC
qOcVzMRTnZdDsa3FyJYZQb0lycnhZEHbytGCQunHEJ9+UyyHcjTRuy2VdaBm0SHR+umxsWIkZxGW
2w2q5a3dNmw27oBjrKYEw2ubzIKPbR7u9bgbXkc31hYcAHN8GOidqoQnCgZ4ZhYNuJRUPDF+F5hA
/qpyPooPilehR48W0BkalHhpnG7JXoSsSaxx20gCPHHmKjx7RO9EvooHg/+S4czqmgVYYkLwa7ts
9LdSmT3Em8S7kHCr70zQJXhDKQK+ZBhuWLxdVC3siNx19QdZsLm/GKqGlGGAdtm1HdkBUynvG5Db
D0UKMSXSJ2S3/5liRlVP3DB8uzVNiHTuVIOA9m0Z8qQY2/BkvE5tEKZcplOXrzQfI+QaMM4pmXTj
C1L8VaC2XwpLD84uYp4L2awmOg4apv2moWpJvt/dYMEObiohoLhS9BmurOb7Oqk9ZdXFNWekIjc3
k9Cyi5sE+bXIsDrBGBoJbBsoyrkAWblVDXzYrKYbL1kgbNg3mvMVieZNaQbFj6Jv34paG15NR+3X
ih43Rxze+mPRFtWq17v2WVSZvyJFHu0aLZpeiS8AowlqyBe9Nr6GbvdVAWsCTZCaGljsb7L+ycxb
81kFO8Wfd3rNcea5DyfvUQ6q5q8MnAdt4UQoLet5t1XUIdlUJvp9cF+GF0N4R4Xn7oftooNpDIBz
ogjXSSiZ6NINfftRjVDoCid1HwaUxe56DRzACFL7oyL4ZnhO+QXl/XQXOEG0bVqrfZ9TRnIALr1o
4I65ONRC15/0qHrtiLtuA2IBu3oWfm09TXueEUebpHaiA6a/kCARs1pi9qV/DsrPSlfG7wBKufvB
F38MPSfaGWVk7NzGVx/aAG1vhMem7+CHENBSvtWBm4K7afT7wMG2uhEOlrNAHfKiie+8WUFaFv44
qUewP9lmnKEVt7brlYvItNvyhbr2WPPAUOMjdgyTRuf3Onw2Nkao2KtVZT4cgskhtPjvS1mXhW6a
w0GFRvK/B6mtopJ2DvrhYMUVqwBgDMEIIZWgAjIzIk2cgzqyHsp6EPex9xGbBrbqaRbmx2D0H2Wf
47XWQ1gKdVfnYFJ7KAXxMrFCcy0KWyOHNdcDVGaX3JoLZN8Y7ploPJbuNqtQ+RtLXdtNNSlpyOwO
+2CNjE8zgf/GwFJ0900TAftX+7OsIXjb3Ze2S4Q5T/S1bJPFrKeAV4F2xsiEpWRb6+tvmaa0h+sI
603PggMRigktUQF3qwBrgXfMjH+sdOeB7H18SVUPk5nQfciMynnIM6s94KkdLWQ1cAb9gpsiITzh
Th+N1h8GHaSL4iXTrlVMc8OmQ30HgIj8qbJvBuWByJN4GJwqObiW7i0CP/hplsm85Zs9rK0nu2Jv
0pI3WwwoKL/oSZyuGr9qeP0UIwBQgienYcPiOFDW1ax277pQbcjYFuLiz3YFSMSOT10HSnA0lewt
CLBtdhyE6mwbdQF43g+l3ySfuPgFC5GZGHv0SKolbqNjBhEDzXBE9oxcLF5YXew8dAT+1uMA/BDa
uLZpqwY2BsCDnZ3rxp1g07sPBB+jq873CNVud+bUJyfo39yK7CG5YLXIY5FTwMM4m5lUQTk9YW+m
Eh7BkG1wXAvtlUF7wz8hgXHIj9pByLYNneq7qY77Mp9F+H0LxnA3YXGQhePCFprzMtnY40ZdzaE6
qGFI68nKa4L6DQQSzhBGgfiw4dRvZbrgLBS8japdHJESSZdyVOrA+TZSF9uReRKSLys3zZFF1Rtx
thq/5jdt11ihVhh3hR6kSI/oRKGLJytQlup4DK2zSMsIz5ohP+hYKH0zyvy7pVrxu6oBX4xiF19Z
zSbvmqYTQFkbqYssqM/SrkdHtN+x3ao0FmrfiIs708gkk1YybsFiCuTwxaM703FlU58EqLOkQj94
blo+TXAXD5hMi0VVJ2I3gInbYI+kXpI2itCv0M6yBlIWYMpcoFzYbhP0iXlCBma8roxeXyhlZj8i
x6IvxsH2v4quuuAC4QYLHrX2LGjLq56iPIE5UuXRJjcKnpS9kSiAo1I8XfXYgZjROifCVMa0CiBc
sU/sjtdqJXx901oIMrmkpfkzxPHGTTRVPahJg88WMqOLVPerkyyyOXlT88kP18Yk36FeYx5lp5qZ
qI8QI1tXFmYeqQsqpDWD+Jwa2cZWkL4fwYHxMy7M+1h4xn1YiOoMwRBV13+amvmqRWHSH0bn7tY+
JIq5tBtRbrQoCdCJxrBzd12OOyLYndG6LiUXxnK0OzZ1/1NrJrT1h7D4kZ2b3m1/KInVLUy3Gp/c
evL4n5r9gZOtt+rb4pMdgI2LBilkoeYhmTAodrJ667hWSV4lXpOf/tU+mJ26itHVXslht6IoCGGY
+b1sMd2sdFfDqHVL3fTy9eAfVD0Qj7IIXT5aXxfqXlZRKtdQ/EWJZ2jEo8K38BGZy3wbuC7u8vMs
2YaaJux1LfYOclzfQnxJJn9znTAPK/Qw3zSTP67krL42xWNdq69YkhZH2TS4eM2KJj7LSWD3CtxG
wl1JhuKs9QTiRg3nSqPuCcYiy8/dU39XgizYmLYRHAgra4/ahLyrHDE4zSfRLfWpUd16X1tNv/Fb
vILVIt43RWkZmLzo/rlq4ft3nnVElQQJV7wEVpY5i1RhTbhCBrbeE7d032weLlHpmK9hpMXHHgza
svRt980IG26Fah1zyi6sV8vH/iRzw2VbgJjXNDfZN5mhHcGnRds4jvtL0bblGrVR9ZFovb00myZ+
rapIQ18mQ5feHr8qGEJ8a0S8LxPD4NnmjtvIn3x4JRRdyM3Zy0ed0w3ReNtHWD8d330rdZft5E13
VSKclyi112E50Y7+ylab0E21cmN4z3Wi0gJZV59IBC7kBimQefpYAAsLy6G8dOVUP/hh/yGnl65u
rzILWXad7HUSZSeCzcbe84Cad+Ugzobj5OsQt91nq9IsKKx59NHYuEfLI0/d7yPR2z8ROXix7KR4
j4qiWqqNpj/mwxhs5Io9R4/rig66rWcl6zGfGuziuRoGC2i/Fn1YoTjpic4hihVzUBXfNTJe47fZ
e8bQQ/fdjgz+Hr1tHI0sNJ/CHhhGnzrvvQGURUF9YG+iIv2kBimnSAQKplLNMfTKryi6IDe7O+4c
3VKi6EC1dssx//TdKsKAyneXtVbru8Cj2osUsaS+xzWZeA0Y6tbcRgoW4bJ3SDihhUCyl7LXqCC1
O1AL8faz7hRPd1doFgefabjm4a99Vp3WYtqVqUcratLLqJj5TFUbnmeEWVno+7qxxxfO+uUh0ONw
LYFlf7dHc7sEov3dXrJf+K92OV4ZypqMZGbt1DQONpmnhVjQG/FLKAxl2yXoHzh+nLz0ulIebB3z
S9lbaKnCuWPkiTT3ep6Om/qQniZtTuK0zaeEe5iKSA99j0zBDf0h28h3ko7/jf5QBjM9yDYJEJEd
jUVeoAEc6hgIHXs4tJ3cySCNrMT6e+VyZ290G8uT8r3F8fq1ngX0CQKicDYPTX9YyaYrQDXKSIE5
duZZXunzFYL+l0GZ0oNsurUXud1u+9+zZAcJ8V9T/db6Y5YeTt/rqTF3uqbFly5LnFUB3Wdllais
yzZZBFAbdnrp4WoFiefS1KJjgwv3D56XuRRTIvgf/p6CO9jWqzr37jpOruX7kCbbmbjyR6Oi+vbK
mcA7dFYTKSthFvWuRuh2kXpNiOHm/AoJryDXlutcZ8+vYJbCWWW+RtzJ6LwHe9Jg2mlD/d0zfpRF
PHxaZW4s+RiyC6ll6xBiELbRsdu9hFpi4ZHWOGsl8zhZaiJ/tVUBO6fSu90wV3OrRno5ceuD7EXM
QQBlCvvjqEb5q9VlX724t89wuvNXM+Yoz6/q0IZ8bdSUV20mtXwHw4e8UWjG51jxsieYQxfZbrlF
AUID0vCEo9K705er0bPzV2zfzbuyj35N9zMkxiJU1M+Gnf7n9ABQy7s9FdfpiLCbd4Hj6UsnM0Bj
GJG/TDyiPYkxchZwu/hL0715iBq9tHWj3AcpifTMjb90RugeCPG0eNqUyZeBU+tGdRrQUvxNFp5i
N1t99HGYM+rwPLS4sw/oQ++aEYskJRjFqg1L63WK7J9lijtFlT5ATWaLPZMw4GssYrs4u4Y5HKXT
rvTjnZv4vmPHYf1j0fu7qa7wLOyz2AfCWnf7Oq0eY9Sp1S2cgPaPKt4x3R6rqMeqU4tzmNQwDH0v
WxmmiQLiXGRZ9zVFLmU/igrjwLGNs4uG4vgydpxuI6tynDp3ZKNOErE28usC9VCvPCMFhSeM8Xnw
iSLERvOGA2FFhny0VqCR5oACgttocqengYfaq9Wmi8RK2jfTsNWDP7jKUs4KAr1bZhY20bJXfRuR
93sj0BIdsxQnNTjeLbv3OFuNjV8emki1V4Q1w41IeYKjMSBseIycwBzzelkg1N0AyD2CHyJKIsj+
J2GT7Y1ZJmfF3ttdtH3N8x2NsiXRx/jFbROQWXil/sgakHq+/T0GhkDY2JmejBwb2mEwgzvTgs+G
VES0Vhw491Zd4Fc0EW4mm44+ovXZcxcmNRggbYltwnbwS2cPd9s+N5FXrbwx1d9q3brIFzKjcJfA
hcQajgdpqU5ADQo/vsgru6m+K0rokAj8q72qWw8De9zFM0Kfu0HhwClUSxyF3fRHedXl8a8rp7eU
OzUCKs6AW/O/huKO3l97OzHrqtglgcmEtFnShdnOw8rqmjbr+QOdKj1+k53lDBcposWYuumzTH45
ivnBVik/yS78A/KVjr/FVnayBUmva1WRpxyygXRymOjBPSZ21gqjJqBNEWx22ebPV8Td14qqky7G
pfDaXvl6sxNkbxdyxG1CGiEt5TlDBUrzn0WijLfiRoj8zC8j2+WsRLjmykuwI5cdf6zOC5qXKFbL
B44S3UuTu6doFCBB5pqrZS+KGnlnWXOa4rufzZocYyZeHBzd8Zosp6M1V0vwzIvKdHugE8xUEa1Z
6oEnDl0ziZdEhOMywydvL+cS8cZaMjannZw7qNywxz40t9f3oKEw4gtcE+RclyTXpjPUdCN7+8S3
gD7O/noVFpx1ZmOhKPry1bfj3aTqzlfbVOxVCvgB8lBYPsMfvL+2o8qxSjjPH9Uhbx9dU/+Q7XKd
aGxQ5/Ta6d7O4V6LdnK/Dp2pcbdt60sYJd7Z1i2bMISGhmCbDatmwFaycsP+HhZmf6/M9Pyax+Sk
ekDOfrdbuhWuSFxa7NAYITsCS8OsIkeBZW4KSlXxEHYdLzlmJXeyLTOTeMEd01pV+zYG/K2xi19X
nj7uExKbz30xPbR1j09QSyxwdBrxbDuQEXEIOPZz7doUomZSozkrazF8NbzM0/5OVkc/ztdBGo4b
PwGD6Hadvcklc0cN/W5RzpeYx2/MWoTzFoa2bmb3aOB6y1Ubh4BwZhyuNiXbzJsOeeko7y23VCtj
R87ReofIKN8uEJHvbebtMFErXv6Hs/NYktzI1vSrXOv1wAZaXJs7i9BapM7cwKpYSWit8fTzwaOa
UUy2kWbTC2+XCFZEAnA/5xe8JKo9CrGTwy79aAT9NuB6IyuPRpdm/mK4+EWh7AO22XsNnozdECFX
eWjPjK4vH1IpdTb+EPbrPoyHp0TtfyP0b/4WmjxH0Et4zXI9XtkgL3YE04MLErjIyZiR+ZudPphy
33yvVSx+LdeMT44CKKCqQL1KVqLv0UaoZi77Hh5zNEXhRp2+nwIzwP2nzl+qjujVmiJZkR9G83Ea
rw0lmjvTUZPt/RxDAvdA/Fq3F50lB4tAkqxFk9TWCQfvhjNPyN3i58Wm1TQLfA0DnlEBGG2NHpIi
D+uN6CSjZd+GDd+HbOKY7axHqWvRKOidyJo5PuCda6wnYyksvIY64Wncf2LuUmLTEI4PnsOBE5GV
k2iJBWQP5UU/HVVlKW8SNrbNvIir8iKmuLzDtmOmmDMNNeAHYyo8FfENL42crWhqrReffHkD4/kC
5Z6wfvlioL7gzSDOP8j8J7/7XhRhlxRkjzLclaWcYDGQo8qytdzR33Ja8k6xE+CHROzl0fcKacaN
X3+0Rfzziio5kH9fsUI3a+2MqbzEKlTd6EqEpkVZum8IMX+WplZefJgE2D06L6J70GTCK8norO1p
Vm5pa0MNlCdO2yOm76rBb01/iz7uogfLvcOZqnpLk4X4/yA+dL2pceSFTmdlOVzsuP+1ibulNCMJ
Zc6TYcRoqdPLQyhBOF0NU7WdrIBEUSmFhXcIc3IEUOqZ6LzP0VDuXRt5Is+DlLCjcAZW1GGT1iSq
Qu7JmQFG83mwYpU80AgP2Mu8ZVfW9kttTn9B2SvGYs7J64Lfby1Am5uK3d7C15vsdSiSmkerm249
VwoWtuu2K6kAd606OHUlLW8qt2vX/MlmbymiJ80UuNWhwCyiPML+EyHaq+FZ0Qxrs/FbA5KUN1gS
X9UoikmferAV/5BqFDUhuHhTZbyNcNBml+uu7vPasEvmgZlo8xRvvq5Ju8swFXFhE0f38s8mQQNE
tES/5gWwSIuBvSj6y7dpTlwW59x4E7Pu3fXABsdQs2RzHyhyAlihBYBRXE18XiW3CnhXLY2+5Z23
1Hk0nOKqx+eqGYKHFCzPXDVBoQ4lAIbOz4oPRalfML0MPlONbKja8NR1lHXaKDlHQN3bqXaFqZRk
fGqDr705xeATwUn6J7WL+kWaF/qlRQJmpVZhdWxUGCVqp0+Ezq5d3PHyrd83czt3oOiRMCPD0vnV
UQxX8EFxhuk+Kw6I64JwMFI8WYRNXHYdGxMfHQUYVyrlxN4jFfM3jCb5tYN614DHe4OZJ6aHxFm2
UVv587Lqsg1PKWQXq1Bf+NMDVxR1Heb+rR0ZZVrOtAom+b/+63//3//zW//f3md2IZTiZel/pU1y
yYK0rv7nX7r8r//Kb93bHzQthd2mjZykbeuKaluWyvhv3x4CQIf/8y/lfw05qhuEAOvvNQotYLey
az6U7bWTsmdhPq6lYFfS0TBXwso8bOUXMYtda8yhjZ2np6Sf+cTNEIXRKg3eMdEnELDy2k1FHkbN
7o9ZxnQi/6NL9kwd9Ve5mede2L/E6COMLmFp0QKDCukhePHruHlIRxvSKHM8ya1OoaFz+r78/Zdh
Wn/5MizFVlVHsxVVsTXZ/vOXoQKuG1uOJN/HsqpXit4kK509yJZwWfwcdtnZ1kP5W2onBPIbIyBu
6odn34mlmRjIbf0ZDVf3EVpruGsTZ1hGfYGdW1k/YnKJNeIY+w9tHcbbW9OfQtQiTi0T+Fs3UojB
iR83cP3+GBGx7AHd8KjDEuse2RY1VdKs432tWHW/6C+TWS8+V8y497s9sEkk6qCsARnY5+ng7S0Y
zdmt7WvYJfJtrcWoOU25z0OIzb+tcMSK+3AcJqk5x9zc+4e/VlX965+ro1mKZqjWdEizNfPPv1Al
KxW62ZCIWykoVl0iO7jUoDNjOxD3OM5y/sGC6xS6ZXvIawcyeJvVb1alBnstbtNrYITpVYlxmYw7
R9+KvlvRwjDw/Bzjy2me6ENENeGM3DZr0WwGM712uWoTrIvr1SA+3HVzkodZ0S6hHrjILUCHjXQt
rWd9KaH/ixs9uX+Q24Ti7GoeWUp+cOIcvsUv1Rph2004uhdXrkBVhynfeBcbG+5N8zD2RbTuOy04
Z2GsLoEndteQO2KB4V/05LWEQjgNui9S3kFl6kfpPfb975IMyFlS7QO6xuMTnJ+HUlfqzQgAh3Ba
E11UYmoXUYOT8YMLoAD4R1dWI6YX1smL7oy9fVuQFx4MwAT84X193UJfcwn3BBJ3YzYJi41mVkTf
OL5DgLUQ8/HkwprrRoefrGpAL51qkTUiCS6q1Rg4t07RBNCs7+rfjYgcozcHExxNYad46dQ+UFlR
eNFGtwdpSxItQilZqrS5YvtIzUPWPiC17h5iqW73xDUhWtMS/aZXslf7pQp4donq97i7z8kcNgcL
0TZV83uoe9XazeptIOf+sy83+cIgxnvIRt0+OeQh59oUVG2SybgwNt4AWWUrslT6FuNn8nBuQ16s
NIcbHFwgwHvXwwrOhjI4AcaH1iGeVwFrEYOAPMNzV8IrN9wxn+tlMswGOcRmaZqs1Q7pvDT4AEtc
H0ank0+g8n4WaYrRCWcqa815aFRnVZvIp1AB/oU8+ErMM5VPeaj9s1VH9nFIsQDvXdP/cDrYBdFg
sK1tK+Ni9eiFOZkWfJRtBsHFtWNwGLr0SDrjpLeu+8zZv5054Y5cxHCS3FL2li0ehaTPgCs5RX7W
JPDpSJ9i0ZyMxV70pWAG0VRU8jMn4ucuR6Og5KTjLTlKEEAAQ7gZEMP1lrnB5kBKyb+LdWKJqDl+
CGEj5l9zv9ZoIzwec7MsYz/miw3BMC310fUXFtuypVKrbbxEnfwEmj7bG25pnitLNc9DCGrr798c
uvb1zaFpqqzojiJrugJTWP/zc6kv3aT2Osv41rvuUpv0+pWpIMLTcLykZiCi5oKB+ndnYff+oiQN
+0ufmN2AQtpHmaSjajGtFm1R83vky+UxIckxakjY1c2KKGvMUcWMTqXPY08UbZ+G+DKIOvR9WUbw
hVmi7ZUO7BWv3Ys1ov82BajKM7pJHsotlSLPMiOFN6VhqPz335PYTvxpu6GZlubYhmk7iqrb5pc3
rFGEuOhKZv5N0sN0bhF9WGdFjoclgJn31kApDf20l8y2mz1xS3jyU78dosgn58Z4jkfJvXiG/qPL
zQE/VPbJbCeqnaH28mtY5DPR77tasCHqlq9EU0mxogQp8ER0SDvofl/eLlsoORu/Wk5Oo+Enq1hV
OgT+42Cl2p7NszeyXjtkdKIJfPmlP/Hmet5kH94Q2csOA5ptjL7fayBnNyBriCbmrR/X7OY1Jm4p
AKVf5qf0C2CqE0ghegH7oLSzxyn/tcjTQF+JpjTU2Rn24yYirpIj8KvCJPbbbBs2Wf6IETOR/Lr6
HAZJWf79r2X/ZT/Eu9Yi4WLwexkq4fI//1WXRYUJgKH531q/wXFYyV5Hs3KvYVJYpy4ru1ltNN17
3/jkqT3HhBVrK89osaywXu7ejbaP13ajBmtDT+pl5YOo0MAx7JWpsMng7EVT1ESfb6jkBHCOD9Uo
vbDfQTpE5rYp8Ny9IEqHLWnPw6Ur5PzgKkN3yDFleK4H4+yX4XhG/CZ7dlTjk7h6fRQtfwqG1blf
7UUzaYJuXjpWty2nlYXHkcAbNWstRgPwyUstKauV56jJzp+gTWDtmkM78VbMSaO8mddVVx1AhwHp
Ez1i7D6r6FTkqu38zUsrFI2asPvBQ9+c8kiJapKHIYb2wHss30RhxaE9ljkqRzJTtaidpla1t7Fc
SICVM1hHC8mwEffVzDpmpX4qM2PYFtOAGBX9Sm1a//DDix/219tUJRZmKLKlybplKMrXjXCH5HHb
OZ72MaheucjMHOSmIXW3IuIPHtUL5yUrQ3PFkSI8moVtXpMRgVcLIT/RIt8an41WB3bIUWsyL2qX
masHs7QCvzF0SGaJAk2i9GRbPPu9WpfYjOJtbaNuxJG+P7Vsibd//0f9l0e1amgyf86aDONS0zTl
yxYy0o3C1pRQ+bAU9xXX9+xY85T5peg7VODg1Sls5EZrliBifASd0C301HUuRaJmq4hjJIY9aF0a
aebuCjswdzJQjU0bj+PRbftylWMBfIHm1M06baj3eaAQ89XzagO4FzRKPC5tN3G3Ojixnajlctje
aukftf80eu+7zyOBE/3DK+0vN79qOKZqK7qtGQ6HxK+vNDZwY2ZzrvsIk+QzTc+Egd1jH4bmKZgw
IwIHYqhJtEBZx1jc+0Qtamz1oGDkdFtQoIUyE9VwnMCqWjGsxAXEZDGAYsp0ynb3A8nR4SekuIXJ
XviDj6aH3R1vMGNRlftqkgQaYlze2o78NsREFeAIHCS1OltCL2Pqs3BkP96mgC66NbVpioe2xwxN
0wG50Sq9lFXypNqGvhOmNjjephdPNuqNgVgrRB+aohBzsyS6zU3Aldszo/CbjSf1qy5UK2ildqPM
mr44gsi2P3w5xgbdBvTFSdziEGu86bXnfJidVc9ByKNioXT2pYwR/VSnAURtCDtmfnoGweGd89FF
3HEaSAf2eLU7YDpt+Nmx6eUpDMFAOOavOsC7v79NLHEf/OkZYLKncQBQWpYN2E37GhlAGjFW0Ez9
MHsQykUVEGRBxX4ZSp31UuhutzCqytz4U1PqwArLWp0exSivblxiiT4OuWE8pWwxRfdggtHh5fYd
1UnrpVHAGdiZLs/FoKNi9+Fyq1BMo3Z29bvuCRec4mQUhnU0vECdNyj4fgdODXNHG97GKgddhjvH
Ng28/KmUylcxoZXSamY2Q31FVjDa+94YL2O3l77VwUxMyNTUWeSOP+zdPHXwI3d59U+XxrftiXOA
+cQuRtv0moTrlSD42YlJeMnr+H2R01nLSlhdh6mAZvKzr0z18ioKJDl+7ROT72ulsK1u8+59aogi
D3uKP13r6/ULC/QJx0mVLO2jZcknH+7Be6xhYxMVWL1nlWS9dSH65JX13tZwteJWLlEFcs13q8B2
GmocG/gW/AJGFohp0Q+NDwh8lZqXNu3RVo6hIDpOsW1zEkwIUsTcJpqHLTG08hCaVjl0ezYenf/i
ZPWjrYKxULPqxQGIfhz12n4ENqUtOwcRsQDX28fBK1vs1PDXCZFImLNxAcncN2cxFzd50sKl5MKO
ZK6nkHQpszGeidFbkdVz3QnHa8zB8WD0irZW/xDkELoaX2Q27mIeGDaPayx/L/cuseDL+i/NL5dr
YI4tCkM1Z2KtkPO4Xy/B2mon51jnZFa9bLtMuxi5UhNI52O1qdZPfWJUzh31Vvv7eRna1CtHJpfj
TlhqU8CqRdXL3GetMfXbADFQ5eAIJLYYtafZopb3HiAI5kXkIkYNsP3IXgy0rhxeRZG5NaR5N0jm
E2rj1lcb+ri10gmWOs1rpkKuG3gUkXq+Lw2tRjqpYzPvwkFdoqLzrNvOcLXksZorXVutRVMUfao0
s661k21b5+NV9CkJMFQJco1oif58cDAnyofjvQsHeXTam/CSakZ9MdJPVyElWcU45+h5PrxhH/VJ
Xsu7OJKiP/SKf6oHq38zClMDtYFKEE4cv87qIp40UPhOQ5KD/4aZhn27lhTz2Du5SGg9OLLUP1Ze
SLSB1NTaa8f+US0G7TDx3GynTQvik3gNgacAkcbcNpNsSA+8nJToUeUdgf77cOW4nD/iId8sTaVT
l6I5OFFwTYdiLlq3GUOhzHVPxS++mkKMHrEEBKSscqW5urYP1JbdX5dusCO0NoZudtVWDIgi7oAX
rhxDmzSTunImZouR2pKPfpwXD4qDSHNRG90xsmzl5DYAXwArFt9jhK4S5ANfsyRJ1ym6fRtDzvJn
LKauYsJHoHrWzrcqKUD1DP6AU+vH3rZ7Yk9Df4ZqmZwAnc9uMxR2Mnsp0g/3GWKal6e4dZk1CFhd
ttkslzZRBB8L7N7op+8sLveKh1i5n9CMzdrdpmmnLVEFKFBwJKBj9W7yXUOopYjM/geGOABYsW58
aEcPGZakNjduKA88e23rNiXmnnNM6zeT5KVA8V/SNBm2vI8TlBFeGxhFmMH1CM1V2c/CmZr3vjzR
+RknQt8KJJUz88kZvmEJNxcM9aS00HeTAfyFRWadfZnXsmCmj0P8YCWFesg7vuUx71AWRh3wY7Qn
aowi9adEJqSnY1qh6hxSQRjP81opPuCngHLxnQzORtO8QwE147T4GAGTr91qzNeiGau7vHeBIfVD
sRkHvVqJxUgPzjP4VK+dJCEj5EbDUvT7VbCpQ8V4zke53cWdbizEZZTSOskx4UI37aCoN+gbxoap
w0pz+3cdu9xZYQkjnHG4Yhj+IfoVD4wwOGIhoN+/Rf3en6artSRvHIzhlmJWLhtnvTJJLYK0PWpm
LqEM2fXvg1FDNS9mEb5e8y6yjWdTbqxZX1fjW+1VEa5CwfDNCD340aX6QwvTDchkD7Cf9HsGBy8k
oHMuOLH7M9Kpqy5Lys/IS65S32rX0QtSmLlGf0mBZ88B5rurKFInDVmpcTeDWmfs9Xq/WrphPCvR
6Ts7hpS6M02BiVbyla6i1EONPXxXfdnhhFWU0tHtFOnYW+hNRWqxF133flGTO7fjH8WG88uA7mvS
cuTD1iVu82Q2o7MdB8jD6JL7PKRaDHLWkS5OlntXTjj2TIMqQMaPPtPr0pOh+ldSYYdQ1rq91iv6
Wa4944wvRTTJfy1FlygSAB3YgfTNjpQXEeyGLYMjK/5zFwHsBGIRgVZogmcUIaxz1BY8rxg03ah/
9LTPrAiC51xWywX2LnjrOH197KciV0NkBNJyI7tpfZRti2KqiUExrdC1fG5AFluKvi/zirjHXtF8
ghyiHEpVHvedkxQYtVTh09iTbvVI8n8G+DPUuvvZGn4wc5E4Iq/njUsPZNJtEUSxYhXGyswAkru3
VARKFZhPLcKIWruR9Ppya6Jerh+GChWSmbXU4XU91ylC+WXObRIaSflcQEhbYkDlr23PLJ5TDdlE
nuoWriQ01ULHsNLOEFecmoFlWRsfzeK5aNpNW+zYYIa3Jsp9zh7+GziXaXIymvJRzb0fsfrkRqP8
DcjxbyFQwPe+KtyZVxrWU1yq1SKzTf8KyyxbhV0vH3up6AnyD/IuHviRYjNHygPfmLkpq80FJme0
kfnf1lSG+gT5y1h45aBwyG5/KIrf/c6tIZVx/HvIzm4WIcH/UgSDvyxzoKi/26maLCIz5g6QQ9M5
dIW6wc6PGyDXzZe0SLVd7g7DZWoVdc435fnpM2jTeCYp2ohYppw8W54O9NaTyp0YdZQUbT/004Fe
M6q2fYeamjOuRJPsZLjuCOgtxyFNntE90mdJI0UHJ6v8s6oqv/MwbF8DP8k2OXyOpYkA4quXOQph
v1xG/YNRp/UPql9nD3XKE8TwEFCZuq1CL/ewZsUDtX2t0VVd5n0lr8UofyyoqcdlDA6IS3bdogQO
86Ij13a2Ov2Xz4V8lizFGq3pVyo2gKbcVg84W2VAYAusoSIzOHlI+i3sMqlekeV+hQHD32fYzcms
Ot/t0QUQNC0y4Dise9/Aknpa5NsggjTsc19HP74tMu1ubpe5/d3rEoQQrLB68KZPSlT/108CbFW9
pqX3akqe9JkU7S+fBHt0M0rmjGepARpxSvqKVLAoyqRe/cMhb4p1ZCIpfMv+kkZTddkkcAbQ5a9x
niZ1c1+Swe1boa8hMNlEe7VM1ZdEDd9HL6zOCMypL74WgZSsyqe+YOvTDe5CTILzi30ukN7bEr8e
dqEOekU0J2DeGrUzjR+OS9i91C3QwNA24opIEZLNzyOSdNPoEITnCKuTi8KpfEf0JzhlmZtu/Bg9
f3ZrCEwYY3DwnDib+SFHyizoYTEmPQ5MsfkkZnj9K9pi7aMY97G34LPrk2gFCq+iZJDj3eD4L3bl
mAhzaJzGZXPtlpo0AdbsAxxGaChTs5LScBNFYQiuhaYTFz0yjo61EU29NmEg5rW69+3hkQfxi2qb
6YMVtelDxJEDxB+ZjDbnXph7ITdvkCZ7MQoyoTn+/S+oaF8zD1Mm1HFkg1iNCRvF+BLOCi2eJkVl
d5zw+mFNgHDUyN6OPBjdBBGmGtPm8NgYsr43y5Q/Kv6tELpcEs3mYFzc9Lsq2+FDXmbRQ4FZ8taO
jJo0YgiB2UGzUkYAd13JgbQcsrx9k1tezE2i1WevslH1yMdtLKnt29h242Y0gAv6iJC9FRoKDyMh
sJOp48QCDvm2HBpCvbUrbp1uulrewMR0bLM4dthgvAzAgMXyKh+zXU4WHaMnphWjEmM6kpSHBJTj
q/3zMx2niva2k+pzMcszEI5TeDruxTXQ3iGpOSwkO+znPZHAi4qS2SVH5N/j8Xa6dzkG2AutRxxM
9InCxfJlpaPieluKbLBy0AvzVcas9eDh47fJtARdsal27/tPtb+fZ4XOz+s5f9S+XCUKHGMNRJdc
q3ytWsldh34QzDmgjdMpbbwqiR+vjKbNFvc+T2nGRdso2lIsEwOtrhZzPbHa9b3PMmyEuQa1WBnd
+AO8MTKMlWJw53ny1tAIY41GhyJyFdgP6IxnczP1m3e1NZ7AKfkQNaUlHRBlZLs4aUVbffz93/df
Ev6axhmBtJoJ25mwrRj/BZ+SmhxyArX23xFECaKdaW0qLX2CSFR/mnazNoZK+ZA925j7qqWdC7Tb
t6U/mmtI5dkhQ2V9lgFQm4Hk4Y98KiTk4xdmBOJQNNWqPv39f7L2NWuiWY5haQQ3Tc3Wbd34Ejgz
FdkLfLJSH+PQL0JnrICIUOhxjrewZdUbjsnRrJPdn31yb2EljW/aTE309t1Kqz0UMmDNClQe0giQ
dJKke/fAhc8SI5GPHdpUj9KQnM1E7t7zkh9Ixbpkk/gL6Lm5l6rHoS4JbfY6Ps5ZzEvedGwFez5G
RE0UYiJIhQ5/pCD7B6iGZn95MPEPty0TsV7T0smKkmf8c/IItjZIjHSSuTd5YBpxkR3Iz3iTYTRV
ayoS1csObg63mQD29ku/aIoZ97miLzYyNEFjHU+56SJf5t2b97WZA0EE9kyI9qjePWiIaO99w3kH
oE4MpNIHjAAsz1jZesXoNAXG4byHoX0RXbqb91uepCMaqAyKi3QydkGVHegbZM/6BzkvOkQbLkaY
cUmp5W/TKxvUQaYF4iKSW/gz4BPeXlwEJtNwirAoE4NG1URLN+90kSjZx8QI2XICY4imQtTqSs9m
yPk2yy8DaYIm+ExMNLlV5qqCYGnZ5BaybdE497WgfbJiczjxhTw0SYuK1FQU/TvMnOjxNm4SGmWT
XB3EGCAWNU3rQxbjrWIWNZqhnq/gDaDJh1gpftZEnyiiafTLZNEnRqtat7aGhwpKN3r5XnYagg9D
fDWUPCcu/u9CDI42wuqrTB/yvWjfh+UQ6VySBj1JWgdfV2mUVtr05lWmQga/EipNcrKn9zAwmug4
1um5u72GAWOvMAVtwClMo5NrDFKPKZlEUBXiIm2RyFejWYkxMStIxnKLuufARmV6l/+nT1VanNZd
/eenhkkvz+3eALKRjCNKrRgBxki7vVcgfmA/5c4ZgqB9Fs1OHaR3tSOKr0H0P7S9mp6TtP6Gj612
Qr1cP4ma6eqcAHFjMItc55g4AsIRAyHnfOwKqmIpmvdCrCjRD713ySQfZo0SIcdRd9IRIBCiX2pq
r3zZlI6i7174pufPvTyId0SPoz1aUTjNTTVRVJI7ZDNRJWsVr9DgPIeNHx9CL0Vpyc7Tpc3PsCjD
vFwmyDmgXoDuMEGuHoJV87tXZOg0dG36WNWT/fqgystbs2qaq4M9jarpbjY30pLQS5G3+J4x2Xe6
5pSG44HgT3z0yOEhr2nYM7fWtde+V81lY1TjWjQzTOhm+jhE58KvvJeSHYvixPprPA4txNg/rTLb
SwIZg+1mHRIXUKvv3M27AXDfq2tm5TrrOP5kmZ+jnBg8iAkoig0zy3fNSx847d7IM6Rqeyf/nt4u
YOeSvUgBTu0RsFEvzaCPM7EQqNiVSEn93LpejooJwqVRCko6sNWdmGAUaB9LBF1aG9/OfB4lrt4+
dQ6HVhctME7O5Woie3zrFwj0AbKKIEqxZdY2bqDqL3oFNGsaDu0I1LDJeSXpSnNp+0a/m0Cs8IuQ
OJN8aV8IZbNeXqQWIk2CAODl0dav8gT+p1Pv+8z7SQxQ+/YH+YT8itfWcCqLgvQUEMz3Sh+XSlBL
Z3j9w8PgEFfKwZBuolTtH1TU/K6NfhBjoqdUrBx0km/ORZPYxVXXdXOHd5+/rQJNW0Wykr0NabUS
34XZN+3cr8fqlMQFKbzBMG5fL4K/izTN0ndF46bG/UXe9n5fPBoYC4mVqRIhtZUbYN8rgEqS7jlL
px/8DzgBtx9CdRFz62y0IDU8Ic5yXKRzs4SAL7VIK6Y6GppVAR8LEmXh3CqDqOBYc6v8MTTI/z9z
/voRXCetmnLaFtw/QvJU4x9ey+pf38o4IGkyIFfd0kzn61vZMLzaScymf9b10T5HcXPGJqJ4Vxp8
GFu0QNaimSIPYZYqAbOSzOC8awhBDt3CzTypjfh6rHyeIrwGGU0KgV7/uybplsMuYwjXonYbLcx/
SE0ih/HnY+u0syItaVoYsQIh0r6eeTg7VEWu6Fg8lh0Cj6i7yqWmbCwd0UdRu/c5/6FPzHOyM+6U
s0FKyEqhTRJvA4LTu3YsiDzGjrtr1Xw7pGOorTGGt1ZDw5vn1sYFZYVuLtobffzeNnW80KrS2hUO
wpVG9RhaUsyuzEy3gR8kPJ5phkP7A5c/5QJlRoNcFvwQs4gAJEvNxjFLNEv3yQLS8poDq1y1lV2a
p7hPCzTNgvxVbdh/VH6Nz+DUDPJs4Wlu+eQlo37l/mPPNwF0BguHn8zB2dHnpGdHbrz2UQw6d2R5
D5bbr0RriBrnLGplY8uoWeHbFlnIHM9Ep2Qm7yg1udv7ZLGeKNVKnpbe5oq1ccPbWHS2Pe7WgafB
xtQUd+0FcsFepctfCQFbIAHyeCf+JaHjPJC51AneBu1zW6dEePkXmejiz+Eu9yg7pZbxnifBNz8c
k9+CMXzXy0xn29+7/IHaIEAxIXyaJgS8J54Do+BR1zlA5qbt0q0q9lDqEPHLKkNTzXWN/4j7xqpU
mtyd37dSKGGi7Q8Laz02erKyg7HYsh+3n0gTXzUt0L7lhhuhzOdpJ03z85NXVLyEpoHGH085N9az
I6fe1grKdlV0PHCq8DcxTurZX44x1ud6LU8eAG631Nj+n+KYfUWnOPk31QlfYRO1yMepxo5ErrQQ
/Xzr8xAb2rdJs3PdNVa1tnJHevMRSRETYnyKlmqnlTt0vMOnNCBAM11Q9vRybg+jfYSlqp2rvCUl
Mw00LglfFJOkq+pW7n5MkmJhJoZzCTuYFOhfvlRlViGTlXvPBmeD3FOG19ay8sNQ6uj0DOnw6qBF
vKoDLQWRz2iQI+ApYTF0EqMl3BpLT19R8+lPJfL8HEmYFQXjuB48CdGdJhhf67CJ5jI2K3uxyHK8
ZYNE2JNUddLFSnEsFR8Mv2JrOX67EIsw94sXtWubW6SzqmMZogEyDiPAjmo6NQWh9nxv4kf0s1nk
brkntPRrU4wGJSEHsbaeXHyCwiOkm5B7dHQS/4bv7gKvNX5WefW1kw9y4e4U6MLS8i9jYoXkGkst
MmUwIdsodV3jreirEmkIhM0AqhKyj0jQtKq5jbNJAs3NZfyLrHCfD67xGI32w60/dkyibiCJbZzo
r+ymP0V/xZZknlQQzyHHxJekzuuZP0FNpAFbkMS39bM5Ft0JnCy+AyHyrW0DsAYR2KWV1tbuVsUX
xdqJtksyZo29I1osvGQRXdGP6YBcYlVgCXPrKwrzGMijtPsFXDP1ecp1ANLu8rBg+wrKrQ2D72Xn
PVihG3y2XbHGETfzZ3nyPcGIOpzlzZmTseHPsihEOcEbP6vBPZul3X3H5eXHWGbKuzrqPepTCKn1
hL1nqJEj5+paFtJ1MScIiFIO7yHZRbextQlyTVUxSdQqrcaTyLaTueiTyoyFks81EnENMgjBGp3I
38XwfZ3dYXHl48y+bN2knznIacNpjLylZBb6iTOuDGtSUbapEzZHcFvIkRl+9Sj57JXtsWw/UCQ7
ux5oxZm08NK2PfYpVL8gK/ujNxWi6XmJsvdHkD/TYD1ggWBqSTZry94CgEZBsA+aSI43muOFbEQg
Tapc/oJSV7vz/OpNmXzAROFMjNXGS44YkUt70SWmmj7igy56mov7XMvH4U4x/E0clsZCVQfvrCb1
iEuSOeCA9v8YO7PltpFsa7/KibpHH0wJJCL+PhcYOFOzbNk3CEuWMM8znv7/yKput10nqk5EBYOU
VBZFgpk7917rW7l57lN1DMhgL5/IX9LxeBrRqzEjgemood0xq/0MfMxbNWcX0ptmPjsJkL3rv9RG
2h//UnUJAjUsRd9aSivOtLYqkcRneXmQU4aei2nNAYhNTbLpbOXC3+c7dm6m+N3IgfRQQtI1Sfsd
d4rTfLmXak1xiuq231Uk3f1+L/731375bhV1U6BiGUcdoB4ceqO4by53Y0tVD4rg5vrweiMMWVrB
7z8EQU/oBDrwozKzNK/S6uRuBPGYSyP/jORHP0hz6HzdwlILlwECVUx3QBhmcSdzg7zPyzfgbtX+
5Azy0ESx86nNBy+3zJksDiwS5TQum+tDdF97EsvEExkyKePigV8D5XkgN5SXmuq7SrrwK+HgiVdU
FxCWYrSbMk/KE/hXtMzgXbfNGo33mrMuXhzjklZzhg/GpcMUXXpN/ZSYe1m2n3986XpPNpPpJ5fU
PJVgGS0r5Inka8mhH7ozRDPh6ZeH169db9aaysXF20YUoQQCB5nmvqUB5mnMwwC21lj2r4/Xy+O5
i1AxXR+zi//rcVS0n021hC1Vqi8q+uGiVcsPDojAIUvxKmuEBnFmWg9oha1NLOvkaNlFdB7kZeCk
9O3zUJVQFiDIvg+veZ5VH6WOhrRtdfmssOwhHMj7czS1+qGyi2ybN0PzwKkTlETR5K8jwY7X/0sb
69toYbVCuBd6LK3bv+786eJnexJTQtOxdZW2sCOEoXI5/dzzokcZj1KtwzdRXWz2qxEdC3p9eGA+
9C7qXotsDV7EAE45Jcjby5LzohPBpnXYVxWhJbeDPu9J3CFargkNKrLqJknbbj84vmHXybaoq/gh
Lh/yrL+tjMg8qIowDnQLCA6p6txLxgEFjIkpg1OT6VfqAl1qzlWWDv45nJqwJDfDZ81UTL9f4ITR
t+u32E9oJxstlpo+Jj5BO1gX8Y2t4p4CXPyia0CcSuMlfUc5a9yt1TOhZw5KH0i5OvNNEopkeVK1
UNsW7fCsOCuBOBEDTDzdYsc0tfCmjjgiO32k6QE9Wp+6W7GQ+BSO2JESaMVHRbUZuUPidEvyQDcF
ylR/CslBknHuhUKrNljd1M0U5sZmFW+DqZf7kVZLYNMf9wTAzA0dcDLc25raWwz7cE3yHZ5PtDIr
uqFMVC4oWOmEZHUpCU+5q5jxZAJWcNG4s5qsjxNw4lQhJXCJ2fOxkcKu0DM7QMekBAjv6s1iSN3N
4onRfdY3vgr4i4QBmCXKpH/LKtBwo1U2QRmFpasoTeEXkV4/pKgBkRToZ2DJ+rnHC5ZpyQD5P/Yg
qcwHBMfOkaQ8ANsdRjJmhvFjhmnSy2edliP5YYgQm3YP782Hu8gwP+33K7x0oAC1a810DNJ1eCvU
xjghn3mNYmNrx9RMVlOlpRuOS3OgGx71UXEqDPPTnFrGIepV288EmFiqlshLNacno9DqmLE8caor
TpjGi1PDIr3EwEUHHBltGtaPsVk/CdEXB5Ewqg7NI+3rW/BL1gtr7z6WhIiTby3j8lwZVvq5VfKt
Zk8T4UlJ51WMI+9NxHRja7p5bKN+qGOCxkhqU7Mxdcdx7M+DdViRQQQXauSG8NjzkMv1HFcIVBSb
qTgWtlMdkmaq4lzb2LMpDnWTfqqKcDqHC03ZDDaD1NpwNyz6veQ86rIkyz14TODD+vyope1wc73R
bQh9c1MS9Ra3iK4gLRyNpUMqZ9inmmns7YQSxV+sGEy8TdwpYltvCle3V89RI8UnbJqujONjQxf7
oBTKvF+c8UuBT/ls6jPaaIO3kYx1QOkGAbac6BE3op/0xxYjfrhKfTtTyfqFbnuJYrypUxPoic72
sszzWS2Lux7vIino6GsxY4NhWIzez8qBwO0iDmhYONs8sisfWK9vzdE3SzfGv1nWtJ97BqxqWAEM
oQnE4FgU/mS6pLPmVBl+tO8FGKcDpDnriH7EJz07JYomhwJEREXolrhUXZqHIXnPOUHOusQvKKT3
14uso/10+L8+G9KoAYM6jsbo8+po/o+J0IzkXB+5vL871MTQHoaW2OLqfZTxxUKz9P5qOplrpfAp
5Cw/DCV7G/p+Pg2Ts+4rU24b1aaCpom1o1KZD4S6In/qE3ujxQ007RWG3jDGLyiS1JtujW+yztaQ
GozJuRj0fDuQPyCC62GcgL7PSpWErl6nT8nQPLKmOkFUTwU5TrnYtqrxOcmJt0tNWFWmlcHKurS7
08EZeLlArwyNpQZaNO6LotO9WKijt0RaS0KRjanl8rC1rDzoJvsYYUSCdl+4xUwGHnjCD6dP4q1I
+i96uQKUq6uHSprOQY+0w5QojxCR0k8Z15CrSee1qECkGcugHlGJmLsyYjmrlDzdilBvj2kUtBeV
7TB8iMW85erEk9XmwTJBzWzDbDjpat+j8HRA1av1sW+G/pwXhNBaUTV4UFozN1NlQtdCuwMZrzBN
SMhn7Jb146/f/18G3rz/NkM11nqpCh1pjPPLeG0tBoyWc5a+y0LvAiezon1Zh7jEOnlvJHV2tGbN
CpBWk5NOfsEwH5SlE8dibgPEznDxpvhszGp7EkVcg13UXmzyVO8MqewJ0hmV3vyEN4iQIrSdPmKH
xG26fPSowbBKp1Fzs5bh10Ed9I0SsgZji3kOkQEf2wFE5l//rdqf6gk+dZfPHkp8U7dt+Us9UcHC
tBsRld9LW53vxtapCVAKzcljovLYxToHkpp+tn75JNZNFd8Lmf6NF0j7udl2/bwJW2CKp2dI0NCv
PgB4d6XttE75HdGh/rlaUFOSUGSPCna83lZoucScrvi9dchVZI6i/iCdxd7G1LOk8WQnTc2yQ4bG
ZkjGBWYAO/tfv0z6n5aEy2AYAQvrgsG89dchsabY3YwneP2uVfkb0WL9CWlHDuKsiJCwgiu5Tq71
rD2jAtlyPIv28aLNAf1utNFTJTeJ0F+h4w/nmcRW+CSLcswBDqRLqfrTNOqndSKb8q+ftvZLH/N6
KcO6Nx2pa85lUPqLdkPLOGsierK/Jy1rgZqJb84w6T7pd5AqwqjZl7aFfmbtP4k4oLO/h+BtfK3k
vGdfx/FLGB4VSj3dKGPt0pp1Dp295G4qAeRD1Pc0LivqZKk9JY2mBktc7YAUqX7fRUdNjj7FUHJj
dYVPiIe1n6O182mryu0kaQROfQ7soyC0koSgC2s6/xwqc7mxJ5DAMYPsY4O2NGjCEBxIlIwn21oY
9jBjxs/M52Go0s5t0uW1NBl8xtglvUxZhmCJZntTCRlzSK1Gv0vHBqvk4myiwdjElWjvjakvABDk
djATHrUJTTOlXHEoZUU00fpbe8xwRuO3ZtR7YU1V66TfcA3GXfOqmKY4NznFp6KQIatJ0isbvP6u
nSYLjbLwCR+ds5/M5GOgKMTSdC2s52UPB7be1V2P1JiWzJZyQjsAck0g176pBtmyYUpK50i4U9XH
e+syiDM5ixPBmBBzGJv7bormYIKj5TmWKB8d0OA7ZxzeBTy/gopH13Yabrm7uqOMvUWdxOFPRVR7
CJeTo9fZLm4mzV1GM1lppZSeaHJvIX/7zrAVsk0bgIqT6sSly1hDuU/Kl9JE3UAcglYcCX2kcCw1
P5o+IF4Xj11lWjtz7Favpz+tCu0OyvolawerYbX23d/syr+4hX6/lE3YGTa9eQf22y8G6EENHT6X
dvjdapOYUmss3cxWnE2GPGmjqcnARHocbyxLjDdmpBEymUbHKocPwNqymc3xcbyk3mFrfCp4U/76
k6b/rHO7PjuGBbiZNB2hAhvIz+cyTdXztmjq9H0moJBkCaJvJ7W65zqpiE5fpp1uE+ZVMybyalrL
m1zrXGNCiH2l2dcrcKh0IdvCyDeGZnUb9Bh0NZO+uK/U0gnUNdY36+UoVmZTwtufG4FZCKLoqvhz
z5LzN3/On9Y7m0GKcBBXaJZua7+WQIY+rWs2T9n7lAy3SKS1R81B2t+ipvZCqgJ/Gdr8rocwhiZk
9DR9wX2nSc3rBQu2YpCU3XVa9XWWA2rhzDYQfKbjoz09OZV8XaKlforQN/ydMMb5tXLjhTd0pk6G
IR2TheTnd8HSkq7oiAF4V6LJ11YwhVNlP/d5SlkEEnRjzfrsxkpY7fEnMQpDAvwIwffOzp1DqVli
fz04jqpxVroZbWK51ycSqKqBs51G5oMboSS1+6k7G1q9T2mSbjUZXeAsmIigkDmHdlpV1wi7LXE7
bwuquC9GJhHp9O05LcJ2Sx88eyrGlhYhi2k/zJ//+p3jNf3Ta4D+h41cl7xxlmb98jlpp0J0MirL
91wI1UdJO93gBnYIdB4je59QZpLSnvnoZMqzs0aPZh9/hM2qe5mqi01uOtH5elM5tHYh9wB7ECgr
sVulw5DdsxqF+1p2X4j6nU8K7V7ZF0GitDcE986AKmiP4m68MXlud2Yjtwmv984xI7LTc8UkiV4Y
N1n5JbH3RDfkpCaSFwDVoHQMV9QSu6tqPDfWEITM6I3M1I6EX6Pl70cVoitpVAO6mRJ7fG2zXdD3
2oVRGnsD4RRuF5WX4QdHrPVBFKW7mJZCeEYBKgWDzi3Yh/LUk5yLsNNpiEoHPI2WhicmBuWTsuSN
z4jiFv1idaPPT32/JjuOnBF9egtTd1HWpNmOuYcQXPdW45kyCYlnN70P1nB0mpbMGBZkoNMuQ8Xs
NqeMdlcErUFKsoZbXHjvlmiJxG3KG2p25yitKjkyxKrcPjPFTovD+bDI5WNOBp2pQ6kdwktyaKiX
7/HQgLqgj+kCp59PNWkQYUP+YQ9Dbma12wgqESxyNDxU4D6XVqgpLh24cbRdIk6O89gCr0rzT5bZ
kp14SXrVJT03NEN4Y7RjFy/d2Rw/GND3tzkFggtGZA9TbNpeAu4/IfQ/hC094mp5lbkSnVjVms0c
QY9ukda56QI7gt64ehSXGxzSLkmg9SkK61cYRe8tPvCdVokbAMLmgzkM886G2jnBP73VEySVsyje
yqE9mxb0815GdxN5TndAOb1OKx5IKKg+7Ijtzrqht29/LrXVchdGD8dS1W9moemPixZvF1lndxNn
TNhaS7/jo0p/e4onompinLTo9XZWQusfDCb7bV04QcpufUTxvpyjgVbVKp3uLiJn62+qXPtPlbZt
acIQbBC2o6E3/GVtGklA5Kozh3eLmBIvixcqmwJflnQG1hWqglspGy7IbqOTGV67aQTwhPR2PyYA
cGsl61sxJ2KbZ4DNUwHg+itdD9sFk+Xss/TSoeLkxBZ3IokQMwjINc4s0RlvhptZ5UTKSGi5uoFN
OpoW6WvRAia+mJaT2n3N8nJnIPp8ABFQEVRXDmcYJGKTVtrHlZqDa2RLRoaxFzMzIH3usy9FN+Y+
1jFW1iGmNOd3TUUiNnhi9C3mAbyhUVIdJ6Ba2SVXsuza4XFIdc1bx6eCydd+Luc0UEsQSvFavs8S
pZE1j/02ChkoZZdLOGyTmzEdl3Niibt+rdvf6/r//olO1l1pZW8VWDHEYP0vD//nqSr47/9d/p9/
/8zP/8f/nJM3JpLVR/+XP7V9r26+Fe/drz/007/Mb//j2fnf+m8/PQjKPumX++G9XR7euyHv/0VZ
u/zk//Wb//V+/Veelvr9n799+14kpZ90fZu89b/98a2LLv9yIuAU9m+O2+U3/PHty5/wz9/21fTt
f/kf3r91/T9/Uxz1HxqmbfZXjsnit/8CRXf9svUPi/7NtWKgS21dVBNl1fYxGDjjH0K9qMdNNmY+
fSa7Ukcw5uVb6j9AtjiC4wmIOPvyf/3rD/8DL/f7O/a/4+Y027lscD8sB0Jl8xewuzioOSBgjevx
/j/aN0vR92NpJ4xIDGjWPQtZG4ugKxVvaJzKU8P0k0TqS155d+qStaP0EqNnL/o3JTUgHzdLvuV8
eQaniXsAh31DdKnhQ4pKLugRd6jzj2UZSMpYnO+zTWSNoh3N3Ea/Nyo7usX6k6GuwVxLgqXpAnAm
VW8GzvCtmu0LIkU2Ax5wXcXzvjD0ptI4LPVUMghGdG2VyrSF8eQcskk+Yj9cvba3DZ/8YkAZ8hS1
NhaCcd6LOos2xqDUrmAUt8FMFKCaKbxas5M9ZBmiQnLrc+zQYaz0gtx5Iw/qNCI109b8FBKkG9Ym
rvvSeret3Ln4pt8T0efB2opTQubT3pTdczOv0cbGREpNUwC7rwzlaJrLbpj6L5DKlZtkaP1xAqiP
rZFiVpufMyX1asM868DtXg2YLRWWwajC9zeHpbrXBvT5F+MNc5SVOauebsNFHjT290002qw+wt7L
ps7B+oaqC9FpWgNQNanXOHPi04SjxySSY1vbqw9fiwNKvazHNjN2JvS6PvLnRmPeLHZObHfk98Z0
cGpwmPHyaim4wJbBUQMbtLBrzCXIqUHbzhY1RVt+NdvuedGTIRjCixk4LrZaKL43JekJXW51h7C+
ZFnri+06o11slymz9lVGA5W50GDRUNZW5K9ac+iqILUWDod0S7Z5Yh8NABIQPjxnniR8pDFya9P8
MIzyaIRTfywV5gKz4pzCSW6sT1lfRlssced8VmwPpN+rOTWj3+rqwRwz/dBHggyoCnaMSOZdUr0r
PD1viNC1ElmOwiolfJOWuJ+sSxGMPbVwGYo9lqnj1JCt1tlRHqRGW3pznNPOFJyBWWE9aoXvZSXS
AFPPhCEu/K5ZybQzss70skgmqAjQtfWI8jxOOfeCNofHEB7BNZTjjbTGryUR8Lvc7M9ZtFZHpAku
qbn9vlAqULKRc1zRUZI7IjHf0Oi5rbFY38NyJgfN1+K2OmRcYNtGMwkgkC9CMdbj0kp/VPRwX+j1
fUtP+zxWEzZGNqZ2zs8xbsxAlLHqYfKviMLqXDJN2iPSdvybrUrp3arHApbSnnKi9Ps++TwwEkCS
iDs1tgvrpFZvCvqJrTMWX6Kln1xb5isGJCM+dIQMO7a4gYh0AraX+lHShFx1yxdDFhK1oTYxVVNu
pwL9MdpaegruksbqvpCU3qP5WOZmeS6YvLjSsqZd6Vg4x83OFUuZeabsaQlDH3Iyevg9PcSd6Kmp
7Py1tEZzmw9kKSdTHm2dNHvpc9MNbXLIZkGYx9ckT5wNyV+uE8uHFnhfoC0LxtBGdXWZHAlyUtwm
5KpJy6/aKpLdlJK8GgOLRYeSB2rV3ef6+mEyAZNZQRU6BoMzSz8R6ruk42lVCrNahg5+iOMRNv0b
z1v6tAv3QFYXhmhdG8iSot2uQGqK1SP1Yr5MCeJtj1PRAnocdgrJT2Q4jquk0xI/FyzarrVALRZ5
Nbl5XxN72NWL94D4qnFXsIG+sObsRnmImp4Y5zLZ63WO/XcaN4Ow3kYUFB6E7SgI8W3gSamFi9JM
33c9wso+Z65hpbBWrDFwcnRL5hRty95q/IIxwWQpcpeiXnFaTmuZFoNujFQGk1kaEJa9cZo19Pri
hcCYbMNG1XgFpns6KKNrNuup08vJh56yBqTiicjK/DkLaY1GBI6YVFSL1UIy4foxZ/5KUnhqciDs
z8X77Ew5QlzywtoeDyUCrTip6MgkxkTHskTy4JzU0M5uskFZ3F7rFV8d8cCHA/o+nnI1cgZBnubs
S6Y4bqOLejMo7ys6zA0W5MataDb7xvSeAU7FegXcukuM6BN77qafkzvwlYmvEjDiQ8g4pai4tnlZ
vHI4elZU8oYnhBwRcm4r0kevx7zfzGTMqBDeNKItcoS1QelgRsu76NEpxocGpP1mnY02oFeaBePQ
GFR9nDPkbD8uECY3slKAvneqfpt5+YjtSoaHgbB0r9PtmZa3VbuAVRZs6CjbVbvHgKLXAu9np3oR
9pSgMte7MIOx5wxkjIYdl49QDQZb9nJHN6riYm/5bCDX7qkyUGCgSZRmUrhZm3Haq4Xh63CDCe9S
ACE4jb6N9Z58tnpHC3avLFHhqw4B7U3HsQh/UUs2WtofQMH7Fk5AIjfqxh+tQmfqDWQvnNgT5Aw1
Q8mf5ULKoTI2z6q6aNh7uziwx7lxu2VGRKbqXOE64Vn9yuvWrhr9j7HKb8xqYfElR4Kcp3My1KfC
iswjkbitF+ndCbQTUadzBaAx77cWEsC1dqaDrjAqhEh/LJMiYm63G0Mbr43Sa8HsIFlgZ2+Y7pak
ocwtO3qlbKQ2+TPhJOzI6IDIOL1PVIzLnVkyeOcQaRP/SPDP5HLKTAPZ2s5WGxKmpwp9pRKiUZPW
/V7EbMBJQXoqjHMP/RQaMF2eh9rUd1iDklrZxYZRu4TdkYEc1ySgrQ1283r0pniudvTi2HIxIQtL
O4mwKbFVppxJa5JiunrT1Mp8KgTcnnwU+4EY6cCaWnq10HBvu4QywMlosDbbKMqVR8INor3ag2JQ
FOjj1rDmQDfJnSWIwhf5onrNDAO0mjSYamlYHGjtpsNjT2qeHdUEHa22tnpjTv5wRFqFH9ZW54do
v8lsq5vD0MrvSO7J0dD3URY3h+tXr/fMjsm2TXoH05EyyDvkk3BMD3KA/QmmYeIqU6xDrVs656+U
oR+X2cGqja9ptrRuWo4IIDhxtSxiO7VXd0IdlsP1ZiUrJRCm8y0rpi6IxPimrLRhPGqD6qAWl3c7
VxMX2Wp1KMQ67EKhMH/Vat+Mo9yzE2emFM3KY6rLmqBdydy3MXuDBBKbfSATI0r/rPfUSFkCrQe/
TA3uRnAff3+SM2gPPo5W713yIg/zIMh4GoFjGt0zQQubq1IJp/ZzCOBok6JdPUgh64PmdKe0Ihn4
+iiq5UlfR2WTGlyICxPKw/We3ip/3Ls+vN4U2JmMOnF2gza1h+tN9+97i24o+4QZ4Rgm2F7n6lA5
D0aopgy+w2w/sp6UA/1FURKiWaZWFJD3VdDsKS0wyvXd9elONiThOItIsg+rQx7pf9zQ7gfS8OMx
I2Q7iELr87xA1zFzWR7GOuIMHF4+9jPyWrflLMPe2o77FI/0tlMafnCE0UGYH3c7k5c3U0kCvF5v
qkY0stagCSj4p0ZNWbzr3VwwtWzWRvrXtzWTRsmrOES5+/vt9QuaWd3h+MeAqs9fosaqqDO5ud77
cWM4SX1odV4YU0U6r6+Vu67T4un2WB+M0awP4nJzfdgu2buKgj348aWsRvpvOsh8tLKsf39txPVl
ub5WnS5OQgfdrj+Vbb8eYgEll8GchdE3JZ4JwcDxetNd7nXyoyFuxY0nzFuZCkg0izijVGRaHOZx
9sjRs3YYSsbDjxsHlu5BzW3Qds76XCi1cqjjWAEhcrnmEj6fjdK5qzJ0h+uNhFYTQLx7z9V1Upmh
gZeKO3unUHcwUVf/uJE/7pF5luNr181gVvovlxhNEpm4sbWS5RIP8IbCkbVv6BpWdZAcacNfaiXD
DfEA0XY21wEtX9c+QG9cNtdvjpcPO4mtpN81sw5RZ+1yoiihWatQahkPsXpYlyWivfyi6z2NDhRA
kMvjsY+w3kzR5vqmXN+L6xs1ZpfoxpL5qpEWuRumLDmN5WzsRLPQWnDV/nL9dtPEmarDZvzjGyjk
asrmvT405QrojQt5ZtXIXXNpul1LQSCvLwj7+H++Xs4MqtUtMFTtOU78/hJc/8rr32uSB3348Zez
bJcb2cb7gpSnemxTP1aN71WOKjaeS3Nn99q9xomYrnzhC72l9jYcVDOr+aWLyAnSRyuA4rBZlupZ
KUmJSSXcHn1FFuYQG6nyrkgSZOd8Wl7aLGOBlZEDoDFP2Mcdw2/BWJx/3MxOC9pBS46dQHBj4lO0
VoQYbbVTbYRZeiIexljG/uCcG6W50aPwrrU4uymX8FUTQnyqJa6CLNrszAdynx8bc8OOSf6JCdLY
zijetSLbrE55nsdzWpZvmq0R9ayBEFIyTn5T8rlQP6Ux9MBc1i/RWL7o5IswnOMjAHgKBG6Z7ypz
vldbT1RNupnm4pREIHuAquKNGw1AQZw8ybNiae863EW4ItWVmLcoH3YMKSl97PEprfX6GLX9uTcm
ucMy8Nxoi+1fClUMbxpmCNrnmsr+Gqn9fpB2uWUS62nLfOcU8ik1CJmgEXGUrwp9AiglxW4Z5PQg
BvJJFjkeOtM85+3bjHppfahzkLRhDImuoX2Il+uVAwmxDYpyowxR5uqEFBMAwWmdDiWdCNRsFmkR
9BwU3rH2MYUjU+Z3i8y+43tCXIxGkWZ/9K0bKFaURZ09PG8nKWbpzTZEqLR+YO7pXI56elgC17aw
4xHdk9k07eMZcoNZ5IQSFuehagaqvvGszp+QV/duH1nnhSKjb1s+EtqSuF3rx9TMPr6WZ5mz1xmg
B9SUukpmJJv0VeHPqBmyb50YnzpLfh15Eda4adxhUrkQLfHY5mQSF+pDk/cN3QWIEu36lumcqcfU
Iflo6u7N0HZTC0IfIEXdjfLk0zDTQh/154VBhRsRXIp1+r1tjdaHhrUf9NimPT3cFfUYxNUGzfmx
d9ItH/iPLsGQ4vRO7Nedm+mzODV4fTpReXRSTU9rEjtIhc0LqXYPRQ2tY9npYC09Wn+vq549pM5i
eHNmnfOFoBaZlRfbzQ7086EvlmNmMnceM4S+5kxHXbuJodWsrf2Yac4XYKDkXfA5giAk9qqRVcg6
5F0OxapU85spA/FOTbptreGlqooHniWDI2eBrpPKbRlz8DJzTJlGufoLk146JYNbVJzc7WT1Fd6G
aLqbc5PCMQvUnTau9GtGy0bJS7yEOS4eWaQknhbOXTJ3L+sSHmwRLl7YdS9AE8ic7bJ9r1sdamCJ
xagF5tnP2XgkvzzZlqvypSWXBgFDxVawHzj02FVnbzBscLhtxm+Qblj8lCFAbzJTg7McWAOzVhQ4
d0MnpUcGapy1uRtH1MpIBo9WqT11shwJ0plwaRPCluqtJNFjbPn1NspN2nIMPiZA2d3iS+i5yCRj
tzP72WsntdnKUfOGtPzIG4YVo1W/EDfFrHd0gkrT3vvF6fy4Gok/xpew4spx89zJvaF2bJLAG38y
UfJmycPCTOA4FGPiRuPWyIjXqYvY2al074mxVg7p1CiXVNlTTI4uTXw1vauHbPGc1th2wn5w4jb3
IBeOPvJ518wRQaSL9UFlEQUGwCGStu/si3RrLj4tHci43lpPmpmcKqegsraGD9zajec0NCRa49ss
WnA4rfqlTNIqWFfzONg074mFJhgr7rjKv5t5aweY1meYR/hBs9qbcbUkhjwTc0NuUcEHebX0jQnX
EfoEiDu1VGD9l884Ou+6km4sDJVxq/YmSgg9/8SugQoRWOO4lCek3hzVbCT+g/qAdOzVAuR7Bitc
eKutWDdA226RSScszg3BlGCb2x4+bob2pmDeRpfBcOHLf6RpPgccQ4QHdG7wUzvB5CG0IBb1S0fH
+sSy5iPPnz0RtR+0PZZNO9e+YWY1rKrwsWENOpRO8xHnyKKMkO0TUlhMF8Vt0EKkS+Ur5UmqEOIi
M79P4jHzsxF1ECSFU98Ot2aTf2eLORHlPm4Kynsr6V9I33lnSx89A+eoR34Klh91n6bfM2EtwbQO
0wksH0hbarLBNDy9kx3dq03amZSybGl8kDorULKZhlfKjKdC6OyMSnQoQsBQDhaOIfGFwipDVUuC
sDrpLIMSsdmqvKJpFH69SMNTrQtPB+dxJoob5kTkXBZk8A7DRKgCG2Ju35E7UXgYr2tfMSfDH82g
Hc6A2jzNNL/iKSmpM4cJPYvYqet7K/nIF5qzcapicg2tFxf/ilv14+Lq9M9Rag8HlGRfKhVX7Nr7
TgNbY2TwaqwdhEPBmCoqkjUw5kgN1mSWrmncmsMKx78hsjPTC2xHGgZJ3XpgUIaOSGbprhE7w2im
k2LJVyZhZxDwbLgmzoXSfCqzFcdfmtk0S1nQomG8w6vlDW29AxOdenox3yzRaJ4NrupknbZrymDM
NCZxQZcMm/hAEBLJDV1OXNnE6d+qVl4amA9rFX1ORFD0hG/S8MbWjrpHaA8Rlz7qJiO3N8Ke3jIj
ewLFS+SecEcmCX7OwNobB50zE07KuVjpwFnEhcqeaGQluVvG7aytkLyq6ZLpi1dbFWikkta6TxL9
Li7Q3eM4z+hvu93lyHi9sSFxNljCdlpZP5ksbJM/2bjp7R5qQ0pzqAZ5E9ALJrq5DQN4J2z+0UdB
juMRr6q6tUnJdi9eARbDeacYOepGXALA2W/+P3tnthwnFqXrJ6KCebhsIEcpNVuWdEPIss08zzz9
+fZWdamqTnd09H1HOAgg00oygc1e//oHTGJsH7HoYzb9oF8b6a21G5gS+U4TWQERHd86EuGcZs2C
wcnfvYhOIr2I7rgW0+umLT+YN0FELd5UQjXmvHDvo6wOjYl5S5cSh8Lx9M78c4HnBFKJDN81d6WD
VWtkvlvW2pwHpHwUyqdNpbxKh+LXaDoPdVtN/tAPoWVkPxrd/EE6CM9VdOKMRZSaI1ed6yoXPZ2y
3VBHbbAgCws4JwzDeVUCEDB7V0ab0wkFW4nrYCaT2wcyfSDtGMl+W+6sEpcbzTsh2J/3epEJ1zkB
Jc3lc6fp9W50+gYw0xBaqxLIY7xal8pGEmTeOlB+ibKEt1yXnh32ad3cDkWOxrVDlDqZg+9MBTOU
Lm+vE9uD4lo2IYBKD2HwHZVXFarqR9sMUehxHssGGtBoQyxsVO99xgohQ9DTlgGo0xZwi8NqE4D5
qK3XTnszb4AWXlc/lYXTUV+tY5BoRn8e1kIt0IA1w1luq208ADVRej0X2AeAfwgcoUyz8Sy3vxYI
MRkuLEZ6pXLOxK3Db9Vmw68B/sNV/AVF5QPQ8lGzuVxvSZpB/eGDqqW6pyey7Jnw8Ali19dimucN
MyU3C2rxodliFf1xMrvxrGYXBLqvLlDGrik8nMwxrOeDx+lcDVWtBZW7WUGWTjxXatwbmSDG83mk
63CexYIDuN40ssvkftV+zXQTR43Sns/GuMwgOUwEt9WCiIuK7ry0/UjDjc6I3HRs0kiVuiELUkAb
qQA5ErUtofExnYlReJ5od/V+Wm1ziNMRRbhYgNz8fVEMJAJu+kYiuijsTVHJL5HxoA0FM7W0eLJm
vdtbSzSf5QIe3XLeJmw0U1vBEozCOSMiEGiLhVz72ler890w49vSORqgvKjA42idzp6NI8Xn9tfO
qkvCGuOEo5rNnNpt2HW53RwVi+JoW5qEp3tEs6izstGnrzucCwFnYYeu+1GLSsEqMmhAiBx2Ssb/
s2HFnpt2689yzRSbck28o9Xd4Wh4jhn2A4yTISGg0cnO1iCIe8aYuWdVJ0ExszszYMKmn0tiIs7E
Y+rnKUO26ND5RKAOBSafTdx9Zk/Zk8dzK/dlMSOnXNMWKIrqaANwVuMvzM2WXWW1zCaURDub0aSd
8NyWG3K3OVQDbIkeeUWlnuUCqdifa//aZMLb7/LGIO5QHJVSL4LFFmo9X1gda+NzIXevAw6zS31P
iKlV+pQJZGUW2Y1mJmwW4mDlEedMEgLHNrSgEcdorhtCKLGQm3Jht0MWtt1D3vAkLgtOk1N9fv7f
DkIcDgEETknMHcchX1m5ENKIKXMy5xbGwE9m2916xExDjWpiai4fTsv3MqZY2Zy2QFYB2zxbKLxW
BzvAxYiObowUCA8YhD8ac3ogbWUCze6j4RoySBYsbvaeL8UP5kBBYayzv+qlHWp1+suyqm81TDFs
YiuYuxq2irk60ukZVZ+8lzPgqcjHIWhdU2geTtD0dhpAxd5YSdKkohmWCmrXxJ/rlCT8TV4l9eZh
I82ByUl8JSIn2XPqUu1brU2/lIJvYE9u78cZzNfVwfaVmWLYTQ48XvTgzqQ+KoqWocjq0k8m6p+0
jH9wDv4ihPwfaQTSiGfBNfzvOSP/0eXvVf/e/4M3Iv/Pn7QR14MfYpkwkOkZ6ACof6OOmH/AG/Fs
W4cGZrkwT/+ijhg21BGREqEJYgfhbPyvP6kjhvGHqmm822W357qkjPwvqCM6EXz/pI5gAMc/ZJWO
plnUobaglvyNOtKmrW42TLdxCqNUNErTC+MSgkhqPRcmvIpRB6KebfPD2PZOH3An2ye6ia8kM6s7
8q0gOtjro4sAFAcmKk88mv0azTKXffzN04wLU+L0ZGzjstMNEj2StKCBdBnVFZKgDqJIlhoR36Pz
HYuT5eCR2ZNAVsNC3aXpj1AOVOASJhgO7pGCuX6hrdYeyUKOUwh8r1z7AaUP4+r+Wq1S3G1KAI7B
ySAfaga22LXzO58M+7Eno2bWzRDDj+S2sKJj0TPBQPIlGMq4rGaLamEqSlCwZoI5qiiInDW5M+kC
ngTfLy/fiLdJvjXNZl+5rbuiMmI+NWEpheXtdpelmRbmhN2H/X1iz8M1FombryK55dfIvWONT2aa
Z6e0zuhO4oCd4qwRQAVZbq361tPceo95Q7bz1FILdJNpkVlSbsRj/auynF+RYxQH6JYvHgOQT7Al
SWAQBTYmAgkTEfL5psi/0SbUgvV4bryI3mXXX/oJ3ErHbcXJ1ue51B9LxTbCqky+e1iy7OC0mUTu
KTj1GEO33+bfsEtvhy66K7I8Cls1Vw/mlCBHmdB0dEBq+ZjieTkLb2fVu4Wo1AfkRfjzqBMqbWrf
ozpPd0MFFhjlEQ2VdI/Uqt1HFlVgi7WQ6U2oAGbrYmnunlD1Q+a556k22n2TFNTPRUbDhHHvoOVu
SdZui5nwClYQW95TY1WW3wqkJp2xabEbArHn6q1W84e6J3a3b946d6TYI675JlIYIPtB3cLNI+0X
QAJwtD3DKiBWyabTt6nVW6vQFsSSo88ODuCOHlcfIME8PZaHYaAwWbMj2jCYuNbylri1ivBcQ11K
3k6parczyV60dbXjYLsvKoTafdFB+sNl+CfV+TcPwwCP/IzCrc/QH4VNtvNuLriuuIgbwKSWoLXq
d+bCII1zXgE10kIVKcpHBK6Xsl5zgX1HV2pGWm2U73Rs2wOH9AB/ac1XtUl/bXpXhihsSJNozP0M
MWowg7IoGqSrhLxkK7ykuYzfJ50aIo/uFKqMnVeuLzSnjjzIDnh6hzMQDuVE7D045XQ0lF/Whja1
X6yPKS2IO6jiY1b1P6MERinCg4QfVL/vYWoVsDR3zzW5TPuKo/ZHrJnRzM+UG/Yd5KRgrgOtpw+v
OFS9bZ5dTeR1ItwkETtKPnIE2r5pgvXazRC0uvFmZvBwJoqyoIY0ojW0MrW8Zm4m5GKYj8/VQ23P
E+nzk32g1H9OEPhUNgThhRs6AUxpVPO1hpaGjQDFZex7DbCjcOKZL3wnTD4uGp6bGXccTN9rK9Xp
gzjorS2UIZUHVL5MY2gUiBR0fN0U1GtT4dybircz4zlY2zE7Libw7NILTL9L/UQtP/QJLTF4810L
EXxH1tlTrKATjvWZNCNSP8uK/PcSKheoIqSXuZp/w/LBOaxoX60Re55N2xlKlzGBM9+gYEEk77pT
9Nray5z4S2KfzQy965COx3RZcx944TesEWgYxRJdxQ9uAz6TR63yaOo0bp2fRZW5+zLLzF1aFtw6
cE9qXKh3atyS362ii4wKYg+hGixe/CIbcjwDuMxNF63R1OHHsjmvc7U+LIuhiptyPuFrCSgcGZfM
VSq+TdeHBheoMWHFoYN3rI3HvGWro6PDZMgvN+F7M2ngDGaKg0q6vM1k7aCZAYdUnB9meumsDuBn
jvGnyJmfYZ9d9wUpZ4muHThri7cV+3LMbo2cQOc1R3NtxwDfZZQpmNrHvtar3imrujNm2NgJ5oQs
dkKEPmDfgDN7dMyxIPMLHKJQpsZzjYrKxa7WZjJYkA7u5WSOtoUzARBMOJJ47tWIywom90rY58q0
zyIdACKcGuWyqusWGikgWrrgp9Fo9tkpsYhZ7b6AdseVUdPaj/pL4sY66WpwA9yiS4GMM+UwrAD0
nmlyQSeoxxK84Yo5ifdDWz5HUP95mAHWJ326gxcHxj3ZNqZymR7WKZ8AwLnXS115X7RCPzKn5BGL
ipPszup2WprXNHXca28ebhYwu93SLy/KWODeNr4oQ9UHhUt6Xg0PFAB1ozRN3MDScht94W0XQ8Zg
MGBQrgwjSPUZ1SothN5mxIOU3S05Uj2yDTFSIdnAsJ7dOn5uqXZ27dRhzwf9PsQV0/CzqG726erS
gh9vCliqB9Jk4xDuEWyNmAzqdP6W1d32vLnHHpouOGpKYjM0GgN+WJyNRx327H6oLGF3c3TXcYFQ
1N5WExFDlneODdqXCCYvELR4ItrpOXLxvK5YQHMEzppTfG2858lOvmGOsyddz09t76CaBm4ozXSN
pRGHOsac2Q1ZC6pxLMAZdnGFLA5EUvCpusWvU+Cd2D63Lo8XUgSisNl4Y7NBSJzyUvMjHSnS+ojX
3q2NjMVXGEggbafKMSWSDZFrR2bbAMYSrfdrab/FLaL2bplPW6p5V8jswqUWzTsV7J9+NZAeMv5m
TC5RZl+nkHiv6dcEg4q3exVhppe27ytuB5l+VUWOJviTvz2j4cpf93WS9N8SzNZJUGHMBThfiJmm
ae1BwsM1B4JCcUHhgJ0RPZrFuESbccQfwUaOawQuVnxhOgK0b9Evb/heZhYVKQ6wgTqjmBtweV6K
8qQRSrdToB9Zt+PKhZeTsGGrOTUSFDNthrjlMJjBNmzQ7mPwk495etBFXCMxrYwt5o+OGzEkIOVl
wv0vWAsCOMbCDrcXRx3e1tosIYG5dzWzt6uiXJHwLWZ8ZeXem5a1MGZgTnHn5k+ZongUkTy18aSH
cqCq3jnjB3Swctw5cR+FRkljRTHUA04KFwenbd751OZTslfLX3qbox9YrQMpTadoLt7NvIQ3SSfB
r/KYbFSHwapP++xI4g7Wsd49ql2g8YKZYGqu31fsqaB2YVVXbRRhatsTqacuCxOdni7RoEOYULg8
Ri0KIswaQj3RYpoKy2lDy7HLhgQ8t45OrgMkC5mOOZPH2MUscPQn97QYnPV8VbhEMebwJ/iK3pSO
1w0xvuFgafh+JrkeEhxyHD3PC0qjmXyNAMkC04wgr7s9qtobnkvLzqmNNYyBcLgiuUCLKvouuFnb
+DQtk0fHaVYvKECjJHP2UwUWSWDOi+W0za6yyZd1++VzzpUryN1ml58667lqo3Ov4CzTgG5a9GxL
175uQDZO8LpS4nQJ3tnIddzRCvY1jeZYZhmw78bchHa0U6Lk1puhzRrDyiG16sNWNMch6h4SGHuB
tQE9Zj3tak5C19Pa1Yzv/TisJy0jbDSrIpibBt1SbXZCKGjoNUdvOhYDimICscC76duWi+1h8REX
J9tUd/n2UjB3OUwAR6G+kJXlbM6bVrY/RvS/YVfFP9Jt3OkTfSkQj+qw5BVPt2K5WscYNiElR1Dq
02+tpxOHV3S9w/WRjuSMcBjZrZi2mUw3mWpG+BBN9WzczL9no3lfE3vf1sal1DFxSQv048lovLRu
dRzzwQxN6HYNjh0Mbu6eKSJ0/doLwBB6fHv2/dw4Jx12EMXQiEA62R6cdlnCouyyPanIZ6tfnvKp
IaO6wT/TGsxq1y0uPPm+ha6mwnGwnfyhrxneLSV73JzJQoSHr6oHGxTzl+w9VdXbismKeBrCavWC
tPCAEexWDaqT81MERkLU0nyi3rhPUFq6M9EZxXRVlz+3xFOg9dF7QNNwReWqPqERsFJiF+uq26d1
/8Fc6Y2ZXrW48DNrc9zhNBkSPgwncB373QBX0KYZ59fQFPyBSOsgUQDYdbvdTSLRg8s6KhFdq5Qt
oZOu1/FKe0gb7csY1WSfz9HHZs/1nugXf3QqY1dlpR1AKSgGVyESkyADHE9hZUIINMpgTRImX8Vw
a8KztbbJZYiDegAd7CrnBjx1hn6Lnt4iUGD4jt8ITMopeyt72NCZ0lyMLer8kqgRH6gHmt5IRhsP
xvtxzS5K4o2nxcGnJHbnV3VEn2p027FrjN+IDh6nlqHU1i7Y7FAiot8iE8jbFbl6G/d7NXUG9GX9
dWULt8nOIOwWgsa0dtdRGp2UXE0Pbms8x3T3/Xaca0KLIA3yDN2owoB5rmz9doqZS8SqfjaqxQ7i
Tk13K0TO2FI+CMeA+IpVRE/Xqs/LhpZsj74sigCa+kOeKj+yGZgILCDG6Y0nnGUwJ6HY0UD1k2Sv
q/HZ3A0U88OKjwzGFn7f0vdhUsvzXEs0Gsl9Bzs+D9EvlX5b5ai2AfzpiBS/Xde5gbS0RwDoHeq8
WQKyyF5TU/+uqdHw6DnKg1ohUUcXjuaStKT4m1Nx5nIYp/uYkr1aqU3aB5MYmsDbpo2BP7LDuKGV
pjbvWo7wwk5zb2/3zLKyrQozc8Thu86fPGeCYex1x3o0n+gCtn7TrcRB+eaoPmWZ4fcL8sR27Op9
oiVX6pjm9DWJXfPc9nldwf/XdWh2cWr9UHrrGz6BnHb9xbNKWEBZx3OPaZShYWujVTv4SWmoNfW6
J04rnAr7nOcxRIgeWXBimThjQ5Sf6tcBc2cgfnXa6/PbnCb1Vc1QkBJue8gS/dFdlqCATvZk4jqg
EgmY2tDIO/VOpU8LiRydOQTxxRryHcmoSVBnH1WcfM/c1rpGInTZFPwBeF4u2m9P6d7iMTq7g7o3
O6ipSN1SX+/nnV7ScYq08Zp+FtHpFvdwgk2rxjH6I8HMPr5nPhBEdIr7uyp/m+mWXOtz38BBy24c
df45Vr/12fPCmqgGsOcR96h8gm47WzDPaDDZUG23aMb3CH5/BWcTXXdGW62+cew5uo9w8UicpTvn
utH5rYZeenQvarrsqN6UXano3KEuJo2RMBjqsWij9wo+oFKeriNB5qMd1sVwPeBTwJgKRtUnmCa4
6pM+t2hnjO17if+Bkkfw1xlc6ki75OWgHwdmPHamZQh2FJ6jsQsRyW1uIjEviSPqJqOoLpqlmIfB
XTXGU/UZEsO3zuBOs4dnQne3Pbqrj7mO2QH9ZjXb61kovEesti82qJalx5eyKZ8mlSEqJXJUnUbu
zTJ7hKc+w7QGlgmyIn4s4KtRi62XoQUaGpp15nJSdfJL05dch/eiJbTSsmp+36zD3GfNCaXXi20s
wWXwhsd0S542hPicUQawFPsrSbDsR87156rczsqfOTmfJ0BnOsTKBrGHroZcaLZ7sLnnDnJLsu5a
iIIH14zucKIJ1tJRT1FS4XZDJvgeq6jbCSI1N8l46ktTO0WC62mt2LhyNbE6F+5hAHujIZYykuXj
8ZPu2ZnevojpoiZwvEkcbbFfnn9XBjyXRLO7Xawnd72jP489zYUGGzSUmEwdJhqXAyPyx4yFVWKN
P+aiObVYdvpTb1VIgTHvpO/RAXHMkIyB/jkylApKi//hEHcftrOcbGUDsLBg3rmateOXrnZa6VI1
6/mtuF39xCPYTXlUHXqfKh0EI3Iuymwzh0RVERJ5Cu16BATSUko69Wj0w/oQ0fJgcrKbYDw8KFb7
wVBU+bFhk69YIlsr3ux5vsHIeQ5rBV1OHt/ozlWXmt9mw80PW0pToIbpUzZc2o1b7hJP3wJVfUs1
hnYsqMhrLYD2V1d/KHA2CVFSvPJ4uNJUmlEZzZsyw+jVtSySHTC6tgkIPHSN5oVO4d7kg/3qNfpL
45UPbQPBignix7h4rT/XV2kNMc60tfFAi2mlcV7oXPQMKxthpL4d4pWbqnej1120FY2WU6OVc7mF
9Epr4En1N86qGkerqB43ZceU7H6ylPxQD4MCzDq9lEYSOAYR23NZ5ucZ+kqRiv6sse+qBK89SPW+
i8jkEBc5wnfjxjTQo60K2SiCuzt7BtqFMRlDqLN/Unl1Se8VlF1JHZWbaGd73IKWCmIFPGc4hhhr
uspHUxLmh23Ibc+ldJBbUVt+60v3B93vMcBlqA9xCR5F0otgoUAtN1VXZ5DpA7fAFQ1LQ+M80K7p
GhgvM6jM7IZktLwYoqM5bx50VeaQzZkU6hWyvs1IJY5cWeBMpBu1n2Tay0OF71EUFEUJFgCxQeJl
/oaq454YdT5MdEnloszjWrCh/3Nb40SpxIqd5CHKxVqhUvs85Ew/msDpp5rKaDAyb9/GqOLgRGde
DsN7WiCadVF3iXv4ckEq6NZUm+1pcL/Lm9FwQLT0qTtKWr3861pMCvHnXxefTYYDAGnsluNVy4cU
SlUe5De2nBG9hfwd5HaVeHjl6+uDZYw/vEm/GhPgk7nn7Fojvh5JixrFFC3mZTOZTlGP4eTOEVGM
0aE2veE04w19UOqJgxRHKkcRuYn3zBYQJxoHnThR8tA7o3hpeVrxiKHL7iFJGNGI4VVjDscqqneu
w/Cb4FxFZT7eD31k7hcrI9H5kxUsCcKK51X7tvIe6FTAU19NzArq6cAcjDGh9LzmiBs2sJRVntdy
UQ6G3XczKhv1SiWD4krrRiqyJZnhFAgyd4yJztA5dlhC48t50Oc1nXkG9i1GnGMVG7Q4LR/OjmgM
I+YLaqXX6RqbthoALq7NUcww5Pibi0azV/XErMpT2AD5tx6zUSHHkARpuSYX8oojL+r3RhAqljQJ
l5keAzDTXT0a8lb5a6HbaCGYpzvBikLsPDZuinuRoFh7/Gfi9nonbATloE5papKEQ090RPhHhpOZ
1yfC/hIqDOtXKXq4ZWHduCAFe0wvp7NcGE5X76yBW94RvAQDLiXXvLE4QYbrDI/ePgbvZrSBaZ72
TNUprupgLKJDvmTp1cKDLUScofvyZpSLRlzPci3BVeM4kKSpwHmETiZ4A1+CgE1cGh9YT/CU1UQb
OG5oUI/2N7XCvFGeB10oGz7PCGiOqysfymRRCtrpj3b21mtKPVhp5oAekcCfQ6xu3xbdckIrLW9X
xTUuBOkalzZNkJvp677vk2fVoqRb8Aj8fE3rlIOV2e7JWWrruhDsoU1Rdy70iLAEkbgmeeR5K1L7
IN9AbGd/hebEl69p5Xzd29Hv2Rwgr7TKAbP99YBNIwHUM2wsaGAdTEhuNFIVqvJmMo3jVHj9sQcN
1aYOBSFW2MmltcAgrGUkRSoX36puQtCrR7AFEFyRU6KLg1Y7elyNsk1ByUTjkiyUpcrEpmJuPzxs
o9rMGK8Hx7ya+uqY4zA6IiEMGforTB9/16OWXNt6D4YE4OZvyZqf0i6jaW6r+2ygep7n1VwxVNY1
3N9a/TJ1oxMS+Q7TOy+uk7zdjmOLHbs+FfuBEgudqfLaxg7VVAbKWZdXblS5tT92EQKFxbpX0aQR
lFa+QaguQkstXsZ2m3cwuuHlze5H2pVki9SgDv2UHUa85wL1OnUbAuLs9Fqz4JCPxGb7OiHpoa31
GeVJEtPXxCgBxpBRXn0tHBJOfMPdNGzBrnE/FDa53j3ALeYkuHsWV6VGIOy4DcxB4ikYUx51wgTM
WmFtuD2EBLlm4hmjaLp9VNWiJIbILT4XjgvI6VlMzkbn17I6aQgzYpeS5OijJdLPmmloOIuw1oqF
XPt6IekbHcZMhUcNHdNAvqAmJrO/xirDr/fJvyLfbGrpcw++vm9V9FmTqdtnHbcwqHRi1XM05bia
CRJza4Y+Eci9X4sO16DP/1R1kAlqUgYDbTKYoi0OtKNBRRUjniTg5LBtVPe8qHq+n0v12JEHVzAj
XHsuTrTWkLC74QfgCrTuCboLbireHCU4sXPHeI2x41HAeWF4jA3lrPLgPDWMqvPKsFkqZgEoj5LP
ifP5SsN3zcxmUrZLJpNaNJ+EoR96zbzeW4wCPgabH1aicnv33wU9DnQlqO3hxaiRlRnugB96/5SS
+QhM632fc1ewONCiclcBtxJ+EyU/iwaRFgLkJDDmhtZbt9N7SBkCwzwbefGmzZeMmA4rB0mbsFUP
Fb34WNS23Rn8ZEXXf3gOPW8X4eZiPGXei7kCjKcW8v3BXL/xyEZo4Q16sM4gXXX36Lg0vrD5BTkZ
qLNLOC21eSC+4ilRC6S+g2sFlEe7pS6/F322jwwcnCpj5CHLiGfB8+37hl/BAm6rsju3x+ysSESH
LXmayrcU9THj2q2xKnXgqiVeCIoaNmVEMqm42Wv0FMWOcbA5adUCOtQyWdiSQMtQLnRO1dy4wvqp
g10eieBIvSC5hnmBmPUjf/ztKA3NL+dot9kdXBb8yh0epVsx/ODJMO9d/bZQljN9/Dt8Uw5zlry0
Kz02r3gaaJxyYdHOsv1urp46Ryh+0zyGmc8VwEh58DySfikdCIGIslucXG8n0MVq6fiNMJnvmxrE
uECSsFNhn0KVBOz3LV2kCTRkceU6jf2nfkhxaDD0u40BkDs4QpPKDay3gxBLqRfkda8DMepZ2u7q
tjwtuFWJ2IuGToBTJntEXTdFTTdHuVP0BnNzWt5ecY8MfhhJ0R2i6gaqma8hSEkW7+fkVDdtlNFS
mNJ3iBs7pMRjY0w80Qgvd/Mg740dJvD4N2nGleJ1AWJcQgWgXY4haEQ4uhN6VDWsM8U3vQaJpH4N
EAjBzVUvczQdxpnpp6Hu6EJcA5+b+nJT/Fb06Yil+bfIQtTSbBeXFId8jq96PX7ubNzL7OvIsX6S
w5Tj1OiD/z0u+A5S3OSndvGyq1Wxl9CyEW5vk6Fhds9CrskFjqz61eoylpZJ9tZsGt5SDlO23NyS
PSSE77oFryoTboWLlyR01hO/FEMAPYeWe3xUD26f3Y/t0XOZvS0rmixsU6HLdWjDfbnd9xhaQE9m
3NAHiKDLuASC3TzOpkgcZuSd49x4TZh7wDVdGSmZqxmizgSr4GTiRdCdO7HQE1z+Eoi43J2I9NPY
uRnRT0r2IvzfDg0ndWxqV0IMxHRNLrC4u+8JJNs3A9Cxn4rJHPzwZgv65Ye9qVlQlBQxjqg4pqk5
upGzHpKGeLnVI66LHEAmPuLF5Tbry+IM4opYVCyIImCGVqrTEEDrHoOyzaCepBX+6NwrVaKvCFdx
KXIq7uFc67BTtVVOPA06H5ZDMFVIzBiC4UsnMCXBwcjkIPuvoqMLjTMWi5KS56y+SUrnsKEYrvgm
lSIeefJNXUnDILEhp+lZd+6FOo9iDTGfXCU4Bvpet9PyAhKyG5O2KwSjZYpOC7BUfKnP2SPNIHOE
laEUjjFeLZhl+vpYAsULCZ/RIwSczJp65mu70lDZzPFw8IZZqE7++vhMrNHYo9PN2CJEemWOa5Xd
Qn/3pKhR7JNrcqHopE1y6zM/8hZEtqNzXBwcLovt1TD7gcq1erYmxHE8CzQgOECmGp+yc1UbGCeP
I774KZDwJJqFQmE4quMZKBBVnIPeak0tmkCYZpzlIt64YWNlQXDjqWe5sJDMupGSHQf5DfutrsKC
KQ9IQIawIFaAsbQs3aeN8a1QGBZ3S7HMMMDrLmw6lXF6nJAei7k2dSflRoqGt5ey5S+i8Tx4j5KC
9n9kvf/B4QkWKe5L/z1ZLyArsXv/Wf+drPf5f/4k6+FY+Qc9YdfzLMNGPOjClfvT50lTvT/gfKkO
uVG6ZXjq33yeNBh59H/4n6oHdKAaX2Q9+w/8tHXCdmH4GQ5/5H9D1uMw/snVU10H9JwWn+PSogao
+5efmoq3shoR0XhVdImg8cPPnntU6tZfa5/7moUbMltTVLmzXJfv+v9eWyJaBt26ghOJv/L19+Sm
XNQa9G8QYqD52bsb8pGAun4u7mmyDKRnUGvlfUIh3Pc9xnr45aC4Ymcqxli5aPBOxMVavqlDjgJE
IV6T7yr++da//bmv93z9Jbm2KCS7dOP8Oo04gH+9+K9PnUGVGe7/Ogq59q/3fB5ZrzgAcMJm6es9
ldZ/VzO0bEoxnBqHgqyP4JlAeGfAxXBcDbBS4vEj98qFY/f/2MbcgSFX/Ce4VDAhLey0xf+Wu4oJ
zwYEeOLlrzfKTbn4eufn28V//NsH/Fcv/2tfXOG+3COWTJiNjzxZTl9/Sa5BUr84akvFIwCxBYoN
kaZiVS6yv9bkpr4IkwaTx+jny6OhYrrj9Zjrix/46yz+66TKzUqef2gxaCdtB4Ka3dj4e5mAX6u4
6OAcJZi5OLTJkSfyPBWXco3oAyeWBiRVvFHuk2uf/09e0jroyl4btBt5na5yn3y51LSr1oCOLreo
JQiBSQdmnPIzv96nz+adPTrzXr7wdfHLzc8/Kg7QgIKlKTezUGagFUfjJlflIp216TQW78gFx/Ma
d8jjSiEmycUCawMKGrFmOi7gumLUQSqkKE5dJN1Rrg7rAC0J6j/QP0ZNbgWJQuBickHpNTJfBVbQ
IqzXHHfdyf0SOZNrah4d4HGpBwkISguFT1Twa9voamNX2NWrRPDkwhbIo1yT0B4I9J+bAJxE3TXu
7hObjGl3EAR+/MTU8B/glsKWZDp4nXOUiJnE1GIJpf1t1UjvF4vKDXMYpNNI58HJhENJKVelScTc
LtPJKu/s2LP2raVe5NfhoctHyNVPr4gCS2C4gKjVKt3RS5Iq4sDJMhtHoxVHs6/DdyheQr1F4fOF
J30BvnKfhD/lGtPhC0WTu5foEki7ANM2AAskAeC8ZYm33Lb29/JX+HIBkZ+mYlcEBRCsS0zaVi9l
XrIRCpZUK+yr2flPABTTLFaJ9MjDJoe2WohoMHfDsYU0IwXDrB785/O4NDJV+IG4QmuMtwJ5UPKc
mEqHURPwodwlT9jXuYr2WwOKWkQbg3xelM8N8+795yYmWhiTZJClukg0b1WdqUcUn2Jx9VETPHtL
G+9nk3BfMksP0ntCvibXTE3f6Qiej9Jx4stL4dNGQXpRtInSIzoff7pyhictJwycdv40gZDbhDw+
aiK45BMtnwygZLkqoU255vZlysUUX8tWlDTpyId44YcR808J9GMIUPv2zMzUgqqoKkl/xrYKdcVf
C7npbpRNFCa/5f5xjF9dgHFE6COXhMRiXRi4eyPeLl/wbAJz5wAf8Ljk7vfGLBjv/zKO+LeRBFE2
wgNUaeDiMJGW3/Dza8optbTBaAZNP5Gw9QXgym/5BeA2wjvDnKb94nbRIYXJHqjCVEV+c/l1HZJA
+apyKXcQ1hvYzqwfJYA7LoTCj3oGF/jrepVXR533pBnZcKKMXjz8v7oL3qgcysTQPs1r5H4TB6oW
wej+v7KsiYEuA8ei2JdnpUYVCaI03WWiOppFTSDNY+QmhrI0EuS2pZkw3TcUh5581o/CMkYuVBdB
Ki5M0x7qC8TnyfDCRievxxHXPEE7lDJOXgcZenPSaNGByX1Rtb45BAjv9dHKruTCLnL6fAhhIceU
Zmhs1uBLT51FVHhyzXFjSAoYTi4n1P8axg/UWK5N6DEKpqYsFy4H+FtA4SymBd6cAMV3sYowDV8C
6hN5gX9um+0AQO4l3N6xFtpNx60mT38nTqRcbNL6BLfM/8femWy3jWRd91Vq1Ry50AS6QU3YixRp
iqIl2RMsWbbQ9z2e/tsBZZZcyqzyX/+4BuIiSLEHAhH3nrMPaty5eD83g947WI2i0j/KKX80ecgZ
j69v3rnna++bDQv2Nb62lpxn3KUj/qj5wve1R6hGHQUSDnZV9lznCztkPH2/bd7Mp8xFEifvmf9n
vvt9c77NiPxgq4/WYd4i91FWbuRTv12db/3ped6uQtdaWg3jnjVCParq8laX6/h5Ba+jE79R67tc
t2SaJNY3IROx8WT7y9x0af+gn1/pBWikRE4lqZ0wC9Iy1oVC3vh2db6fQeUT9nnw/Qk2rUy2a3rZ
lql8hXc5X51vnC8Kefd8TWHWzElD7m7vj5k3uzuDyOm3J5nvmm+dn2i0ZPsnRiW5KGqrYGoit0P5
JO/PFHh4+PXQzFhWygNvvjuf5zPz1WCeXsrHRPLavAnZih/hfXv+x/fNt7vTed48/+f8oGQ+Yt6f
c/7/9823uz+8WvT+GBOR+bZpi7d3MD/up3f59o9vz2GXlUcMpIP9GCTfPh/kSa/uOenN254ukK17
9Ebm2+aLVt77vjk5EskkHzxfe3/svNlOZbBPzMW8IXybE+t8VTWtiaKKfCpFyNPtfPXt1vfneX8p
zohA8RJKsvO98+vND/mrf/7pGd/v/vAW5wf/9PzyU8y3Ab4abpxwp8v22Vy6mS/eKzkfNg2A1ks6
nCarfNmvlp3gUnav3i+EmVZrzxy/zzchMuL07koT7Pu/fNic7/i3txGUHiPWBRk1/58xzxc+PNfb
q/zl/S36ZiLtS5m1Jd/xPz/o/N7n2+p5kJqvvv/PfHdlSFrT243yo77/jwk+8aajuFf0Bgrscjk/
8Xwxf3m90vCT21qfbpTYui8KKKVdAiEvnyd5adcdAx/NzuzhN+WCw54hYe/G/jd3/3xjlWmerFPr
nJgkSez9n8gmAps2P+X8JPP2fPfbjfO2OkLD0LKJXrStLAKH4LCiV+F09pW7bxJM5iT+Neuyolrk
VDJvx6QbvS5lD1UYCviC+bQHLau/14Z6ZUvcVCfw5bRapTJecTjMDud2nktOchapQ+2koV1Jgaym
5uSuuWLvTiqIMXktKFPz7ZoIO3vLUh//yh9lure6WYQ+cOkaeoVuGmD+kjhSnfE/nWd8g/RmQ16S
rlbp0PblxXyjpdTKstNrQQqAdtFlyz5R/UFdhgH+46EZt8CATOB3XLTQ6m/CBk2U9KZHcq0yX0vR
SaOX07bVP43CvcSC1ZWhrf3c/DZX0Waz+vvFfBv8jmZlaAaGDKeGPDWV/Tqv6fPohH4RFA1xVyuj
p6lynHU6n44deSaeL9Dmdzd5/qgyBPMby3mWKeuL8xczX5sv5juSgoJ+00FSmmudbxd6EtAndTbe
PDY288g8t+nnam80X51vxSl4GgVairEP/vCNEw+gbf1q3H38Z02O1vPD5nvma1BtCoMfY3aMv1+k
FVKr98352nwbSUH5QnEHczU70z0Xu7oViYzfFwn3fNv7HfO1QX5V7kBYKukPv/++87X3CzTiv//m
823zJsJPuR6QD5m3365N7V0wje0mflstyHvnO+YdZv4/WTBvLKERA8kpFwVetgdniKzhn5vKfIoM
5sVeLe8vcbtKGdwf/xqECJM8dXSXP/1TYoTbMGzWAGK8rYs9qN7NIIMZaeDSOWJypJEeEVsh2cQy
+LS3Cd7rjKK9nS9wWUrPm4M0f5CkVI0K8XzRItRlEiEg7apt8TaAl7P+5n0MSzUVbAROsUWLmW+f
IOOfCQlzzVyTQpX3zXaWrLxvz9fm/5n/e94sPOQW/yvW/r/g+HXbklbjf1+tvQT59x9/u6mpnnz/
uWL7+wN/L9na2m+azIal9OtaujPXZX8v2XIXgThCdeHlW460UP8B5qfKq+NDcCxHww5g6e/uasHT
CVPF9m1o3PxfOKutD+EXJl45xzEoCvMeeF+G/SFSr6z8tkJglO+QAmWodYKv5LRZqOYdlp2ql4Ns
VhtMC1VHu0c2wGl90nqMbipXIyMssU8RfPP07JTdFYfxIdTNJ5QXsMXg+NeAV02NVM74OfXio52T
4qqIhRMdccPdILs1zPCuzOxTH2EzNumsdhqsJBedSZkjPWY0v4SD5ey14g6WxiadmGRMGCQXmufv
/DQ5JTSvqEjlaCkMwjvKGOFv0qoP7XS0KwcF89DCoFXEPjYSNMVRjYjNIJFLM1+bUgXv/pVsRPwe
gfoAOePkZqBnywlXbQMPMUJ5nXcx1WI9eo1GmiZObZ+KpIO8N2jnmOoDYXzfOwCAFfjlRVjTBLNq
sXON9Kj7zZJm/MogNqCsWtrKvHZUr1w7/dGP40UpqzV+lB9Qb20DJ6FnItlrUfWHyj3WGA+1WHeM
vfzg13yb9qAwKHd3vZockRAccypebZbzELCzpXqj9OM5rOyTEqoHGC+H3FXPrqc+YF1AeTWeiaSh
e7mpUu0Bef3GjCtaPCN1heRYNeErklN6W+GjV4+X0GmvemA+tUSgp9SCa/w6zgnp1DYd4qMVR8+a
iam752PG2ZHa4iVQvRvdv3HjZiNI+xJ6fGzH6Syi8RBZ6CoqJJduuK9oHHdTdAwdlb0iPBYAoAHu
2F27aURDh9Xe6Qn2vibea6l76nV1mdsWffl6YyvjWZ0sctMfER/gbxDBqyGDuHwrPwxmAABIO3il
2PWZvx4j7OyKUBtkMxpmpHCf11jckkFbhSzotcZ4irvk2TeTWx/FnKOdi8DcFU2wx0GMAtffq1V8
lL8wWg6kJcT+TvE3FiGvBPa9ls1wkV8jgiU8eOzUYrpq5Zap/MuoIsPTkmWiDtsRwRrpeyvicW5K
/LS+0V/cDLQQ4qjDZBWscECi14a7HzS4fJO1a8eQ1id9VvMEAfCkB3yDxXDQArGDjXwgbfXV8TF8
q0OLwdPYwJs8Gub0IPfJCciWqqKgZSXpmcOLU+hH5i5DPFytYLz0hXgKjHg/9drSKCB3ltHz/Bqj
tGmPxrkOS+w2Cuy70n8F6o26IRu2/pA8c0I7WKJeC36VAFo1evpMsP814xlf5CJUwyezjV6ruGaQ
aDYpJBkmskdFxHuD4zwdwx1u+1VejQ/DBLcdmPYQTedwio9x32xolR9ypbqP83UXDduq7C4iaa+V
Qoy0HA6cb0MwPbhTe5EsI3+46PwklZU8190Xd2z2TT892OX0IH9BYA0HJYmPiDqf5Rcj90fN7y92
2K+UfHqoIXN1sHhIxVjIj+QZmJQQ3RAat4ORSmxzOZ37Wj03mExzf6MP6Y1vkHsUVCuXzxO70B9x
S2EneCKEbO1O5i4UzjdXGssYEzzR3rdAUuS+HcfDQb43JFnNou+aa6ghGpj0bRRlxyhkKGiD6WCZ
LX4EjnXyfTdpnbwOAjd0+NR3FC7D4aprDdNi9CZlvSlD/cEjRENPHxq+KaOzn3BYsb+o04NKAqHi
3vvEC4II2itRtcmNlmF6OtvVcA7M4ZpiEm6ydZEOZ6UdH+yo3zpZyyiTh88EpT12rn93S5kEV7f6
ElTFklLsCkc+liHVOhn28OKa3ufM7BeuGb022UixS1uW7MyKD0th3GM9ODHtLpSz1+e3Bt4Zq9eQ
YDS7cor3iWMRjNFdSUE4F5DMB3nV3JnkSBjfrCi+U/No31TGrtSTY1ry3gcOjzFgl+CbtlhoV19r
o/rUttMBu/y1rqfNlED+9IYDRcaj/FPCcJOXe1zrECwRq5o+LRazfam94Tywb1aivZaYTHCQk6Ua
TOuK4Cs5WIU1h9WktRny/ESuHq9ywBZDBTs9+uRyZiP8+UGL0uemLD/r3kObDlfDQxkRAvLUgx91
6N74g3WSh6QcE1QXd1HEb8dBVOscY5oGqrLznae2LcqFlnGmccVT2Zo7zolId9XmAqDlpDNQYe86
B030jFX1mgDnGdwWSaRtLXrD4lBLnyO35/gIbqvgJF+L4IHTfMRpw0kDyQNHU3xtIMSSLJKuqTTj
jiBt0oqYhwaj8XnS0T3CXo/2wJgR6o3GDmOut1RN7GURXl4XVqMZaS+RT9gE1UIYdV5xC38PkG9v
7SOG2FuAmMk6HEd1jf7KiG1EfH7zGX3duIs6Iq2DElN3Gz+lA9zbPB4PIyLKRqu/sk4VJNYgQ4tj
sLZe1o94GsNGWWbmgLRY1yZAJleQAt1ekyys0AKBNV+bbxuncNz2Kf5L2wLoGJG9KBPNU0lKn6/N
F4qoft/EW83bXsySnneFj2v7j50gFKMzmlu7Dby96pLKkSiJx9odwyecTYqb80U/AoRKI7ot3mQ+
apgGWaN4eLuzDSXsxyAkidhvKA87bgHfEjhYm3TlZlTDByDFwc2Y9msnmBhCWnVXNhAjHGU9YdXr
JqK3hLLuW2CSGtU75cmpX63KIiqG9GX0NRGJ1tDs7XI12tzS6LdKgcY7rfGBlq1SI1bMm7eLljYe
ua4oWScbM0RQDUQ9NNGiyTx+dVItleCcEfu2Zv71gBUrMbHvILzhLLAuA+eZ2oWzLtvO2YdZ+xW0
4zJDKgMRwF20kc3KxGJtnifiwRrsZlWQirQE0hIz3NA4bqhw+xk7NjyAF4DMe2IoTo4APRBgGYkr
gjKK8QmxGZRVDvOoYvDgECAF+wIE5cJydsnBth49JjrCdL4kKkl3KjV6Bhstr9cOw9+glx6BIvaT
BIyaaX/Vq/Eaixwnv0ecirMlSeU5FDulrw40v/c/Tep/B0v9LWvTcx5mTf2Pv/9rfKWcJTMNQNKA
TgJVha59mCX3fgmmtscB1DvwzCBpi8JmUka2vRzYDDKkhQUc3j/855f9EAI9v64OP8kiXhVxhj1H
r/6EPQoj9v6oj/Nda8evZXzTa8mV/KCr5wwgrZfY6g7El78Odrn+xSt/AC7JT6wjClFRcKgCzvOH
+GlX9G1mjTbkfV87jwY+ojGxbmT0PMMa86swqpdDguDKtU5yhvaLl5c8p5+iwuTLw5RybN4BOd+2
+uHlWV4PRkRqxk5vWDswxGVBgxm52LrqBcvixTLC5zq/aYa70EwPlWAwZT4dROMv8lY1KVb50xtx
WM4xV8TSZKOo+Rk85Rt0VhzUCDu5z5lDdzGZECXKwbHVT7TzL+hOLzYkOAdWKnW2dZa0F9llzTRO
egnzZFfsKDmsC/sXeaJyafjndwYEWyXvzdT+FGxLylg/RSOubbj54GMIrAqMO6WGCDv0hIIYJjbw
uP02H1VFzbIgGV+YAF79+kyS1LPqDi9GwLgzz0odczr7W91SHotkemg4YxoRgJKR2Q9TSisdt7i8
t3LmY7n9No5MNHse0pJ6rTYcoMlwQX8pUd3nyTB3Fb9F7ztk8mCeDrpLBGhBE09gPjYl51xgeNus
HbeVU19oSkmX/DJG3qzBXg86D2dmtVHxjZQE2Qyp/6D440s8qY/WIE4SsG0b1dnR2gspka+l2/L0
0XMFb5RTJyAXu1vY7DWLBAnuMmHZCTCPClDfXcmxyn4R5P1Xu4dAkWUSmqqa+sf4cZ2spzTXRUZd
tN6IXFrUEuwo3+YJ/fCgNdXNL44M469+d4GUi2KBIzhGPsirXPTZLIk5MiGa4TaM7iMyCyLjIcr7
S835duOAVB8HxtIJUpPadldW2ftSpJhg2HVJddGm+6DObrL8OBEa5ErMrQ7klzI4fUbmwUk3no1e
elD1T7V+CBuHCKKMrm3LGavPbieG4ZYZoHzeHgesIS331g5pP4oFWyao7t0A8ZA+HFxoo6M9PXQs
5khFXqO/xcD51ao1xOP9lrLCVkTJESbaJqy/OdKEqeFvdBHhrAaNnpxd7MKRbLKhdwgBxgO7oiO3
QJjs68WaqOOWvcg7eo4H7NyLX7QGMQoTOB1YRNr6n7J4eKAofA3Ddtmx8mPibzzpCZNy7EGJaXyp
WAXnSfgs58pN0W8jMznB+His2vGl05kFZiGVguBSEgceskD3b+jHnn0zOgKEhaQjnvTc3PXdnqSp
20GJEDxT5vNN3IntZiySZy0BpI5V0jgPhbELRnM3Mmp3jfNkddpZrjKZKB1G2D4U9OGvy+VZbu30
dmLYDWB83mEAOcnPgf3z5Fr+iSLfUsPlYGvdoXfUF88RJ2Ai/S927b845xlofrBc0JvUSYH815EP
kndeCsXIwJdpS7mSHPjZtQfbKx7lR6buv8t+Mdr+1ahvqsx0ERASevMxSbzSx9BOxMhgG7MOrFkP
5786k/Pm/zxuEviqCxItET3C7PnXzxUGZdyAVsp2AksvHdua2lEyXSVIqISrYVOBuovV8jJNTEkA
jQ6aeqiD+FVO7it3OqAHWIeGuwawKAs8O1fRTzGrrU4XTzYDIZyAPUlzhzqHUhRF3xwC3RdlFx8d
SRalrSgH4jgdHlpff+gihuoKJy7annUxpscapt5gtxeD35/8s2fdHQ9N0xxyMuzkchBN8EPgilNc
IHkyWAnU2dG0LxNQaJP1lXyTJtOf0rJOo2Fd0fOyy6w7p/hcUNhw3MUUDufYiI5u314123zy0+GA
zeOYVcYx0P21Uo8HOalpgvCoTvYKW8otu8cB96rjUXGpKVPoFYsziop4BfNHrbXLBX7sdTsw4wMO
8GpyulBGlkJhfOyGeA+nZgH5AEgDdB/KGfLl1IqBpovMp8xqryli+Li0n+jjLOVayB0gefNePK+/
yhFcsEz8xTCq/sUEh12MlhWLMVUI88OULtOLZsjHNNtpCafPLO1QX+COCDEe4C8R+L5ilZR6cNVa
wG+kDCFu9wIrhXKvu0sCdqfuVLG67FiRtsI6tcLZ182DSdpdSWFArhi77owl6BKQyYyc+rZ0oi9u
g105I8wiUk9kmj4SzfFMtDmwaZ2vtM/aG0HWT069MTNbRDSMeSWVB7KVZQ1ATiraari0nnmSo2o5
dS80KxYKZCLAFC82I3/KYGYbOYFevBL5nYowmXwMkJC2smjoKcPFdbqL1rar1hw2KVHwrI3tGBo0
snLcDJuCmkyNkSc1me1Q9rGK4aEM1DPrygHqHeA54iZYDsW04VlDLnzzlJFzqqE8rOoL+hji1RGo
Mwkya1kpMZ7ciORtgz/P3rZ5/2CZfGICTI6O4d0VVAYb51tsKheWDM3qP//QyJ7/fLw7zGM5VWoa
pr6P41gpyA3RRZvtmsB8SKvkKE84uNjp8657lW8lSY9e34DzZq0CS8MzxK5i5lGMFF6ocOrssUZt
LtpJh8RJyYrZbkxZs1LJvGFSpFnfwCSCTiKvjomLQ6HUHs6yupHFzlPnwovCSyCP3T48toqyreEC
Qnixe9ZDict0KB1fyLw6BQTRCIp7EQFlxKweSSl4kANgxK8fZZQQkXhUqbluy3UdpcfRbVe4fS8+
sw9O7GiHXnR5Vsj4WiP8naSzdk18hGcAnGu6DMl4SG0OYHkw+Ub8LD+zMakPk0ZyjvQbtSxt4m+K
nRxHwbKPx8ayJ0bak24xDFbJXs447EE9NOx/JEj2k4AvmpwaIo1M74l6IIdO5zzJCoXfqVASgLMY
4lRM6assh6B2+5QxRf6el+62S4ejhk9R61+rJNo0ZMpYgtM/tNCXFNWkx5AQK0ucIUo4nKaGw0PO
ryYze55Uegr9+IlUEgDJAg5/UGp4u2TspreIYiCmqqCDrh6LhEpshMtmiJ/b0T7JqjUR4EtZbSKj
bqOMYi2LcCyCXuSHdg2mDrF2LpVwr9pU06L2Ik+1ITtp35knCN5nuV3oI2CWRUi5qGrDY0Y5GSXf
MSBUDCLSALiuJr0NIijZoDs5DMrKGql0V9F0n7R+PS9ix/bqjP2LlkNBojiDt+pe2cvhr6VIThjy
Uad1oE3Rswijo5a1rPqCZyF4V4rJUEn1NSW1ZfQicxP7B9M0n2SlLc34Bw6jTDWfOJceooRxnGle
EdxHpXUrZy5aMj6IRDwhs1rnno67ZiK/k3MOp/UuS/dKF+0DlzoiXXkdHbRv44P3QQ1S02wSyos4
p/Id08x9UYyHeYen6SHncyHnw6Hn+2QYEVQFRJat5Wo8KeyTS6AtNUQiHXqExGKXiYalnHnq6m6V
+S+qQl1f7nCy+hpxdisGJvE18Djy9GhBUF6o7e4hmejwBBOnNHBSydRtO+JIU8ZFWScEFvHjPw8f
mkH69sdlFss+ExWYNJkZH9Phk9GISh21zK62xxdoRZdiInTa+0ydi4JHK7BCsSp02vSWMiY9mp6+
dga3sdnIHasO4II4DZPxxqVEnPfJJYnNefycn8DWv5URM80qfM3d8QVsJS2dgVjb8N4lTUe1wN4Q
xFbdUg/q1/VdjJ9uoQJCGkKcvUKywbJKEWuIHwt3aMedURbp0mjbcwovbeuTJKaaBXNXZzpmefik
ySqSNXGYDFZabRC7PRcVSSR+VKgk1ifXCmYG6kVqm6pR9ItTxmJ5aQXARPVc2iSphLf3UTM+gGQI
uu5VBUIDLS59leNLMEGAiKC5oomXcwhLNIe1zuAkx5x7X1FPagl3uQqeVYfpQNc/GOpwGSKxawB7
woXv8motT6ZJ2DAO1xtcsqsShLAcAt02ObrskfL4q233XjPuO/oaSQSFiGeT8xVfl2vUcB9/Usi/
yekJyL0itsVJPolLvR/x+1Eu0RXaCbE+7OWUX9TdFdrkzszHlxFVVEvdPh3hvLnaZlcVTEfy9oJ/
u7TVlTb22w57iJVBYCrr16Rpr4Y1nOfYG/uPOfj/TFK/MklR9PrpQF09N89/+zE37E/P6Y9//H2Z
Z9mPlyZ8aZufu+4sGnjYe9Od1YuqWbZuWNImxcTgj6a78RtTVqpKhu0I2Xhn7fNT2900GQY42HFp
G4LlQZ23TfCPvwv1N3jm+A4Mk1IcbXztv2m9z739fx1ZACO5yAIAqNsmZa4PCywThatrgUXeVYm6
C0BV0Egvb0Voh8sAlezSbJqnRnmNK+PiqF20KHJyIbJ2cJmmWBz3DrnToVI7y87JHotcfFIb5+p0
HAsUY71DV74ObXLbOYKQLYqmYZ4AxQopr1N4tzEOLcdWELPmE6Rmdx5NcPzdGdikZWbBlMsmKKUt
yGBtOmmBclfQHybY0H6uh/izDVw50aDuqn5/xAFA0uBZXZtySqFL9GdpD+SS8SarNL3te8zh2nOk
ZQUIWui6w2eP8EpiAcWdO14AR1yrnkzZCa814vigYuAwo29t736i9X3sK+92aJC8qtUp1sBC4MOf
Fi2GoSXJh09TUFwDL790XvmlTqrtiJgGyUILgtd+EEZwlqVTSLBous3iKckZaH3qAEPO12xb+p1V
mIfK1FAL8z3FPu/Zt6snKuUFdA0j1bceRa6oz06Ni51bEyjUxalzI+CN4II0Ov7xVKsrP/tuwCqv
KucmVPnavBo5tcFDIs8EOu56NAloPdlJvEYAf9Rjhemwxa8qYs6kYhEHablUS95D0pFLq0bE0kIr
A88s2coOsTLOjRisr57dvHgVjwu7iWibSFkSdnMIsxTEuqfXC2veUxTOTdb0VbOmVSSqAtwgACeC
y26s0qIRFYu7ycbEXwDYlk8cCSBV869NMPh3UQC553soEgO54eA8Ri1OYEIuCRnPk7vaR/FGAw+G
2TKUkPW4yMwbs0e1RKhuLWqcvXV/agnmWhhwrdqZwlyQyq1O/mccALhqbZL+8Jq/1sYEcTDKCH/2
T6HNrsPftnHkdNumRtTk9iOLg+7gJv6Ll4AvbSr3GtnkxYf+0TfyRU3Sqw1dB/8IJ56Ame5GNACi
NXs8K532olcvGjDBiw5+VUvmiKlCXRnBqnQJ0zK9vZhU2hi2He5w7/ZOZeBN4L32pn1DpPNNAHN7
Plg8TP9LNejWU6mJ5aS+FnYnzwfGHT1tcuhU91oORE5NySkO+X3BqdFzvaP5pi91zb8rmyzcxKPH
yjGF81oSfEPpzI8EBTGvGG4krqHzlkhQ6Zxm+sVtGoJsLqjtiQqmn6iTUED4k0w5dX94zMvD9FLo
BorRcZsI9RX84LCYYNEufBoFSYBpIDXNEyju18EFfajrfCsYjB/NfhdAMvREzJGgPmpoftlHBzQx
ILNFdSt6dhG7gw2Z4jiksVPBou79JzoxpOXmVsduWoPyrKunPrKIzrnBUclaXsZUKxx00By2TEJu
PajbyD6vtkv7sSvina9Ne4QUMfNusPmADviuW96FqvmvotJWbb8RU3gNp2GjMQcHxFIsHZuDpurQ
3pGVCBQzvSnFgDo29cBM2fE6CbjfcqJvhmYTUDe4DnAP74k8nXHX8hPawqZTZChLB9An92SLAvbi
IiwHiL8W46kBw3jpy7qj2Sdr166f7JjXtWxa64y1JNuOtw6jZ2zZcl5zzgrJqakdbVOmQFCLOP2m
MJAto6a8AbbNg2y01zkqUr1m4e2X6oLFKYGRQFerRLu0jpFAkyzbXQpiaKkXgE77agQiqctjVraH
KYKdhojBMq+qZz13X/UhiZdKnTCbLIeVV44LiJXeNhe0IWoW7QRQnONg2leBoa+Nkg/kBg91zXAU
27kkehi3YQ+6LoMzQrA6IhW3EaxtwoyTASISvghs/M7Rh+IfsjJ1Q+NeEXDXG0VAMhML3BL5So3i
VyNPvWWgZPkGx/+pV/gFO2HWy8y3gARnmU2z0fms0tfOHQ1YB0kILD4qmpstiHk1baX+KWd4S9Gm
Y2Zc+xC/t71HIABRkutOy9RVFzswJ4R7xvu8IWBOSfkpFC+71QuP7E+iGTUKw0ERgXtM7o2eXys2
n3oWkPDZ42mTM6HdlmPxrYhVPnNtXjtOvkvLANWDCQgQkA7lV7C7yLHEr/W7sYqjle/SyEmCe7Vq
v0N4+IzIhJgNkDIYlvyzHX+f9/LB3TUx+IOoItzM2vaiD9gbCDst7PxTaIQbaJYMt5mobkoDfsB8
wgILF9Kr443C2fKWLBzofLPUXEZm+M3oik/D2DxDMXsNwGtGU/sFPxV1cC35DiMHFJ9B1pWvp9tU
6OYaiPeNV6ukYrpovhM1OJQEOAKsAm82mEjNis3oEc/ohyMSMus09faxpwoPAJER2Ov0ZRl465Zo
PCZHnKcm9YcKQ9KZINMHyXg3Gem4mLLyS9hOtowi48vXoGkb1EEXtsWxPHVVxckpOSnEJiynjFqK
jTYCKPdjVah7bSJpcuA8GXOwqeoPUwTR0vGGr42n+4tYJP7S8lnHChSFxa3ZfwmaPFlVlVkvPK2U
KPIG67LFYOPG1o3b8mi7abKNBvyJ+EF1VfVA9hCbYy3XGhgmDD69rVzrbmKocHyyJVv9rmvJVWuH
YQMSZNxash3S1ZyJVYOkJ1jB5UDb2Idw6XV8iF4mkUYBwPBR2IS3IHjhd01UKWhKjMV8OuTgQYLE
jCORsy/cxyQbadsuZEBUfOU6jc3TgFBsP+SAXrOKwdYUd7hRV6GmBhuXVcUiMI5mA0w5jpg2KGZx
r/R8lsA9GjXWAUyo6iooVQI2pX5dCU5y6hIi5bJrOFq2rp3GSX2a9xzXyMHmAGlxFPSaGc0DFIIQ
qjjFbURmxdClyfZC6vep77zHMErB2CIw9E+ubcTsSIi6TdnJHwKgmlNPnUZ2+RHyLSICANbIuxZV
mP1weo1wNdMqMNd5z01rmuuuC6DZeWDpF3lpU6BiqhSjLmhRA5guaBopO7CKjpKOJi585dlOt6yG
MCkUCvNFKVULFRqnhTlW0KGrtTV07t7Q6q3TEFTCDPxLUFqcJfxmVdfAm5gcQ4OqXI2MjOQRRdQK
a6d8tgvwi2ffNqMNIZg6IeFStuHXXLxtqwDJVlkHyUcvJm8f5MknAicG0P7qPSm2mO1GzKaaNIrl
9qZx/GgdtqRKz75pswXCMTPo3r3UYEzbvbcZfaIyLfGt/ydFzyL6g34paXlzGnucOp+ERQbQbLJ2
HZBzVaRZwCHrg6tXgLWpDzg4Jic85UMtTloaaFs1hG8exF6wEqKMCH2LW3eb6tkWFBzc39nAPRu2
hzT5bFZusinnOxAYiiU4IYWZN4GBU6P5e7hpYUncTgRHkSPJm27C2l04bRUfguw0xo26znQfJdyo
+bcITm8L+JbLKvFKJu21fws64FbJdRXMm2FRugdC6QoDgJkYIAXStMiye8/8YQ2Zd19PFKOQRbzk
edXdBrba3U53SWCdEKjh9UwwcfAqn63ga4E2eG94JqWzLrlJgLmsy4odxqlVFuOdp2jL+WpMC5fX
QvIo78AtQPOxtYn2xK8bSa7M7Gyer6ECMzPbP9j0DA9RjgB10O0vmTKBLWJnXU6t9WSrFsUEXTP2
fRAbe0s1YPO9b+sDgRhWFnxPJb4HEy2wq7ergiCe0SZlCG43UbwVuDNN8Syy4wL3kPZ1SJmCug6C
mYmYVWr8eaccqggTkm/CupJbeh+ynHJ9KpmD0xWrzkE+MF/U8u63zb54gBTrbay8salIEgubp01P
MHWjrfUes4RqW90BVA9rQ4rOqzgLiaH1Anth6KZYjJV/SifVRALkmocyzay3a56o7JVoFGMx3zb/
S1t6eBCnvYa1Yz3fAmvEJG2ZopBdQcJua/WoGSZF8aiDVaYcikGtvsSVl1HmRQzYeyBZO7el+1j2
hH4rym00MQufRH8fApI+Nal5yHpwYKXRJ4fSbrWrUmcuGUCWv503Ce85GXBC1hTBFWlz0q8AWTWC
eAe6IF2SL0ctLTZAZv1VExo9ZCefqrod38WmHuMLHL6krY2dvHXNdZJJGST6saVqgUdr+bYD27r+
VF84vyk+flYA/VmKQy0AEQgIFXYW1Ckf+kUJbb6JGn+7a9BfbXVJ6wpew3gEw5o5V2jdLBxUliUd
Ri0Rcvb6/3l9lDiqbjkAXtQP1QLSv3SkeUVLHXL4bE7lqbKZTLIQNML4O5N9vYZJ2FpQ1rTpF23Z
P3VM5UenW2rpAmC++7GDwuRfEeGUtbtkZJ0oF4x1614p+GmEz4/LSag7Naj95fyJ/1f7+kXtCz8G
vcp/bzlZ/Uie++eKQvZbRezm+z/+/vaYPwpfJnwg5FOahThIQoB+KnyZv9mOzQnUcrXfPSW/170M
9zf2bYpiroHMAD48D/q97mU4vwmhaRzalqk7BsuV/6buRargh4q6rKRrmiNUBiMKdB+lZfTYgkib
3JJE8JzgNOyek4Zi0sHn0TNV3hMYjqRSMKkG2C/RqkpnrTFv0qpFE06qk03PkdXNgtARfxkpAKkj
YeLQavMVCsHyQEpqstiAziaZtm78Q5eRKuXkuKjjTl/1ud4c6rRaEkxy29YybN7/6lgFId5mQ1CD
ZbUH2h2sERQm/9r/sXdeu61rW5p+IjaYwy2jopUsB90Qjsxijk9fn7yr+5wqoNDo+wY2BC3vtWSK
Yc4xxp9qhtUWluStwcqnzcWagoy5h6ptMdS/xwBN2mJGkGHLH9rThWnyoxrhKzoZ3jzDvX1TH9hP
xdeSqE/7/Ma8zHQhiwfTVHfuPGP9YsXGy6yIkZfF4ZOpNIKH3D3zGplUirChcVhCEUc2LQjp6S9l
mm/FiK5K6DUyO6Eyb/U5whIMz3QjqfeNpBEhDdZvFsiGe3FBltbVvtpmRzmKbnqYSxcz6R+pQLsw
LZoNNsFgYvNzT3Y4OTM4F3YxQQK4jtaOmqIvnepH3R+J74vY2uadEhYa8WUc4eCgzs4uYWS8JxUN
7l5p9Go9dm3sNar0s0BWdFKjeiIWSnIsVHfo6lo47LOIPVly60tM8ATZS7MGcKSAIz8nXefpkFxZ
63y0l6Ktdz730G82UvEqFYOKJu0uf32JLnHtfVHuXgo5wip8YtXVlmgb6zoz0egbC/DYhgWNKCOW
T80gn7Ssbx3LymLiWWIEOyRh+4c4k58AUkdXjLJfBJdubhDyKxIvK5V4zSapXaj6cxjeYXy2eu20
zbxlh158K62/pVLD2hHvSDfTUcJqaXGM+UWg3YRhGN2+K9mcelk+3YXInhVjFw79XgqZucbT/TLQ
bsO0Fwn96MjFHqv0kX092NSX68yMTrJZ7CAp7DTxs6mKI4kqsLbpHgkFyEiY5qJkc3RjkrWeK6ot
AQcGZj+Kcsrm7FZr7A5GWV76DAAN48WXjAETQ6KiI+5CAZwNmaniBiw8pBODk+D8V4UHrI0OkxJ6
oUHZnIV886FnMqHhDdr2vV3hXOQXg4xStGYC2YtRj/R3pUQCjKsJzX7P5GjoCHwqeMbtapiI40a7
pdfGqqc1dyxhnNYDzWhUMCaRJuUe4LpSgaXDCKlEMqDT6FmH5IYIC6JELBa/qck4LN62o4kVpiUd
QlUgdRPGdt8YFCDmpW/a8aA3xa4QMTReqosuzFjgh7lvkS15l5r4RamwEx2ROsluWBRMPsYHEXEx
MSHpagbN1iqdL8RrtB5CoQ7qJJt6vDdyggCIynJw+EuCLgcSI/K9dNoipfzKDA8kXbTTQmRKWNeW
q6NobjOWmqwZknX12RDiedSelDzGRVsRnpj/xn71WNsEXNmxoY5SN5Re53Eq/UgczkViCK6M3nSg
pbb7WTbtboM9NYSvpnGJOUfuJYytN+r1qUYwviOij/QM6kS77ubIi5UHwJ5UalCUZOGhdiFSJj+b
NTRUemdHzGAvhBnlutF3jEpjkSjixfJDi7lZXzphEl/KuF4YrN0vZEdAVOmKX/IuSbtbojsxJdKX
kWyEghZrvISEUQ0kiYhoaknLiCzpaNRSTiL6+DTMJ1lJt+joSJVWYt3B29U1Q/GLSPDELWTtZZHv
lyRC9jpA2nS0PtS3Ovlp23QapDXkY1hLReRHFf5SOU31tpKXwh85AKXumm3Syw21NS4znbB8Dxk9
YTgTWzy9wBI0bV0iBmfQzECJuo5kjuRkTC2EDglhShma7BtGo29lGc+zqo9casnmsfDL0tRjOzIR
R5MjBsOQulstZbJV8cFxsjB9oDJ1ttPy3JGiOV7n5kB8zKgFvTlOLDqso9gtLY/hduPcH67bhdL+
ygZD8SrEEg+luAATt9Ww3ZePwl2jUh4SJljCI/0ur4ttjHyRAQG/TmDkuLqPy1MHdLISmhL36lkk
1KjAzXYpyEWnWI5rK9sZd+XVgjUQMNaytvNQVwR86/syxd0xvc9k1TaqjvgNVtPfUTSPQ/l7Vy+/
sZEam78/0HFMK260f47yHqNhyvqHny2j5IXOB7tpUrP/eVsnhLRBd7LKBVqI8lyKiuwKfbyaKSOR
2sin6SE9B3Ia/jouo1U2f+/ujy5MFWbGb6mGm+wy/BYaI+FyJu9dTt+GnJ+Geh7kdY8Fm6wys5nV
Y3RXM2+2lv2fwyq07PtaYpJEUwjkKyz7emLK+v8L0D8M9f9SgEqq8aj+/ucKdP39Ef8Xf8r//Bf/
WX9KEl6TKlwJFVtvikb13wwqJeN/yVSmmipTM/272hnjSvLwxAff9C+DGkT2f8OuEvaUmqWLuEmS
lUZt+v9SfgLUPjq1f6P0i4+PEDkui0IbIvV/b2cyCTGsZkC4kuZ0WGXY/o9xEhEhveCMVyVEY9Hd
k3rw91Il3eDrUXzWH1kJuZS0TAoeb/9e0lYhvzcFg+1rvBT/Xhj0Yjv0ePn7Yzk9lFf3PPbzUU5W
1Ha49T1ecCpsNn+2GP/2s0eqRRQ2WxL/8Mf6sz9I/o8RAjZG/FAlGsgJjbBm78TCo8IQG/LQ422I
us0Zh4cfSPm61Dp9MNCsV0dNvoVMvtLL+BiqFuG6Xf00WSO2ZnFBlWiy/LbGw/Hmr9zWLYw0OxN2
c1tgag15XrIKwt06zJ8RhYhAKMa6nbNP6663CFzrAcU4Kq0/mwowN6ARuT0KGj9qujusQMHQclCp
6jxHyuALBscUpea1n621gbl9UovlWpEXCQNOLXG1h/Hf9Jdo8ve2bXAthqKLfYkiMfl4ZC/80xY8
7Gr+3iVoh9ch1Lw8WjZ/LxIeP4E4JodpaMtVgmFG9DD3y2DWAYNu6ihMVpM8eHmlDz5Z4Wb3gdp7
G2ewa7qWhLsK95VwrNZEgticn2mtRuqlKBK8ArviH6ONP1MJaVRUR4Cd/hhz3Tf/eokeTmT/+uP8
MF9yibU7TUgXGG1i9fv3Ij6sbv7e/Zk0/72TTYz6cW6GgcIa+nfkfy/G449/PxMWRpoTdamdwmO0
/+w+ujQd/CgLZGGVXxYGfzZiNINCDIvE+qTspNbF2h0Bo3Yha3b6bkTohjY1eYlJqugTxYxxFg7F
ZIP6YRA7mAIDwM0f7J+k9tbynRHcmXdWH1iKU7xAa4YS2epo3Q7dgDs2lYW+bY1tJu3BKe9v2a/k
Ms9/LfcxxpkADopDttIQu4g7nXY5KNNFrb5LzTezVQORqoH5P892FbtSt6E8Hx1wjdFpRfSxtuxI
q3lYL5/iNabsxOqTsduZrgi9h4WzIf6oxlYX18j1Rd232Iwad2FrVHfR3R24C++e/pMeEbQx4STI
C6uhDtNMpP6X+0VJff1F711mVpw2QAgtY6zh9JOLrhC+a1rwXRlIWqsankTmdMCMD2Wew9ytsj6r
74K5uD0chufkpL8IEAkjjxywyzA4nAnDjVqoYoGK/5DlZTIVqxPC3diWpypz2jM/r94n2/A+sjU0
j63wVEwOnIDqnf4IjDsHTxhs7N+B4VPVeURH4jtlq5tWh4EdzMmxAoJDLvvTIxNtvlJcdy1aZFvP
1ihwli/6i6w743DL2X0EOep4yTriR9UDBNp17rVPUxw0YHAyqvQNCCBcwGl7P8pX5ZVG+ZFQhbtc
Sj4LufGwPmiOq0u4WdYDlIi7p5gQJ3xs2rNzZa6wEqCNwU5KpEQRvfyi79Ardq/3T+N6fwHuP6Qj
Zome0W+t5t2CCLuaS0fgKva0uUEJt8NwTVak4cvAUzy7ElO0h4QmHufaLSA2Wq75rOyEN4Z9fBlu
W/VD/ZmeE82OtvqmWndrc3GGxBNkBMwu0cqtH/E4hEH6VdQAQGjXXPwZFFaKlfqSMcW06c36U1Ze
hl39Mh3lm1msmjdMkUZsYmBv7MzqiYva/+o5fAHHwCwBRfzd00g9ZuCfcydsu4q0BCe6NVsvWYu6
Vz7rCRbnDs0zUcKJLRWe5HUnsi2WX2uTgwLaso+8wHBgWP9aX/Gzsm1/1G9lo30k39aJdWdG+XyJ
PIjcGt6YyzXMV9NgyzSq5bY6tkowQU5/Dd28dixSPryxcFAPqAdEe+vhMD/U3gBpMGrt9kP+KEpq
2pXJ/VD4VeLF3xDKHwi2+z3se8zw9hU5d6/qLk6cuvCHPc2MJxdu6ykZ+V12+JYAJnj5fnyg43a9
7dzmud53WH5YrBk4gq7M3/vizy/i4t0B1ru3Vnln7Qhnm35m0r/Vgs4axMbjTbMT07X8MS9OucGz
kq0HCPB5KjlYr3kHaVRW6XcXBbqD02C2Kkmdcznn7cfynPrSZ/ljsYTagrmadZ+Z0MAS1Tjp23zV
dlFksyyOAQZZ69EnqIHWVrsm78wyRr8MWC3HG+jUsq6OacdIycblkmsZt24YPoniunoON1IY3LtV
fhS+6vpxfUcBDTouwM79eWJ2wJMIaYA0413/ArCCUFycCV51LcE3+R4g3Q3EFDQDW60nQXp1Z6Nj
3ZE2+XPKTYmuXPCiD7z8YvIZkC1i/94FYrrKQk8/8Xifin36yQTJ+orOXbjRDga8oEX5MQkzkUGI
DOibb+VwTet9JgXWRajdSfD5mLByiBObhZ0h3FqU1dLkl+0OCsylewv3loRp4zHDASFyo5dRpEd8
QSxC/uQK8nqm+mURdNLLTMCyeGqngyH+Agn1uRvFDotHUnhkTem5V+Q/RboSB1chYuM0vYFWmDgh
l7ZxWS7hcJPbn5ZFlqe3nlFw+QqPEFwl4CdYDbaOoW5OUr2Fk4WX9cgNbLS0vEY4JUR2aoEkcWXc
PLzFwytef0W6YSxV/oIXrfPBnvwQn7TJZ/0nUsXXN/FXNDuS/Sx46inK3zJ1L6OXQsnhLPtx7YRv
DLiQ6rP1bcUaJTT2+6sp+hr0XZo7WbG+4z3S+3dObbFaCDovPSk+ls1WSDypw4Yi4PCau9PObkLa
dLnPDHs5cLBSv4adio7Bvtb3NQ18yjLmqu3JyCZbqrbZO6DmJj3r23mlPimH5RBezQ13NLFQW+HN
+PNyezAEbJhsbxwCTWLTHgg1jiX/rjxVMD7y1JPC1ZA83WVkJ66qAVY64Tn3xmfCZVzFt9geSEjx
E8KRk5eke8qm3aju59SZt3cv819wpuUKat9S/KXGfkg6u0A/TvItXB+c3yi/UPoRL70kW/2M4jpp
tyGWOZ9dRAoT5HtyaATMlUlwXqVpUEsejGS5hgr8vJR+r+2lYUWsuJnvoVPx95kIRvmJ2WXUY3cJ
UmNXZxai6+OjIKwfYjJoqG5ta139lKQcX4WjWgcgozlbr04yHOG6dvqTZCeZpNaCKRlRqwG5opW8
lVtnRFTSM2oLBNXNao94m1TZWtmLMa5kGdYorEM7+VJfq731Xpj2nYxsZyb0bRtvJ+HJpNJwzNe6
cjmks7wdyFfYTYH5qb7Cb9nl57l1iQmqne5XwNPnKbLWsHYCyIRDILtWQJbvrTsJwXBavOgoSBsS
Jw/jVnmvVydiau8/zW166hbPPFR8BmlPW2jugV66JAem475wszdxlYSQrB3EI+aWc8Qwj1kohn/J
ZWCsFAKSrRJyKcf13SRJ5UU51mCtNLqyd4eVhn9MIH5a7+Jr374Oo9dch8wdToVPIFZ7QQ8qPo6C
qGiw9aDXA8wl8g2UZ7J9T+o2P82v42tz5fzzyxJGKicBm5onNo5h8hwsmZ7HZ/1uc8dWJC/6zAmh
s903xot0XX7iyVOSVXHfL9cGCBXTfheGvih70Vd/rD5gFLVsrbYucw+5uDln4InktJ/7dXQRnglu
jjh46Sp2rzAutBdJCSSCvDuHJkIXX83lAs1F5Eg+JPqZFzKJoVjU3aoZzmMcaGWgEUW2NbBTh0CR
+eFg7xpCkQkyZYXHSeKWnjqcRUK/7b2ciaZf9p6YnRPd64dAJ+WV4VHhY8CgfOSRDVwnfXhtfSi/
2actQnULX3lpbDkOyu/FE4Luqe/WkGTl8EpXVR+6q/hZuIv1ZvqJCMMHjhquTOQ672EthotfjFS3
x+HcnBt5L0GyRE6BfmidvScjZi/c9fVxlh1C6uoLOlUlqBVvPDxYuDpPjINLUX2UcQuEvap7UOkG
KH+iiw6lN+32sDwSmgmN8uBH3M9qt84NMgw8E+IpPlW3uXXCp+wQvnJE/TzyMEPJOgxlMBA8jAvO
5Fq/GuU5DoeFU6mnDPlScjGqz6lY9d/13S/Ht5ywZMXt1zOD7Y0mHYjNLgNMkdXduKAhuv+lz8Tm
HVqJgvCHtszcYP1jbhQsMjZVv05Lydz8vRgx6ayCAKxvNjfilgdGP1a/WXrS+f7e/f3s7yVS+b+W
qFJhmA1ah67E1qLXiWEPU7dpH/TXP9//fxn7/70bJdxM/94VgkAt/BcGkKttGmSQeyZLTETv739P
GuZaq//xX6OSQ62i4wjU4cWSmk6dCW+YopHbeadS1FoGrkJJn9k/fqH8cGQlj/Aps5I2IHhtg/Kn
W6mPyM0Qy2DrTpLnP4ELysM3eM7hbMpHneUWl7LyNfopfxJ5i400AfcX4jabzCF+rWsCrQnAsphN
JgZmhfbEb+VJRjeq2uOPub5vm5Wirgfc2Sv7/gnr0tzR8aToEjGdwYbGFt81dgpHNnal7Lepa8K5
2yC/JNF1wvfMt/SAD33oFPfo4x35ol+U/Sz5ZboVTJ+sZfAK2fCKn/srxFkPhOwHigS/g/qT2HE7
3MVOtO/f5XcaJPSBQfFEitFC2HS3IhfnNMcuzl/v/b6+0XXiq4X5WkxsEnkyJhIgRI/28Fqnrv6O
vdZRuumX7lOY3ejn4WgFzvdeBoQcyJnLtZ9rO9c8GZe1n+E7PdKkVvlZ+wTcOSEFGpZVFp81ZOb2
9Hn372sKD0y3ql23U2Gu8RSiwXa6t2w1/8S+dEup+96Nk4o1Npx5e35KvymK6fTIbwvf25/yVkew
K2FwQq0IpC0nr/6huMTk8T1i9jE8min5pbkMoUsyZVy5iGq1nfIps/+d4CwRF0E9vC88MndyN/a5
3Ahh5+Oc2iiZT90mgoBnK0/A5W3qwZFUIO/PtvgN9ROmOE7M6oEU5GnLb9NTljymx/i/+PwjPmo5
1277FvpVCBva7WTD7uARwiHFvNSPyFRkAuTcP8m1oqcaXknCEpm5vgre1+RMrGPJLnwmA8PJ1vp6
gQS+D/1m9lo/2ZA31NsKXX1AEB6X4JtPrRVnmR20klsLoOwTEzzh0sVewb9f8YOzcK5RaSEuxTWL
/f1M/6xsmaMQzMXCckkPEfFzkqMtbjl6qcl1hTRnwGJ2uFdg1ajfBKq/NvBpHgwim7+RyX7ORn4t
gRBcdRNtVS863UO3JO8lqM9wLSuyi8h0wCoWGGp0FFwDMENyrL24llN7WvXX9EBIkvFab6StOQX5
obzFlwdlETz4G0n9KRw82LvRFaP0aHS4LgCzn1PrAPHFYC+0lnriyd8qzTcdlQAy7PA9UDUQ4xJe
5HWzml65GnVg+dUhZCD0LsPYvxKlVOzpXoDH+miV3NTKt2gEMtbg0heUtXSmOD9VhddGLpe9Kt28
dfAJCVcZVgIaBvB4JjDvsjv8bWasCc494yc2zoKMVliXp0eCOXCMl34Ye9qBwsQgDFh6rzVrgd79
i+KP9lQPqjUTMk3CngDnd0+jQ6n/JgbMCBKHhuzXLIJhRx8pRs54W8AgP4h5jlUgP6JVOYgAWLOk
LGUrbf3+Q/ssVkYBtdNeGFamviF7YXS558/aqy++TOvqkDBmgm8jrR4QhAgU4RChOvGMMwd7vb+j
bI2WgEh4uPYLkROfUuVK21n9m7e0Tnt73EU384cpgsoAhhsjy6BjOgyAuOD9iamA8EbzrX1yk8Rv
GDJOglPflMXVPtv5VOTYa/k5A4m3/oclLn6vahfSfplTq21RXT8JpBkK7vBakUnQsEhyXAwn1vpp
1LF999PjeEMGyihDj/C1tGftlQwIwbDvtSf+5Jgj3ubK7zlpxCpyFti+Ya0S1v3bMv/KfbiSxQ2j
4tiBsSsw9onQh+4tmmlCQz9D0xe51fcKnhQvi0um9QHKQtrb5L/frPOsEQGI7ZMrSU6en/LsOWRl
eo1KJ86cgbTXEbnoY8zCEqqnT1PI3stwCEqe4MsXUXOgPpxLFj0aB4YOzAlqZqi75XU4kgC3Ci+z
23E5Ye2fGGs5E3h67TTf2YmHJFIuhsbGuV+UlWL6CPULQvESnxVacdurjMTwkTS0qiFVXIsTMsB6
X40vTL3YiULtGFuUCh5bTvNpeJjx0ldtlVeeXaI353110I/zsbRs2LYWq9KupVggGWOj+IrL3fT4
uFNSnbmO9bier4+VAtHGhSv/YLi/9vvcPCVpCr8dk1AbCvcdvwE881huANZ6Vt5tec3249G4IT1G
ABq54s+EFSaPXLYVPnvNzXBGBIWKN/DHTCahiT/BVKWMsI4hVYxhs3YxRyyFn7/zzYVBPXkaWATM
dzTgTtwFUAO1LX12GFSHlmgQCb9F3AFsywBOh0S6KkqAKU+i+VQh1M84HgaMsMwftlqTWGbcD/I3
Pd2yQ7GKcmMl494APiSU+Xk8yz9kwg0XHjdoCpiDMRJndpcC+8p+CLJHjizGmKorGbbF/voIAMCq
346fyvVC76+T18Zjbd8/YjBFkIA3HKyLt/k27nnSWLBFZl09n2on0j5Pr5ACc8XJ181acSsSHQ1u
p3JNh8q5EpQr1cJoeMuKp1aAIx6ownl4LPQK/S3HzvlWL+244rnQyx0i02qr3LTJwwkyL7xqWde9
k5lBjd1Ycei5G78Tj/YYg1GsFz14B7r0DJJrNKtZY9/zmt4RR5cV5PL4zqwsNaQBh9sRS0CwTK9Y
aZ85dQomcZIT4r5erSLjmBFKgUVqS1fJtg0RBq/G0ElKRx3RWXgJ4DL/F8m35Xf5qWOBwdKhH/ds
G03tJfTJIYpN33pi+bVHT38ZWLWooeQtdGmeu/FHai8WYVQD3eWTeGVTZCiIEcTwXaJ3WpdB6ifa
kYuivKrX6BRd1W+N8v9pwMiF0SayJ1iTdrSyDiRuWpGLe96RjEsQ4XJdZAHPqMoGW9llwFzkIVq/
ljyYKaM4/vX4Q+0F+NkBDjkdU5+zSr74QfqcB4/B5PI5cSoo507dM5Gn5svsYWi5RG54allIHuPo
jG6xXJNY7WMBdNU3xUd2xprvVpeuHsMrsJu/gX6P8PpV88dfq1lFiyP5sQOsc18L0xdOW20QrcwP
ll+V2/LKJrmovnjhxIaYVHJ6f6jFB9Ji6eKQBlV74YMtPdu0jrox99WbBBnwVyfOu/EX89p1o50q
DykQExukP4YTbjIGYfxIfQxWRUaWPTOd4ome/2bAuY+p9mQEuhVho+54Hb3opeAJoMAb2fj8h1GH
5hTbO4zl35gVGEsRPob0Qo85MHNMGDVEEe/kX1Zd4nRIhhEO0Za7rLvcv1UPcuu9cSfuBLvazacO
XtVPzAfEDqydijlQulkAP8YfxZ036bE+Ryvu1i8OMqz9ttsxLK2qAxeZ1PO1SukWaHjE0rbfzJf6
SfWmbRLk/r232wVKLrcnQ53+l23ZQm7wLF8pvWCM0ZRs8p10wG1rnhEY8JcUl+L8zBrVKCtZ8nMA
shJb0keZEUrbyNzFRGYkkOkxLdjR2g2f1icPpwAF95WbRf6WO5fzZ7f78QVi74Gnt71Or2SM8kC5
nL7vW/687JpLe2VRRLqvMb95TigTPHmtvpOw/bq0wXwl37a4sS9p6iHvn+L5i42G8j/cKTdSr2N9
a35RnQixc78HTbqOzwXlw7N2qhjoXDKZQ0ZA6uo7+dngnnwdVv0Pyolykx+y/XQS3zBaLdf5Yhe7
+1Y1vCkEO7GJyCbRBqEbT5O8rjxrHx1JgY1Xk6ceyjsVuOalL7KveDw7u8RTVpZ/P1rbaTWdxzfS
gnYNSxLN0hNWidy63YGROEBF7HM1GvQvFFIe1UWMIPCT+F2yxzHPeKwbdv4pkVkwrCjfI4H2iZmz
icUA3RgrH9Vk5TV1wB2OUiLZaYEVMCYYn8XEpZnGEZuhvmK65uKbTHh76EHbGV8GL4Ovb67L3IeT
1Nt3zBFwznL4BRm2ZYObQ4I+ELiAn98GL86KhRXPgMe0YdNTIsurXPIoECsPW4hNs+lu4/OAW/Po
ym+To7tcdCrmXvZxXbwf6PooTM8l5KCb5unr8krHtwUQWNNYGNealWifP1WQVHBPJQuPZwRDhXeR
SSuLfrQqaXI7V/gIV+Pb9Cvy9eB07es3pAn9V/cSyraFNxvCRQdnVJh02ou5FT8ZXGmDp74KRNoG
8Rl7rcbTOp/RRfmdUiFxVEzzdRoycdVBtV98RDZyAgDAcJML7lU64xCMYu0WGA/GF/6cOxQ/as84
5abFj6R0dujLvOwUzwjMS/2GSgG5Uk0xbszkMTg1Y5Kzmt0GvlGyHt+S8aKpvoUXBrcOs/kdk/Sv
VSsw8+rOXDacI50hZ/Bm49OCJ/PMiJxlZEWKj/DdOcav8gLoEWJ3HQUaEJu0So7Kgk2G23JbOBDc
avPa9gH2ugt3Pm0w7J90BSvfQE2WuUKA8XTmiDin3WGgOkwUvypbcqI3ZAsiYlEm0/Lj/BP4nJX2
dJZmyEpUGjZPAT38cp4PuKgQrcYDczS/xmbFX6YvyGcEw162Z9XO6Xbo975nX+WhBls81k9oHiK7
8mS/2hQ8PJTKbCTRHtmhX370L9pnt0shIBVu9CEySm4eyy+iz9kufrt38yH9hlxP+9Bu2m28B2ON
fpXnNLCe283ooONw5pv6+6CXofJKHtho7EDw0UyfJ21YZ+dQOC60/fUD40Rd0+DOAlkJGVG/md7C
+3aSIaTzMNks1mkfCOEGbTr+SJq6Uxn3ENSdoHZ2pMUH2Ewee9ZV+hQX525i0hIAWipREBruWLgC
/p4QabHSXgDdHGCixp4wEcSy8FFHgImaDs45ONvWZwS1sIH5rdYb6dagppDISsLZBY9toZ1c84Pi
OHzSUTgNtrYmXcHD4wQEC+ibB+Dr/l4wWxNcVsu7ddI0ItBeMJK4SARxmBQwdvpFHPJjy3KzFZbA
TM8bdHhuBhqcHwA4RouhNOjnisal9h5KqafUb2i+9tFNZh2juie8HYSLq0cFnJ0STO2lxxEspl2c
ZI+TI8loXH22Mw/330Oq7dthbXgNG6JB2LITBSzZT3xdKuP0jWq5qHb3CYyoxEzRtj6Ma6E495fs
O9I9bvVilzmWZ74zCTDsmcXoxpipOE276An4tHtOURMaroUpzzM9PICi9d6M3Bl8+GudPfFIjyXf
wBN+xi/znU1OxkyaDWlYWRQbtyV8bN/scATSs7gOl/FJ/SlONSXO2vgqdbuG14wV9DoMdx3NQaC9
KS73xJ0dlicp88H6p9lP7h5OQvfZ56Z9rNVcfMreZ7dufNBk8DIDcza7+2IDVZz0e76WpodeiDKt
3BPfJb6M3nQQWI5kkClyXNJ6xNDHw3XeUOCZuT1PGvc16uFr4reXzLRFycvaLRaa8Q0Can2srmW5
gg4LuADiIKXM7CCQrqX0OI8vVuqFJbUzCwXFBofi958Zc55AZ7yDkI7JFa1Eu5/397VmCytGR9wL
VHZIfq7MZefErSiYLsZRYy09yAR92OqL4jd++6qUfiWsytYZrvCkm5S57S5haIyNUDp46KOWS/Sy
YHli98otMf2OAwSGAMpaob4EmDM6xKROggQQpMrQ11HsY183QkiJb9gpeO0m40ylTvNGCFKVXuvH
sSYf+KyFTsh/ympWA2wfAcwBjMbe1w2XkSXlhgroq+4AT5cXJhceMNYbUfX6VToi/D7UzxjaLLbV
gBkILgTEbwAjAskSbNXXAA6Jw1p8EdVDuoGg29n8rvwnfBVfIUqi8hnX9fs9wB3LXTymOsoHw+7u
xvyf2C8BP1VH3ja3uxd6wrq7Jhe+jgpdFn8HPj1eJxAMWK5xPthHh2mPKqd44ClYMxp2EjvcNNR2
WNo882hOz9xkLHhy7WsX5e0hAz5ALJXWVuco8m4o30VGGC/o77ouGCdvuvt4RxGujkgSuLv6uSvb
JvNMZkJgZWzRnHvKHWyB5lVMf9WBuSC89TSWl9E1Mv9h3GWujWovRW5srPsqIKe7V4MFk7XSh0VG
0qOecffb4R/+MMmB2Tvk1FvZa15RyhjbARPvPRtLM2+Avjh7xh8el2ow1e3MAI+2lffmJ7kUn9Pd
uf8ACJ/4eO6Yx0UgTB2PMZY6J3ltt81PI3KLsKXbxi69VqRw4Cry+HbK8IcsMdqqbSBAOOMDU79n
rg7fEernQhn2Km9xFtvrB2hCDhTUM9ghjs3Gt5Z6LtkKYuMYAIVoIdKtvh0+MDiUeAbt9BecY909
NZMNlXtKg3F8ifonSfEUijTcRE/RGwTtksmusTcCEWxEpLYln08L0O9h2EO5UYDZdXSz9vyZvNJU
hEXQxC5MCFwIZq/faDynUHo+zW0VOfGpuuY4UPjCmtVB9JU0aMqdVfrLuKoRAng8BrULJ19+hlT6
I51n8OYvM3c6B1rENf9BKwe/m8+UX/l9g893hyO0J2t5pVyBFAW3vAjv+nl6j9KVtJa1oHPkr5YS
5bt32SkYxF2FaN05VgC2eDXmgCWjvTSbeLLV1+jCoqCLDyKahilw/2hSnsz9uAJnqHTHSm2e/9pP
jlIwfmXHDvBNOPYi7hZ2dVXeVUCe5JKrbnU1P0nl1Rj+bPtnwJMFpjyCkcAkyeuZz+hOzUn8VLfZ
weK74kQJwPnHR5lellsTKNEDam0ZNDAXvQAyI2IIPdhv8pvsFpf4xm0XXUSGzY55APKpZrfYfXzQ
VmdMGFZTgNVu92OMdnetGQo5Mb+IY0wuKgveJb0uF7gBd6paVvAS44G1MOD7atefFv/G2v3mnFBr
lwcR3gtuD3cBbPQCQRxYGeAW3pSX/8wXkp9P7fY/6DqP5daVpUu/UFcEvJmSAL1o5KUJQubsgvf+
6fsDT/fdf3TcnjDoRZFAVebKZZYKeWTjhQiwgkLyAmB5bM/ZxToLj580/iw5sY7Rpn4sb+7evCZe
dR23xrfOwBDHvDW5nDvz6rh++x69ceqGh8jLb+l58JguTiOeBz68F2B5ys6bB/V8G+EjjDfcarJ3
8PCAWQDmH3UWDwxsYOW/tZ/92eK/ZXz7u0C2yMZPTClnLzyiyYfcH9Guh6v8xdilj9hvnsw/VXjk
/MIktwCr2/M7/4LFhIvd5rYzV9A7ILpx+EK8AXVgiIgE5aZre+tCiZlUz+5BOWYsn2w91Ynjsjyk
L0Xk2V/WN/d16kr/hyWCA0X9iKHTUNm/1Q+ahwdDF1EReZV2HVo/ZlIz4ewDnw6H+xX/oSG32GyV
1RrYGRU4h4jyXN/gfQoIdnTUGWj5F9V7qT/3FEmzr2pbnd7dXCk/1Yl3gizr6GsF5fDr8GTBfOFE
yJdJsHM0jgiZzS/sPZ/jI8cnw+uiWwmQbYiYT+2DOCTP3R4WlXWf8tM1PmqncPKGPZU6kqEHPiI7
Jg1iuHPeGGFXyTp/UD/Adf8ZqapO8jXHmnTNqu6Mn8G0dy/VV7jn1JrBU9/hhDC3QYuCfOAk2O6h
z/mlS3qnX8GHe63fG1rwAU8Ij3V7fK+Y7oJOHSTGrCtxsm6gAi0A/Cc73XOCXdkNYtkNmuut/aje
sCGgjk435RcrtoC4vu51Dh/9sii4eyBPWENGBQ0NIHxNoalWD7JaTzeqbPtKpO4YrgvK4/o2PTdP
5nU41ts02WMkYlPZvtZbFphLZ2zE0X1O5d46KxBI2JmBP+YfEW2lBykGpcSalU9s4DwCs1D1Tuhf
ne20dT1Wgne0vyMJJKv6NX51X2hKWwfEf+W+SNogyi9fet3hPQ0e8tCzqWtBjLnXXVGfMFKd/kSI
dd7jZxqGlh9SbjHEsPzqWp9jag7ammqNNVKhUSn72W/7Raca9dv47H4GTySnsiQq9b7NvJDcA5rL
aBUMx7w8x8rO+rF+Em3FohPyJZ5s2zOTHWP06J2eqns3JsYhvsXgSrngwyCzdXIdflFiFE8IIs7E
9tHB2V/iyk6X6ZdMflRwWHQOLoN+atgp06kddm7+GKU3ch+DcEMcBZyL/p+K+d8bNUTE/vqpFsBY
XgW28iJ/RtKKA2CONacPK3VK8F+xG0q/WryPt139hpsFvTpbUwWcpsKW3XGU1QXoMnNXwCtmTQjG
IEQ9FMd2u04/eS+yNSbuZ2npfcs62B+Z6pfb4RvjlaYBBbCOprUOx6Wh1nNGCcuCPIulopGZn7FZ
h8sGLJ+mXfvPuMWJmzOoX2YL5nPzlkBRlSQ4nBx8jEA/DK/QdwXxUDAz5IqVTzDWh8Rn07St1R9s
Ik4lWMa8lLB0N+CWct1UfshehUTqFgOaD69je7H3DmPTfqfr0FBP7NOMpVHhHFJJ6OCjnD19PFSQ
IMj86DZUJHzgLH1XAyijJCjjlxuTNo+vJ5sKw4jFGX35+ivNTy7lsM9QvI+3tniMkouWPWQoVXCz
HteQDGeBxfV+6K/5dHCYdjGDLBhMHMYei5rvyToYDmSx18kBrsGVOl9oiNRCFAkGPy9gCCU7Zbfm
O9GGtZKfY47h6p1csQ0g1U1rbdoFmCtZHrS79N14dK/Qk7BXStp1y8CaDDSxojDKy41afEkydcaT
uXjAvrIwI3fpX6zv/nof7HfLtP8+8v97U9VZ1a1MFf9yAe4PhI5c0JEaPhwvGC2ZYINeB4RcaeH+
fh/2/MbGbu1rH2Tu3nEUbMsBxuKGM6EUgHIEMbeHSBKFcr9mlzDqh0k191WNMZFBr3i/6/6gNucQ
Nlug7ft9OLHwsLu84n7brY2Ng0pt2xpQ7LOY5BJljH7VwQWJvN9XLw9US3Du/WJqyGC8X/v7wP15
/74ETyXi0kXUt15vMN66P4nYYJ0Vb3mj+1NRAtKYxFpy6M20vsh+P5Z04+jGO3JUdjofVrUiZ4ur
S7EJZIuBG95Q8V0OaU1YYfnRS9JND7WcbmNAbqd07lpR3bxYeXQhfveLuLVH3RBfGmFwG4xNjbXL
eANt/j4SsV9zvnbBZcxHfRsWagza+x4IdzGtScdNCp8ukf24ndtGbrKYDNQCBMHNGTWm0GKx/1Q8
W6i0NI5Nm9zBE031mKA10m36Ytj3EfUpihO2Pot901r0omXTjbsMHVQaDV+FUmhHI4AW1cjd5BiE
vxj7OOc7MpV+06gOXmct0OhwzVpNPRL6x3TDNn8dhVm8o29Km/lk0nhOPX2iCsEgbqbg6HpMKAIo
aUJSGKURI8sIfic2Tn7TV4SgddAam4GNMGkAmwdl3KdF+N7H2qGAnboISQLGA51bljvFbAHm4m7D
F4IvDMJBKN8VxEuX1DgzguQ1GzFkur5/kJb2T0OOLxM+GP4NSZwz83JSaZS1Ntu/cWZ+5S54Rhrh
9FqYiWfaMBNGB+5LDXwTw6bAc54WQ1dVTyXcFpmbUiLXE0NOx3rJQsh2EAKn/NcZ89jHHicao0f8
v9oGthiiSuhOk/SWlFvPrJaXh25KONprVPf5I1FjEJ4Q+6qov9embk4nOyzybZ5hLqs0KXl25vc4
7cxcHAhPYZEo4ghXWt1vRijuapTOfpR174ESlnvSJZQY5kNQQ1i3R6Rsc2IeXGYBPaKHSAVzIDsv
PqOQ9BFTstak+VeEqdBaPcdlBUmhcCAtzC0deWJ/hrbd4hthfbvh/DBpKaCUo8I8VszNFEGvJbrQ
kwbYphZa4xlNHKyWItiZoUPRy6m2t/UOWfg47tpphs0duuDBzBR1q3itOBJ9dVDBIas9iijIkQmL
Weykf+ohrI+lM13mGUzEiSYW6JzzIxhCYvhmgyFPSu1qf7IEln+MTP7GVg20lrK3JSoQFQ76fguG
plUCWxcCSu1Z5yyJqQaMuPkQDntBCYJWtQyIasMSvtZZLAZa+mVWGVBXHb/bkUYhF8B1tssnJaEl
6EUOrtwzVVXADSVeZMyL3KfOkMB+ZWJ6NUtZXGbmRaX714YrcmQEyz1ghEaySFWSOoaPsbXJ/wwi
6U5qwspt4KDtdhUVeZRFW8tl1N1R0sSBHLcB0ug11gEULAY8Q2zHRmIAtvM6MNlQCzxHNpOJApUv
oF9ycLOOw6yfQcHlgFsxHsHHdq7jUxdRqGAB4rt5mdwG+RU140E14H0pkAxYYuWOfIP1hOsVNtDD
b5b2jEgj+R4WjJQLO1Uxnkm2CI2J8auTeat1Rr5pnInTBKaq7HPA/3o2IhpgDLXm+dVIiI5gNNUy
QxyTCfIzPr9miMMUWUvOqmDwGbnCy5JJudkG0UkFjkFRMv4otvIxjvzWZNxPPo78PrTs76agtz8E
eP2vCP+6OAaQI6FQuYXINLxTgCYGLrEC2TbL4eCa9eOYCeMjAW7UdGaVNliwDPtNigp7oIjQRosN
p3FafOqjz7RzMFFK9aPehDasyJmp9eILOUpkCQEskWiqbq7aYkWEjUGhMyaOKyqHVtXxfquKepOL
6aK1E67jtvQSJ6DtqfWntEtzyO9ghjbenZQMCPC7uUZ+Y4eXXJUapsnde611L5i0+EU3F347En6t
ESJKo9WE56ykATUZ2s+msjIUPBGR1gORlCXvy/qmieBRBJI5RUWGFVzEqjWPoUl9QQbzYLt4JZBL
57wrCTBlkKHPtlAoqKR07ZpxIMAjfXHHRa5gdZ+tEwZ7xaYcHqzv1Mr+mVrLxaBt6NeWAgafYW5E
Kgi2TJSOWhYi6FXVS1dANUeinHiOQb/UDUBamrS2s+xuUYmnghu6r7igpyDN4BScZjDlmhGiiDN7
kqMcpt+6keh7mDgPeUxgk7PpJXzDXGnyNbvRq9I9TkPz2hSPy0c8BHbIQRVaYqtPBPDEuslxkr5G
rh5uwtxUD1rEjKbOp4ExDhwPMmnhFracimkxtbiaUUznDD56S3RQoJV1o064EIQy2PS9eUkCqlHb
xCKMLLV9p+L4YzXpDV+HaYdKfTU4zdY2tNlTwhliw2KDzkMBRPsUjNHGPytLGgQivMlIh9PFnprV
l1xyyNsxvuHTAlM3FOJGxG/qKm2GLAHuiijVlVUDLuPW6KzFBPalBQpDiNbEPgzQIHNOM7px36hg
TxRD08JcmncltmWHYkRJacrUL3JKSDdD2hcT8LYqzQCPQ6Tjm4AuLCFtkAkaLQzEkwHKgkQA7utY
CW7s+qarpfBDU2FIONLYxwaoR2PR+/XssCubwVNouxMKxJQZpoCLDXOkmvp+VVkNrt05FD5cXM7T
CGZcHMjhZhbbMd+PbAP/9ILfpkYokwj8HBf3sx2RqpCp0w0hEJVfh9qbStbGSnB8+y2AWhETAYdw
8sVNG6xHMN9kPm8CfxjZk5bHr6KSO3VkQZZdM4DD04woueZ1EtFL3sTolthMstp+axJTe80MokVq
k428xPQdAHNSEhRbbfHLN07L7rhvlmMO71Pn4NmaPY1aO5+zrm+Og9zrI/MAzYqGo6lhUGC5NPV9
BgpVu87JzbMvMwhCQkCY4hfxdQwd+6DP3cvEEcjBSllDdVcOzRZlK9Ark8Y4UGycVi2wc2q2umD+
lFnGe5YxyBKQ2GIbF4g2AsPC+Q+TkEr91RPztagr1RtLBU+I6RRhZOD19C+e2bepV+LymydQF8Lm
cbbtfWRVnhpBatAIenVwWFtnEs2PLq1PvRmqxajZT6MREEvk58WhxKpnBGMMD8pM27hCFRfikgav
NWV9Lqb6HIjwYxqdcGcNoDHeFGfGzWiVnZxAkzLNnXHJwg2TtBmKFibbhpJiFtPE+yCaD0YzXCt8
jLe5Hm7DCPQKe2Zmh3GFDCnChD9eWiBRp35ILdD0bNORe5aDOu3tDvSljgsvEb27UUqG9IQ1ebnx
YAncfC3JeNW0EDIq6h9zaH8cpeVp8goNejpS3/GFlS9BNjv76uSOrfE0axa6WxVTECRpM8XJlnSa
ODI2KMDnnasu9nkAEwFHrTqbpyEkfCqusKmz4QrZGr70Jij92GgVfc61lBmC2wkpaWOubaed4NZm
GLjNNryr4WF02SUGZj9NZS1mMrAhh+5V1/V4n6aYo1DVasRUVxDqK5WfOmpH3VcEfhiofTHUqOz9
hDuQMRryscSrnwBevFygKjrYX22Mqv203XI4kYZNahvtimuW2378zM0HrYxODVJhX9gOI6AJo5TI
fgtV86lNx2zd8Vn5mmLYhGRQUUAmz5N0viOzJ3x50pdYivZRbXt5ygyWMpK0PsxE/JO0fKFEfJOo
2u9Ds/wg/TagpmveMw3zzlgpzlFQmZCAMSbmzPUyq15Nbcu3EJGDZYsUSZP+pGSKV0b9RZZgeyoZ
RqSsOQWGsi2VU5XPJ0yVfu0hI6tPfgcJyE6QTKZPMbbJ23LC6lI9ZyGx3KKFpbAx1BLKcQmo1tH1
svi71U1xmai0UdFsy4XZG1fd3rUrsZY6/C8Em3iMAGJIas8GhUhlTq8GDoW70Ylwaopxs3TN6lgp
mY+F8EehsQ8PqdgmKthRkScwhRrAt2kS1xppwbPC0GyImo9sjDHH1Ad4k0Nib02I+cnR6jVaaK0/
Wjr7RxtqiEzyjGsT3DlF6rVnR/DTTAJcIjJ3vToyWGB+lBnDcdHm/Ke3e4jrgKQsVHFMsUzEoUMf
QVOcZLwJ8CCFRI6lUWhFXtoxq+XXKNadmfh9qjQ+0dRg4lUFnu/g7UnbsdeFdVXtCryLZBhlIjdj
2I0Z4yGHIYVOlwqFOZt9Ni18BoY9Z7L72JSnOt2EU7cgbnAFOXngOJWZ54bESxTaNgxqxspT2N7A
FF4EfiClkYmdHvADCrUGAxm7T6ImkjXpkT7VvFg3rXIKJqa1ipnBggRunCBLm9bNohs6qOZtUBiI
xdNrLDvCu2Ogg1BNN5kUfGGc7JqD0fmbqeL6GwYqtFp30cs2r4i7x6NWwre6EOjhHsk42lWp0cGI
NcMt8Qe3vifexsARbxXo2HD3lXPGbKyE+CIf5mApllUOTupSCDkN8dN9Rj6ay3zX/XbqrgaNio+q
6K+x1B74x2f8IGnYMLpBw95XZ1uJPxM9SbbYiWZel7H4FTksQTt5xBu58nu9hVoy8f0qy+8ewCfV
1eCoBW76pli4TYaiJbdr0SlmWCClU5qvskpsCR5k1qcwdxldsGl+SqNlsEE6evowLjhfUwpyNr+7
0TzUU5scXafh6HAMxjq1ROUDpdWhrZCTztB6Rm076FiGx484uSLRDtufUIFTUQMOVC1Nj8tcfTSI
GrLR9ucD324JOLORHYSdNmLgLQqaC6tCtTVNY71jF0AAXevwdOEj4t0+PIT4lJauOSxQBhpvDVJc
pAUdFqo6hFUsdfZdDb+uM+acbttYDzpsciUonW0Hx6WG+GgWhoWoqv4zsfSabjidsg4veFKHLEiM
sI8GUlo8g+ytc5OEu76fH2ZFS465A+9vnMuj27WNV9YB3MEg8s04uCU15Gsxa0d9Ge+YuCyvMDl/
tVKbEZziWcPbLKVywBDktTd0yFx9Y6/4UBbx9Vm4M8QMK4a4Fz8nzFPPO4RSLdzpaeK4zsRGN9E1
TK/4VCNFVbCajEuYVQ3bgeSoH+ZC2Yx5GHh0wW9QM0ql1n7m6inUItVfVn2bHxSB6bqJzloUoQ3W
oxu2XdtSg2FYTtWuSVKvwtcT82cUIjNzYf6xVMVq1tI3/bzXG7QVQo+OlIU3EJMZsgUhWIr2h4Xy
N5yram3ndHd5N6icAZkXNIZY1a3OeE1L12buFL5FUqQXO+5zPpmchBYHqs2wcKCHv2gsNoiz7J85
iuCEQHzHg5Nuxxo+UFC1/Ig1CTAm/2wIo7oq83EjlrCyWbThbbK+HfmIxKEEk8KDqXN9e9A+FYJe
wmGZHk3v9kDnklrNJ2mrzbrcNIHxHhRoS5FgHZQWnkfahV+tAigU4xkQF7EXaQNlVcyQsqmqd045
AKZARS+iGB+13g0rVYd4quBUD81d+dat4WmumWm0WKXXBVSAxoHOp0IgG5Lf0I7y6wxVXysYlRVL
H2vSwqnUcOUgTwLhhDMAgYypegrmyHkyawYiA8MrEmhXUo/Us12oXmEio2p6qJpJiXnarCvfTqmG
3/Q2vybW7plqPecu5oGK3vyyv31kFtiL2UqqrEtRdfUOONMc5biRVfRhKIQvG/tuYEONDMS8TQes
xtJwymC4TItba6t5kZ5VW1NSxNh4NdT6sGHrYjRhFAd7SIlJVvvvQItxcocpXgRUJ1NQk+DW9LvQ
SNXNiOMuFYP6lQbuSz7H6FfS+2LF8CkYz9GYfjhqM2xnK2tO1Wg4zLuE6lmRUkDIqb76wdgubQZm
8ObsT5ZBjo3bQ+WgbinmOt/0avDAQhcfHc01VrIkOERx1OfSregNs1FA9UQUZ3bvbF7RLRnbaW06
7pNjS9cP5gDWf9W8OHnuWVNleGNRIUst9CejZf3LVaP2UllubaGILRxVrUT+FDhpxj4HxjOy9uWY
w+I60lubrDYOJKxaOxvmgZ7a3TYQFKEOSk49yFmFMgU9AlWSEhXo5Gn1epwN+ZaNvTA6wgMkPlh5
7O50aouDLIyfKBPuJYrLK7aD2Pdr+rhxsZ9iBUbxkpG4kRiWb5F/FVTKpp9aZpZu3p717wHiScbC
v6YjrOD2Jl5mN0wdgjeMo3xn1iHp98wzQoJjy8K+OsDRdA3TyurtVxfyXYbUD82LMflmKf7kmDUO
lmPRuYmL3dW/EuDNL5YYjqHU560LE2MmkHddBZTdC2pfKBmGbjbux0Mo7d0QTGdnHLEmt5mRmsFE
IUeEBhoVGMWBgIMwaawYKviVnGsNKuso1nbXfUgpCHa1TcIK6JLDMn/XpjnbaWZyJJeEbNUB+SFZ
kUt33nrZhI5fDCykhQrYrDfXWjhYMcgMnEOG5qb57ER3rBui7XD9RtRh1fgVNJgispI2Xq+i5VHy
ufHMiCCrdgaOGNnh1rHqprt4caOsNL5VMSo/Vmc+6k1mfrgCjpUTl5+xNX4prThrtXVir70O/LKv
ZWAesOZK12HewFhpOAez1NjE+ftIV7wLanxkBGyG/JQMCPljqO/ZwOLfIstiIxlX9CPsz1b1k8qc
glR1oBcXTZQf/vvVcKpvQ7sIqkwzO4yuWcSX+9NlZTsTg+qlieiHyaPxzw//Pml55t+bGdmZiJGW
h/+9en/5f33878vxxOdz/b1tO0wYh60qhj/8yRCNhM4nXi7u1+4XAo/PQ91LWLvLA/eb92v3+/7e
/G/3/benBLjNlP2PWmP+ibOq72ZjdggSklfQN/Ev/nv1fu/99qyPPES8QrbR3OKJ/qTAgpsLjq5q
Xv+9Lebg/942IvAIdDTRu52RcpnMAj9HpdHWBlDmIU3amf9StHsjwCKb+MldMOq45SxZAFlfmYdQ
Cc3DHAaO5zqUNPebLXmZ/z6QLE+xLYPJg9B3f19wf9r9Jp54EO6G8Hi/KzIN4zBqDkq2TkkM9Mv4
9tyfd3/kflFkNX+cpvMxjnSE21aOoCtePsb94VYzzX2hkf6nmRCG3R51qwVXIMJF7EjhgMvW4lZk
Vwzzg5S9uCqZ/hpYkLYxA5q+nuq1RUzZ4X6hjYtPe1jUM/zGGYYIrjMY4v+OAq5F7pign7EaHRM2
cKNmYhZi7A8zVawTzMZ2Edaeh3gxisrvB/hy835flg1Qtzub3IUaT/xC7ZE33B/pZa7OflDm/6QD
qPzf16VNyIY6dUssPbK45P4O9/cupVicR0R/5N+Jtn//3r9/5f62/z7n/tDYMklRhxxV6H8+VPKf
T3Z/9v2B//He/9+H/75D6cTN1u1wOf3PW/2Pv1lEzi5K6mOqUgDjmcXy52QYKZhu7IXSfRoMiIua
is7OntpTAvSMnRTuGQRhMQwTEdDlV2Ko1c6uAqYCRbi3kynfW2Fcn4gpZKqUMMdv5a4nzyduU9Iy
4K1UBVZeWKx4gSu++ppIHYMU675iEF+nlPo1lQsdp0mXjVOBsCwwMWaWWkDn6eb6iAMMHkQEfm4D
Zh8Ce1C/aWuAN/eZAqw4JwNLmlspUGcVhTgoXOVL2eMn2zCs7/Ma4qdDL2KMmBo0eHjk2T+9jIRf
l3CgqAW8LpmuHRCdh1wedpFVPLcWA4QqxBlEhUnRg5J5FN3Mu4kygP9oyH01qk+anV8ob5v1mCoQ
EaJ4l7IF73pLrVdtjgePSl+mBBF0Kgc9V9FdU7VgM4uC7jySVql2TDBVnTFdt7DBU+kS1DdO2Mci
2ooFXGJzLmdOLUxxbLjK+H5MECWdUtREzQPfx5cwmNM1hrBQaNT215SJ489xZXuaqx6LcOignwaQ
0ZvgIB0EIIrtviXQKlvmIJ6UEQqiDkYP0ZbWLL66Lkk3dd58K/YmSdOWQaPJRD9JriSrwIk2SzjU
IXrdADaoxnDtaJiftql/aUmHeLYBTDMmdWfi+M+5CjGguJDpB8Exrd5QGWQrl6hmv26lXFUOOCkB
UiZbYEOgasL6IIxi3Fc2vYNkBpuQu3C0B3Fe0gX79rlSqItVOtM2x8NkaiJcc8fzkKinQXdM+GNd
7LdO8SBavdoMZnARmvGdVwtuy8cRHMKAI5pYibjDMjBHGJME+R87jY5pMCAcl5V4CHMwNLYzPIUI
gNuQVHOWuIzoSl+v6wY4oIICM5VSW+eJ+q60+j9WIna5RFzBSx+AAzhhwvmaCeupt+rxCvaoSYq1
xIQBZmESvrPxo6kAQ8gPViZUU0myVx26oNwVRzt4SozevLWp9sfUUPFH6YukQEFRn8PbNT76RsEu
pZ3fwp2QKm3CrMU7I1l4vVaLfyymf2Y5CN+p6PXaAhGf3qV+GbOq6Zk6M1yhZtVzRtpQYJuc3EXG
WJpfJPaP7PHyLYC3gsAtvXCINtWAcVsArrsJsuCgJNEeMPNFq4xgX/ENCVcXQJ2F+aIW7SnNyOMk
VQBMNSPWPDDMXa+Hzq4tg4cmjOoDySisI0VG6igCc0RYY9N/VGn9qZR8gqyEBJuRWVyo1yYcaf34
vnvh94vVst5Nv+RIioc6QiegNUB4IlRh08DDSiJo4DEhuWEEqXrOFTx1woyiEw1wGwYPxUwGk8L5
gXuE+KFdg1Gh7HMXga/sjgYMuwFhT1NjqcRyvtEH3PhKkUk4tVn1nVnABg0OiZ5uYb5nwG9TgfYg
vyTN5p7LkLU1LMMYogzfLQTmNhRnanoM/FRIt1N+bO1IXu2OPZlUXb6FSG5GXf10YleBDZPDv9SS
l8mIum2T0IaroU1yaxj8tEBoHX7j50SD3jV2fK6qi69RW2IfOOuoZ4OOs3vse2gx08rtQaZMCWmq
H4KNOY8a4dTtgPP4wNhyeK6aRoFbGv6j6Z2+rgALNq0J53dUNZUanjdlSgzHpVuUiINLDBma6bTJ
WvxOYs0X/YWPqHmkvbUwRoE+jLGptjkelYzxYcKOU3HM5YCnsgWbFCLHdhbC9Em6YOiAOC2BaWw1
ZrbHu1g/miK84Cw6wNFanBCY3m2C2Gn3rVQu1QwvjGHVSzeniJr629A081pzwD6mUkVeqEiDPLnu
J8YpFaAt/x1jLAmHOsRlu1dehVI1fOtYeAsTp0zcm4+K6SBs6+xNT+IefCQdgEe3FxvQHLFFNT6N
rQYf3IhAi4U3E2lzbCHXpKYkDRqSGUeuXfTRKSFw2a9JXgQnvQji1SCgR4ZfxBbhYpVdb7sW/v8w
ElY01fzQ7tycDRlhTlP2ATDC+GEncEDScbwk4PaHoWSwkjnIuMZYRzRcuHtlTD4GCK/2OH6kFsN0
hUz3bhbwoyekFpaGhEmp9bU0ocJP/XTq6jg9VJtpyG5pqbKm5u5XmTeA+S0SX6t+TRwlgjODdTdD
rXyOcBG12JkzYf9ay6lqaYxwkuxUk/SFzsmi2pvH70CpzoMylZjm8N/HKN5VBUm2kyFBrsJn1W1M
FaquW+3h5WQVRARcQHm77DBYmNsxZkYGtdx3f2B28MarbOO5WGID3NB8j1KcDeOaIKBucbAZlgt1
SBBTyPwlFGF4CLPaPUzG+B4KjCqaXJ8OKtUe9BIuSGqWvplBJ4jhQR2TKlf3lTt72oIeBo22HZce
QLEp/yv6SKcpCAFaTD7vF9p/rt1v/vsRlxc0UcRgzr/f0bca5Rz5MxkYivoskhSTH3tQPJLIfHiR
bxm5S2U+5VvKxxnAieifg6M5XGWQXqwKK9c91RUYkNTuNscTMas/dAn3X3Xhed5L+vsFMaYzDjhc
3G+GwgFBp2EjX4ZMpCT4lEY3zv9+KL1piB9vp+YWLkd4YrAftHEyE3BHIJO5NBGVhnVJsVzcr/0/
9/WOy75pITCqtRhw8t4giZKSVuod7MuELO6uo6HLl9/y70Wz1KhdZMq1wsR5bVQMO3fq4sx6t0iV
iaRnyZXt2LR4JSwXsW1CZbrfjhZT1rkCjXFTfWeJPoFXb5NPcXdmzerHvnXUvWXjWOQsF3MKkVe0
VboelGFxqsIs9tCVqM7qwnwI7YIFwtI0opgK/XC/ViukNpeDVQBmAMXKxSO20vWlFjNpObh1/wz3
axatrmcZULjC6FSalXpoiR08wGPvQwz/zQo3Ey2B9CvLEBF8qhrTPtQfGYsUh1x1qm0YO5iyNR/z
QJ1Hr5etGRtU/IQFBttSINmxMeUuNfy4Gz2uvY49lFA72Ae2xlK5WCfjdenaOW4BON6kAW4KJYTS
kmnd1BjaWu/pZZhjXssgiLZqRtYA7AUx+G0k/gxLH3O/6JZr6hBApieh7a8lrp1HjlenACJ17eT4
oKvIlwQbGq5epQsRN45gOHMBvrov2lndjsxHD/Nycf/+7zd1IMU0A8zh65YY6C2/AZXb/7lwRzxU
HLgC69kVMHCXGCstJNAK/LboYLxUFLzuYiT89wC835xiNOXFNAde1zhPuj58lCWaun5euJLxHDeb
UBm/deTxrPv2fhjL4//KjL4JSVsazxpmhLO7B9zBfFOy84JZYz6Z4BXvJ76NOkz5nH9DGogYmNCH
Xo2fo0+C6Ld4Lo6MphRIqjC1l1oQz+WYgniNosk+hS/zB/Ziv+OFiUXwEj5ncD229oTD6Tr7g4ni
clKSCMmAEiNddEmMAqaVbvgMQXC3jjGOZBr+ni+GY1iQbFjU5yf8pOsBo9dNp2xxdQz7nfI4X9qf
gpsTtMGVARkCiyNmgB8ap6/qQcxp3/lTZPCizY/qlfKIGI0hYYYaHOKNdYq+VboY5KkuL5qhM6A3
FgRY4fruUznX4xZFiGZsQvMHMgz2tiVGo8/qxw0DKz+6Ek5irZAZQ7R4FiClYoPsPF6MppzT9COv
2gl2GsYFPvpYHAlIt7V+S7azdG09Wb/mWXsSn/oheAKPp9ZrkGPpeO+ugvBEzcCyon3Eb9Ml+B3R
hr8NeGC3W3lSo72BgL9bDyzaFo3kxqg8wRQLOvkJ89m5pOleFe8cByjgZ6YTTI1O6TH+RnFZYvfv
q8ZG1igKUMTCt0DYi8FDJ1ZVxAhrDT0Oo6jhSiXGugEl3r2dYFtsx29J+ujjP267aSeo8qcJnbdT
sRnujGrn2k/if7N3ZsuNI1m2/ZWyfG5kA47BHddu3QdxHkRRY0h6gWnEPM/4+rugjKyIiirrtH4v
s0wFJZIgCQJw93P2Xjv5i0AnUnt++2cGutJJnLaVTRqQDo7ddrj/7eUmRDrz99+M/yrKoY8S08Co
qe8LDcnKKv7UDvk2fm33/g2UU5IzmDZ751Aux3RDWVEe1eX0xhHCvBaNXjKzXUZnaawrj2nTTktm
TmrkbwK187IzzM6+gKG6NLWN5gp67MwbNgLJ3yNEE5SBD9MndL91uk6foHBc4gHdFg/ddXST3hUP
DRWHhVhWH9EeYu1j8mJhcNl0p2TP2I8OU+eAxVi/NTcjHYmNvOZihtZgi2wGOzXyaXz7JsamcSP6
hbXk7FiAeUNZOlm4o5oHeQmGeaCafXS6lduuP6ru3blLj+B4g0+MCRga5CcOKJug9wOrtCXAtKfo
FTGk/k7dGvlrf0tj4a7kS8dqA6uYezir4TWQNLtFSrbDMOsd7WsO2Yb24w1is/IbEgt1ytcnjBJ4
dakNJ+y/PZKoJxkyyd4mr2j119q1+QAFc+2u/I/p1cHYbW7Cu2TmNIpHZa7CY7sjEnFjkQtxYT3X
xQL71ArrfXMNBhDBc/othyyC6wVl0wq5M+ZIzlOJG+A1Wi3CXWaDa73gDBuvZgTAnakvPgCThXLF
7GDZLMLlFpglsE862AEGwkM7Gy8O+BTAqa+MG5qVRsBM50iJHLr4TG/gsEXGdxqXzDKWWrmFyLDj
I/pr82y8p4T2bocXluC8VQbwjb0vn8aD+8S6csPMbc3cfEuSD0U3QAunJ/sZJSEK0dU+2qjVT0EF
53+NcRNzTNrP8P+vA98RumE50nFdQbz7zwc+IPsaRZfoT0J1JzxLRC1yjeHwupfuo5gVpkQTLrNn
bDMomzAa3eNIqmfi96xV/os3QxDCv7wZg6RTqQjs0uWvZ6EdNYNTuV1/CgW1Qv5v9F2QrchyguZc
47Bh/FjisyPKhHWVf1U0Vz4NXGyW9/hHwquvt/OfwLW/yLtwUZb+9MUtX5qX79Fqp5f04++/LcO5
TPfW/C3//BtkvTZ9DV9+Dl/74/l/hq85vxORR7aEpRyT2bCwf/tb/1E3f/9Nk/J3w5gDLnTT/CN/
7be//Zm+psi4sFzi0ExjjltwuB5/j78gfU3pxA1yJ4UXIbjr//3ft+H/wIr8frzXv/z+c4zh/PI/
H3IcZlz5LS75wrJNx5w/+c/H/2hQEQrGQd9yVUZ9cJH6n/Z0aH1/rVNANVIuriRgRQqZoPFh08ir
u9sWPYI+vQsNCpDurULSBn0mLn1/7rnmhldN+WigV23C80+7+fub/6c3q/7duzUdxzBNdg+1wDmZ
8KdhKrfJ1FLK590OBAsHqobiWpx1iZqcFvboFkfawSufUdaWWy3VbyRroWI6jaojswCsYQo31RLb
KaXg2seQFbzLMFfr3nR2owXWoMcqjFOzpfTmXknzoy5mfh+TAu+KzZREAMVY1v2sOM+bG5lDe/Pf
eERc9UwP8rf5MURWQ2VEa8zLobXe9q5HzQs4EC/V+GRmmUeFCnz+0/yQeZNlYZA1jAu76Nfzpnq7
2NcKYm3xhnbqH2+qtLLl/J7mN/j1hkumkTq0F5SN8xsP2Zxfjqj5nSVdAPALGq4QMLas5ufbJbfr
HoN/Y/HS8br20acp/Wp+TJA6q4rE6ICncvdc+JqXfahCLxAdL70IdHJJ5mdzZcXDTuAZRbezKFFX
z89GVLjVU+/ZqQkQmLcR5hl2XLSzMKtKnlvOS5Nxg1oBgod7OW9ORAdkoDQsu/X8iDjsr0seTdow
0nxetm/0T6GIvY9bErqv7PpgYZXnGXHGBniNr/fFi5eGXP/5UefXIwUdyAgZVbiPs24732WZwde/
w9bWX2uo6KJsV18fgO1YBRIPbJTz7pk/+/zi82ewGD5LSODz7XkXevNt7qvnonC+jOI7nbc2mtmD
pTN/qAIg/gnWYeEDUzcx4lqcGoJ5Mbe7/ByJO7JiUWVyOGDicr05Rm01/zo/eDa0IIjbjvhxdISZ
ZUK5igiPlhVQ22aH+e8evegOVWA0PYe8xrzdOu7gYeKJZHPzJgS3XSaWGS30+V05AlTe96cqZlwl
zem4Z3xHGOZxe76vnDe7Kqw5rKxbU1Ga/fXNLU6QdcrT53cwP61P1o77ZJhwjRxv25XjunOJ+oq6
/CUFA+s6CFzwF6Ylk/ziKIiF0M1g+dKhiaT4djNo3p3rIytMzOI5rlPWqLMB2Tx7afLQFw4qEzpi
tMU2Pqkh9SgvywoDJLwdagULGYhL+g3tMlMt3n+Q4w1WYKHUXUwXvIb+qKH0ormv8IPq/Vtm+cs0
YK3k+JwwmhHQxTAxQ0GVDOHh9c01BdJF4dQrJIvsQfOKi9h/Qku/D4V/MYYKrDX/4yB6FYT/FBn1
/QnfR02l/24b89gkmAXhITB/REYp63dlkG1uuY6tBIsVljLfR02LZChpC4dBUzr8Y3PXj1ETrZlO
yqgpHEMyqP5vRk3rl+WSJV3GHjrBkpqHISz1y6zR6zW/ww5h77IgWUrUIlxAmd92NhFxqW+/Uvqn
RvWqOuOmcHN9kbgWWPZaPZauytZ0qaEl9D6ZwVa3K31W5pjhlq4Z0TRT3TnJU5sW6+ARQi6nbabK
pe1W14VBaaSYG0JGnwqyUWhNokZa+WHg7qbolDdEIY+JQY66/hTHOouWTAF1uMtIuRinYJsawmcO
KfZGTT35L8bmf7NLhM4+Z6+IeYj+JQ/ZbVXlYQO1dpNGu8gXIcXeRDslBfjLXNM2KMNgGNUF1vrJ
POl+sBVT/KwZFLqwdeGe55M2hRtDRM/4NP7RLfRuUUd49hEvkKDKFdF3ncdREij6P793g6/vl2mQ
Mk1bsQaw6XUpxzJ/mVjgfkLO3UJi8HzvMS09c1GY6XU6QHVIGzffjJNxlfXfspBO2VhwfStl2e+I
3mJtpaHrqHx6CfS8UHwSFyBzQsH6cduivHEGrowUFelBhDQUyteuKOTSFFp5kdOUzf0AM5SdHMyE
8TaNpo0hpuvQKGntadVHasc1GX3NoUxCOmIzVq7zv+GQuYx7q6O0ox5F59/LorEWeWjs9AlUTOfs
jJg6maPOfpCDRCzadh268f10TDpv2mqdoI7uuctQTUTQ16vOol9kunOYFi3ByXqt0DCCFu3eRqqn
pbIQUXgTsWhXCqkx+OJ5fe10oJuadxEE0FqZZqkI5IKf+KyZRUpalfOt7AceV2MazWMuw9pDUTYk
sQrtrWljsEuysa+CpN1KIVHidC7wSy9g0tHqx7LnaOkDWDC2jkyfvNUM18iiGoigatiIlkNPCFts
Emn25nt460TfbWQ0F7IQ18Xj3dDFjHOD9aICOpWo47yyOYc2GAodZ+CEBZjuAY106lV+Ej1NEwIZ
D2xVXs2joDVCIEvry9KaZn6syYRyEhuZZS8TEd8Lx051fAi04LvqsbDJxs17UhvLdhhWZS4AD6hl
UwWH1J2owzWo6ewIBF6IFxpxJ4Q0UkdNzzj6Y0nOkHarTCKvEhiybgTyazIEyI5hn8rm1augugQT
bknwm0GYoSMAkEoyo1x6eodHNp+ufUWAw1iMT2l3X3VjuUjK7KEYreeqqV9pYq8iq32UalAXXZO9
11F4LQL4Y0YYXlUxqL2w7b45ZfEEC0WzaMo1krrZhBvKV8DwLe9QTFi6Bt2iXRKuhlxclvpULfJI
bMIRnWVcMeUqDBLZC6jfOj5FaMOMwiUVaD0o19i/aIuTQNS1m0A0R/QwmwZnmhr6XR1Xb1Jcm263
b930vja8ZOXrw4tmQPhr6SOY0QohKedKPwscR+qVVOd9fKJqxEM7ymSpBe3ORisPgAnUm259U7G8
S2DEoiM+RkWgrwKKyMsgYt2QWYia0/EKff9N5NQvuaifgqTbWH6ytjmTLrJgNuttzYylTi4dlKJq
WxsIXZleGUzLIoQ8HhdWh7gTug8yea2V+vR4L1UC/t8yX7QaFaNouKDLGo0xnOGwsx8jvk8jCmYH
HG2faNNU5f1ATkLZ0Wa17TfP5gNkJFeNfbWRBqKTzLtBRXcZuRrxAD4wDs2+SaxqhUmLgouABeF7
oE6ntCMqwPjIOPOo41AG7qzkHmnImgTFWb9LOBBdfCoGE1U7c/AuwlrPL2qZ38gmIbUiZhsNs6fO
wf1YJCacTWeZU6Vky9ejVOdwiKlbjSca59tCIi0pyG8a7dan2Iry1HVXGOZOIzMoplo5QPJcwDIg
/2GeDifeq7DTo5YFt+7YoI0ah/sCbcBywkjKMkU///G6KMXmONs1KjNYtNFLgoVsPr/HOo/oBwSH
Kg13Hi5AnKgrY0TrbPlP2EMh/HfDR5JSMi29jp1kFqvGOHuFcT3fEbnyMe7pMw3uq2i8GxxsuOAp
FmLxWphKPavBPPrq4MU7WbtY+crucdqNOubH0nDR4xNAlkzDKnQhQZfU73sNXqZeOJtceCADyBim
EG+X69YJ7rzeNrZR2O4EHmlwjg49K8NfG1Z/RfeJXCHjG35KK0JjGUt5ciQueLc6oCZ5bPBdQUCk
vuy86DRCwJAMxylk9pq5GJaw3gRRoJYyq4uLosVG3jbyrq46osBg+tBWiXY9BQPAA1Lh2GdFUZgP
ZhhskwTBzpCJfk3b+SopqgcvGM6O7CSrWPlgAGmK4vo9CCU869Z8N0E65Q0Yh4wblRcifkg7uJrc
NbrlTWG5x8zFzlyo5iINzGfB4n8q4FxGFW1lF1WPZmn9ArsL7Hg8GwiStAuHUNfBxBAaEvjtp6+O
zvJ9wEa/DR3n6PYYD/xwqCjKd3hvR5s0JYS8I4VCyi93g5b3JBJRBaMsXY8As+zYeEtLKDomBD4Z
47OWpv0UDzXwXE+8FJr3rQraS9NrcdOYebYeWCuZFuhPT79MJd4egbrvArGehqQcS5M7WpcFLuye
7OjIHpaako/prKdpUzdYPkdF+DLi2GkdREM2E5GoCaC7CqRM1tAuirAhWqmSJ0uJlGA/DsWicc6T
mtkzuAJpKHFl6cm+CZvqbOE4CNAhX9CuJTqgMJurQJAXrVK3uMQcpB8gT7xPSr9DEUxdo8WwPR/w
Wl1DVcMA0yIF1203WdI3/Aj1AluQkesXIzjtdIw2vuEiSCj5ehpSu5V91/ihf+y83ZdltkrlWbd6
vmyrf59CyMGloCw+ivugqjNw35QnDBp6rZR3vcMI6qu9aLoTPjWLxbyTs0LzCG9SXLe8qXlJHGfa
2BwSl2s7iS57r/2GH0ZyLaYTpYljjyswGeylbOLmad515LigUuH76G370S/b9wlbKoeS/tjPXhEN
nbFjyW++kd6mEm5828D3y41HWYliLQGdN1by3mUdJjdm200IAntwy4ObaOe+7Z4tBkSiGs2L3svu
nWwEuQ254KIs8wcFq6Y3iQpw6P6Pzg0UgauowFwUxndMP/daO9x5AZI99BfzStvdGbDgeBZJ9/b9
16djeFxYUGVTLEO7+WVNaC0iRj4fOdTMUXCPg3woZHjdzatzi2DuGFbATBctrzS34o1b/TJIFphQ
WSNXkGkG103Obfc6dbjWKHTUmwolpO6YK6fAcmHXPcykUe4oDdNuRC5hzvEzXOqNUVCbKO77ZiTL
TqJI6Ilf0GgtmskoLoQNgj7rQ7mgmLkfcuhMFviTreYw83GBORSOVdHvC1dWAVond/tzQrlxpeUR
1NRMYOkhEpGk9BDpCE2+tiuOsZXcGY3q1pFgBRNb5hvWb+PQp2gdywnTQojQSsMjOGghySeWuovi
wMHSWvM1AtYhX/7WaCFGg/b07GjT5j6nvwE0hVxYAE3uR+ijVs4AmixUxI5HIkn7S0w44+uKZk6B
0zL1qhOdXv0mywYGQj+8LtMY96CLJ7nIqDt2Kfr1gnZjUu8GH4OzRsxGDTNgWSgHky8SFspqsOOS
Xke3px0SC17S2NEkynwiFhIvvZQpfqFAQvSYEmg2QXBoEeHhN+P00MoUoNfk5IvEC5JtEwqcc+YI
fTKvEYM2PdG73fxDn+OBfvz6dcsYnUPlELX7dSeoipnLlJWgNf/xBPOcVNPAzAjszo9NfN0a9alb
y047l60FErPX3eVYknkqzE3gTw4pINIAyxYG2BELuj6aIArvK6/o6wcmhu+b/Pq1GMQ5m0Ni/xCz
f0nWv27Gusf6gvBAX6mnLxF7FoDMz2wAWDIS2g6RwC6tNGwdUpabcIBgIyvsJizg/D3Dx62k8NVG
o3dn2eTjzCKMr838kM77X8L9rz8ms+RXWZgza+zq0LfjMiXHESO+kep8X2V/DGtfknaEgCUFrluQ
f75zK10/eC5stiRQ0yly5xWTaRcbU6u3UKenA4dMcFVR+LnCWm3A75P0rEvMh0kBxcs36ugU4J7E
8S0qlLc0gkFD3PYDg8LgNeJG+j5miFl2yQxmzrwsO4rGo01qEnRGXJH2tS2MkAgt4JaQWiiPyq5Y
yJQyU0iLM81H7ZJs+ZJ5e09eYBzpV3GgrZwuf2Y+khMh7IbHMKgemlQbmCVmqzIR69FIy0s0mtNZ
g7JiIHReBdPorjWjsCGw8Po1nqVj39lP1BfepmqKMb8wS60rbw86McGZDArVBoKgFdZNYEQAA4CP
2/YUHp2a60NWMFQ0KcGsdWAnzxMDkopM8CFFVx3K+Tprqc5ckRN9nVpWdRBGBdSsr24tQwyXpH9R
/k8JhmnQoR0cSh2BU/lXEDhYq2f2jjU+rKzOg7btArH2OWWYamSvXXOcYs3d5xYDWK2lSDwMZmJR
6df3/kjJMdBcZpcSZJgXdMmjlP517pErJOKI3Er8kHf9lH2aJdfvnjanMVTNzu09c49F/KmM02Ej
ezldcohAYhdoHvre97eO6JhjSnXoHU0eQCqArLgZm4LiSZI9UoVhuYdV+spyunMcR+4mbv1XnGXj
rsit12SQsCw9ugoDle1lMQN+Gq8JT5rZUz+dff+tcPbjVI53moNTKyYCDFSUuLHp4Nz5Wk2eQket
PIevwqreOUN1IfUATR6+eiqnF1mkxLGYf3S6BZnJ7haBa8Qre2rEfSidc1z06TZsh8t61AoCi71T
Hxn0wTG5Hvyhv08k/Bbm5R7G+LNaZpAhbiroY8cwcbaBj16IpcnNOM6V2gqER19Yj6FTkTqRUuzt
bVPtgoH8yt7xCRXEL0cawyP0MTjFvm7uajtyydnMV1ZaFaeixKQIFcjaOQkNYNs800ehH1PPdGKX
8LOkFmgJ74yawsNkOZeEjPtXQkj6EonIN0Pn70Ncw8ARvPemi4sbY9CXUdbJzRgQ4TkZNjvMmJ66
aoi3YbOh05PvsDUfzA6mgM2RW0Fb0nTzPg27fQCPZSf7AVlrkH3zJiO+kWj+Da+CLkHZF5M5yAzJ
AdFNpsZ0zidksUGYwh6GIZV5/ckeqJcoZ7gOR5DeuT0Bp7Nie4tImamQXYC2rgXMVC3QDh6k0U4B
ma1AwCE4+4iSJrhqB1DaqfnQucxkhqnaFD2uo4ojNyj9dG/4OSTJydwZAWjNLmgX6TgxObI84I1V
+GyGeXdT+rA/m3hfpZl/HY3FCdtotwqzJmMBki4CZHJmps3gJj6dmYI9mh4mnbgSlyzqTYiYkmop
pZdGDhQULnxoLAerj9sDJK+surbD9BwypUHirKxh44x1CbvMBEI8ZPohgLDDfDpa51WGXEPbTHHr
XukAIRirE7Jp5Xjy4knsqwQooQ6RYhM2rnMiKI+rDDSYja4jEm6d7N7W+semM/TL6ltZaeFdOxDP
SZXj7AUNelEmjKlu32DMB07uJ+RwWCQc0CGJJbPzpsJW2jo99jwTIvJge0h7B4W9jmCiqW+J/07Q
mNoA4ouGaB9mIoWvKK051v3ops22sxEOtVTghgTfYKG33aJqsmMV3yMbvJQdTH+/6b396C5UUxzS
vChR7dUHkdf6NTVLfOYcnHiAe6Brbum6ezn/+LoVororGZK1UsOEWs03h+rIEpiUjSDAoNjRAh27
dBu5BVIgnVqSVmE4WyRaNveIyCRKtULbJ0H5mWkGDf1Z/BdRL74wdLddwafDJIW3wtz/cTMsBpOK
QpngO9uprNe9K5EkBCepEVEy8xLqi9EaTTcMEJcFfAOCaJXYErJjTdieJEuOFQbSnPlPXz/G2n0Y
WkodMSJ7EqmgcO07KbrvN+O8DHc6cX16auv7cf7xdUvYAx3Vrum//96MSbjUowRG76yktCpkk1+3
MtbhMzkQ3aIz+CbrHWB680PaEIlQPqB+qeaJS+kgohSR45JcDbzv62/e19Tlx90OY//Kr+NnLvMO
FnwXkdg/nvu1ga8fv/ztx686rDb0KxV9xcpnDfrjKVg18I1n5CL9ePTXvYbSecpPN42Ckq0d+Ony
x7N/etDXH5XmgDKm6bn49RN83f3LS7jKwOLqB/gy5g8TlIT/NGKQix8v8Msz/t1WfjzEGDhzw0Zf
F/NskQshYdeYoYAWhlAXNQd0a50H0err7nKGMIovumNU3YS+1Hc/rGrSC9s9xdPhu3VNzSa2oYYm
HHtJvirAccBPT1OAmR1UmnLUbpNM3Tku4VdiPgI4r95cSj4rOx9zfcUhnu9pa3CHX7HA9yoSkZVI
bvGB7FNvIEzFTIPxkNQVRQEaC5QAUKpGlv48ZNOu6vr3IM2JgCSRx/cuW1HssxTxOxMLBsjRRqUj
yYvgKCJbnnm63d1bcRpC/Sxuw1B+BnlxBWaEhDP3nBv+CzpWItK6+EQl9hN4dN2F53JodXIj0LQV
Trhj2f3YhcBIaBUQymy+OnMbmYIPEYoVLiPsKs4k/UU0FVutHN7iNCWOsRiGZaC1gHp9WNtVM16a
ufYJxRNWlHGb9dZ9FPd3QYkmvRXq/NVByLyQCm/Sv5m4ifyclRFwjG+V9QHjEGWt6q5SHU1iuuv0
WetZ9djcgubDIpIrMIeDDOJDqpF1YRAgMX9mjXYF0nlhKCyK5DXUNmCtFu0W87+oHdZDiy3A97Nb
Lc4O/eAumhTBAvrNjHQfYbcPIcWwgGJ6Uj50o31j5zWmWsvaINx9r5Wlk7UeXgkcB8i972O4PlvD
QoFQufmxqeotxq59wtwtjr14XzSev03d8abwne7UeZ8yH5kWlUCJg54Fslej2nDMy9I3YfI4DfPO
xITf5ZENZ0EM6Q1WA25yP5gK4UBPos6hYrK1KGLlLl3qEG6JX1tyTaI7zvTf18qbprwf47H/FCxN
aaThkH0etX5dDt7OaL1TaYP/7dzLJiMqrwE4EYqTrqI7y3AhieXurRyW0XhZ2gS6N91lqeytE444
lp67vsYo0WPBgbON2QvFro+JOXooRPRt8Eiv9r3WhEtEbGpLR9vtexB5QXijBPhg5RSvuYnI1a1R
aXMh2eAiIRKrNcN1Xzr2mqMHMJtAZ+17LgY6mklzywvjBU2I1ETQYRX2sAWKdxErhc80ZyLvzwsZ
J88BXKTvldYTyizmrOitmVguk2hQolDSPGi37MCiB5TtjqwFWanvVQci/8bVQhLGJ/Uu2+TKkhbA
+sGLFx7QHT/3rkXloQPKcK1TUrxT5pzXZnv3YS5BXNQPLMp2rCUcDLx8d5bu5he+ZZ9Dkw9cDHbE
mT7h4Us+cqyOQXybJ+6n6nWoLHmxd2NUiOaEkN5zxXOtm+ROkMEyxeA4LCqqC5FAEJYYUyLdGpZE
ExTiW54QZZOnkkJQQv/fhpwG7aYEtwxwYBsXENlny4NFWEQxlYdest9cP0YPpO9QDCwoFMEIYBcU
mWYvB8R8DHJrMZ9rhZOyaNkXuELm/z3AaNiHOFvGwlzFDeOrZld3HPBcaZyAQ6siICVu0annlOzK
hCoDSEZ4kfgMrQqIN952kiZILs+DCS4kEVhhj7ikmZyBjED/lNIqYDSTX4agI0bP0XGzpT5qKPZ9
Ru6kzygUP9WUew51TkwKyNeRT1sNhB3WLu3bflWp+LGiPLIyU7BrZlXeegng5coiW6ueKDdpj+mA
wHjqOa8cScHOeRY5GiR8azSPIzI8JpukNQ0+7OTddtb4XNvuW0U9hG/DeFYbv8KIhX0OZfvw0dCH
rGKSs4mhlX2mFp7j388NabpdJGQ1JCQqJwHYWwLOT3FrYq7tFn2pBkx5TOkNjDlA/1C7jn20M1UA
bj9NrQu3mT8+RrOlQrFUVgBrBlduEmya62CWoAymwwvaeIJs/QxyjjxbfP+iDOpNJPCZlfquppFW
JSRB+cKi52d9dorVcGkf7I48j7lg38xnJIEDWZID7G/JBsw8bJ6u9iaC6Bgn+Vs119NFR8xkQanw
cKlcHwI3aprCRBIknS1os2LnifENz4WqKDtrhvHQhZRumjF88obPQRtnVAXsjLw69QbtXY3Sd8xB
p1M61Z1PuBQU3ApaB1RkFk0CWdOeMkKiCMpIWczgelH5CCcRSZZFDRZJsf0UGnSNo/jNTERCytFE
RTAqJHj7/nqq1FvMNbTQ7HsZG4d04mwQhrjSUoLbW8N6aWpUyZzfJAjWvCf4cMtMM4HXZs5VFKew
mrIamfvQLDnb2fuOChfMIKLy66uw7miskSXpVoSklyMHhAfVAxf+jeK0JF2ItJ8GPGGegRweTDcm
fmabaB9VMou/fDo7ra0NDKJYZtOhfIiTqyTH5zROvUCPvTDNAjFPi114IKwhJmNRJ1GyaMdVZraX
rg781IqYJKFLInEd0vhXw/8/yta/UOUYQteRqvz3nwLRf5G2bj7yyv9nNev35/wQ5jDcG64ldSQ4
qGkQSnyXsyr7d0dHlalL6ZjOl8TmT2GOiY7zTyGO/rtpS4v5nK2kwZr0f6PDEVLMwoyf9NuWKxHX
sjXdQTgtbGdWjP6kCHVFnikvV8kWIegHJLq5/4I4tfx0bUw9c4umRfgQpuWRTgwlBqBXKujafTIZ
lyOzHEn3lz53PR+nwNgTSjvkgOqwYDQgPimISXyiRBPUQDvq3rhWrXZSfW2ywkYnXyjzsxpnn60l
Pyan3OuO5h4iswvXSYCFNI+sk4ZvbFlbnC3GAGNvkHD4q6A8mXFUr4CfEO5nQ4yealwGZqtOqXjs
oZI3NByYC6C6o+dyLjS6wG0MbNUx60stHRX9Jyx7PBM+WcQihzoYVZoUWUUs3rPBJhFi4oJE00kP
e4LlxSnLrWejot3l5JPBvc56jPQXKwnO9FVJz6kBnLjpjnMUBH7UKuQm6qprEJbHiPqkAShnBFkg
UWxtQotWZRQEt3QHr0uPAVe59ORxOr+58AdZMQYrHYQ9tRNLvwDjQcpbZN9EMcZbu7hvQa5QDDzk
2TTtrB60eM2scEpHk+Ksla7CsQfaDgdtyYzwWnPGDyvRjhEqVCpOwCugT2cTdWdj3Ues14OEJAGT
vgP/iTG5jh2mKFO5K2fzOPvqrOfTgwpcMjJoueM5rBYUZTos/XMQhU6AOiP5oq2wNNByYmZDBsHY
DFydhHpPu/BUxRpzS4gEGrR0rOgi2NiT/eYKb5tk2bfMVxwPzsZv7bdY+iQ3NsXVyMdCromJuvnm
pdaxcDFhMTcmmJricKTo5pUDnfawvQY9niyjVN3QLXvSWsIPq5x+5RHq2Xsh8Us27bfWi+ZOCHEE
kqCImjqYORvQa7LztN5alSDRwQhttDH8aJJxrWQA/o5RW5jFu9e5Gyzcq65MKdmP05bu3L7JyDcf
BiKTRyH8Qw8Smimmu6QVTV+oq3dg4/2Dk9S3tkcukD6+mfYHiH6iPQPdXZkT9XnfIkjBY69jAQ3X
0mgu68Iq0Otwynh9clmoPFqL1jNgGdpiXdsOY04+3kRBlK6hOwSXrR7trHhsb+FZqiYG0UHF+7ov
D6yKm0MTDgh5/GSrRePCrKkMj76N19H1yABP8NbM60CKf0kZ+NSwNQvq1XDZdSYUPC1FdEPS+gTX
H+QRw1YeYtdSgTjoWsu6li+z9AK5qVsQaXrL4cva5A7RdbALWK8tobc9I531fJq7DRb6iOFKBg55
fbH+nGm+uxtH4z7CFn9BmXZdmdGe5QqSEy085jnH7mDQGzW66SlA27QKuuqYNWSZ1B7ZnVo/LhqL
UNNY0dXtCTHGmggQG76Hx1Vq3cKn6lSob413Jhd0dGMfkzRobaYGAM3zwFu5Y+wcsmb+0MVwVhmO
QmPsUGSE5dZHw0arT23sJHA3PWi1pY5xEZY80exWPBuVDNCaZsCucYNXqBG0zIbydhhVjDtIJ6bJ
TfaVtItracAkoRRVL6MItHFD4zzKmaI5KCs01zjZWKkSB/ifG9rHyvbfapiJGy8XJIGGzjbv2bFB
C32s9FvUxj1LEJNGwlLVPTG+Jt7RNIck0pVMp3xwqoMonpJW2msLCtgBkvJQ5agdhzdrSsM7e5jD
EasIfR1lq8GAVGENDim2iEYXdSqPvUZPASoIn8cnyEOLD3PVvyxwlk3vHp7nVWng8ipYDkZNJ3m2
YMkSkYbZ63jIOxKAq9h5AK4ul9Tm1h39cbJr4vXQBNVN7hs7P3YHGohgzNweOQlj4QHOCMKHIiiv
nMrY1njBoZ1765HpLDjM/JCP9c4KwmcG0JTKrXcTUn4TBrVavSSqZTLxnzlUE3urlhfT3JDRiO54
QDj2IvXhMhqQkBiKAUW53lsa4XPUK6DgWRVcwrvTogzaMdjrlWOzIFCGcS/q6IEGnYktK8TNYQ2w
M+qQvnKfrFK9uFIcBsLpsh1tx4Vroluxw44U0i4Tqxoe3FqM7UGhaFy3ntdAFwQ8EQbA/YU4j5Ha
B6NOwmqHtI8uR4pee3ii4JifCAiggtDApw0lOZj5uKSzQfKCocJlI7QbquusmMAlIK65gdaB2dap
+0dL1NPJquRNl/9/9s5jyXVl265fhBeJhO/Se7K86SDKbXgg4c3Xa6DOjWuOpCeprw6jzDZVJJhY
Zs4xLVaFDT+qDnKU9SKGLN2FFW6gnnwqNHFzy2w4Dgms1WAos62iqixiYkfhZeK5V9AuwDTvZGWQ
Ea5ueTGl6zExdSY2fs2yimdEorhMoJBu3S6vr2Gxl8j6OUnJ6s394pLGZFTRKOwzN123RlO9WUwR
4ZXpYmUwZV6Dbj61AOSvfjBeZKAwtlsdAyWr+OReY79MDtNo+Zg23QBSiVV3Lr2HLmf8hJfhJZnS
r87wPUKcyTLlWtpBGdjY/cqTEzY8L7O2lXC+6STyhWnbr6RXeAtdxZfeoz7vD3YzddvQAJ86mlpy
An2+LNQ4HdWsade6+7yL8QCk3tUNFbmXHiF7nl5mB5ebcZq1ycWNzXOIRP/AUS2pRMaLQL5B6Fql
PQre0FBim7fYgdNgloAcqiIBUOqOBk9sEHA/tqAbpQ7+mSmESZcY1PoKxLIFaXAmEoeHNkb3lTT7
Mbbkeaj6rV1AIOKq2lcT90CEvNHFTtNd2VXkt3qUGdxOpOvYxyFCTWi/ATQnIqFQb8IjelrOD6Mo
P1zk0bq/GRTb104mip4IXmSmJMRbUJOSVS/UIjR3o6uaTVUQSF14kumIytItnfo7lGsOEptMJBRs
GoyElqB4z0nWRhJWh9iG58yKZNsLIbb8DiEZJc9t+Kdu3kevQXPj1d22csrHwJHefUwcUQi0c6gc
/LBMzhcyJLsA7BlBCSPDeUW6z9XMtiO7x32OsgARmqEWPqWIEPUFYknHImiAzpAVZ91UqFudBjVY
4XyAUWiXeji/xkmqjmX8EFXp0Q8S+nNp470JuDQdoXQ0IukP5ZDHkBVaoyAdATUmT8Y0bwghsL5U
EkdqYyBwMDSt3TQNbxWTnrlq5LJRFjvO6EDv1f2ROIt0Z9fVefhqZoO+tTMMIqqbqLGKWTnldxrV
F+0ldaW/Y8FO7Kvfqw2TWWKM8/oLKAOMQWWpnWxJlQfpH/Vs3FurP6f9xdXt8Sj8zL2bLxmVpNbd
QM5IqRG/NiXVSrMbRNP5nJDrjwePi40IaEKlPIm6duzS+9awm3VIdbvB038eHEp9xlZbfCNYjdka
b4HcRSR7w8Md8/xW5TELovpOOE19y2RVXBuGRJPeWjs4NIy12kcAVYShjQoYgA6y1Qwd5popazu4
YtOiSBtvrTssaxt+tq1tYxkHQeFwCahP6B3Jkak12ahswsBLS6LcCVxUqNyvnv1Obg0CXSXTHUqS
fBnWw2tQqNOYyTfL4CRoerAvMfgo3ijZ0hWsR7SRm3TXkvzr+jlZkIpbwSBYH7rDtchywjAQmXZs
rnSVJVv41ajk0lWnA3S3KuA4yOYHShfA7es88u7ZQzPzrvda6MeI3PyzBhROZCaEg2ekjZ9Oxegz
b7etlPukdz/9vvgJG/iK0ZvnttcxGndTR7vxXHlspIuPLrLAohFrCuQ7srwztSksGZMMXyTdfnMl
12BXgYsMHHQFTaKdDYqIlsxP18D9g1pgDHvmye6yJOJQm6pNozXbxiZFFuMEoiO5YnKWL8QsAZim
nWnMOEkfma/jfFrtBB+6OQ21euAP4i3vwo2S6s7N7EfutLiVop+OwhtAdg0WiRDdNiT4vfXR2vZb
2bgOz3iCurfVzwRrWuXz/IekSp5c7HlAgA5N3N+DiDq5mcWkxNQfCr061tLEUoc/hYxG7rSGdyRh
5q4Y3QNX9p/WwpIdgAJLFLMdoCEdPvVOtJuZjF0i13Yr9dAUwUtf3QUe0NQyQ4t3s2KBlgPe2RQc
S8P8sc1bbWD+nv/D0qh3OukogzcdB75vdQj/YjN9ZiO9m/9fGmrcyfW5d7jHayTSFOYDKkZSDfV8
02shmKCBGDTRs8ZwDBDvrr/Oerta5qWY3yBn9jVLhHYre4yOqLn3RcEqNITuM6poNwK4pfXYB8aA
LlAUmK9MUkoQcUwyOmdmDQOCcBnXBW2ceM8dQ8Im19+Gun7tq/o0tJtBLz+QpT6hq6xZxfu6vChN
kaQzfGneuJ/cd9NxXvwwZLqWPWJRuyeP6h1RyoWNCor76YQyfWsOuP/r4tMYkQdLebYrChY0eS7E
voV0xod8YPM05sZWC+SrEyRnm2i9GGZv1j1kRMW0lDgU9Gt3liv2xogczFlbefpokfseXlXFzXXy
1UbLjHGlVXNqWb6nI0uXgabF1LckfEbK5d0QNxu/umkyu9U+V4piHVUJ3BKNYzH7HLxrdrCoKZ2C
TRKd3tFEfrlk+mv1INvuOzW/ISVyLXmwdcLYOSLaIjmHpHUo9kmiDO7xn/NkNMMDgtNHsD0np44O
dkL6ViM3VmtdenJTzUldRTleK4nRMy20XeOWFzwoC502zI6ila1ZJ0YDL50FdwD0WthbYC1NODN1
9NYm4g7KpYO0aOWw1gPjfE9AyytmvyOH0LLr6h9hmEdTy88e1D6mvhd+U1LZgfazQgQ39D46xkUb
3Ytllj/J8Fjp2Q1xBVMDeQimp0agWwTQTH2H98H9VkG5Mgz95jEq1px6HznxysvQ/rRcaTDzqN02
cebzDHBPTbPsVg3uLjBM9rIJA2ZzfOvC+PfIzKHD1mn9Vmvi3nZDiLIr22fJbrVfBZlPCCUfsqI+
jn3xKQyis7QZu1c/uhDzmTqCdtsIFPAmeGWWXnvXBPWNiZOG8Ymf9Q+ksjsEke8CQSyhoU5TPgcc
cFNir0FXP0Kj+W5gtnP9u0/EkjwJvf72Gu0zaBD7O8Wq8MWq8LxTrBP+3H8FMiMjuqFh4GIJrPit
iNVH41K8heYFPS4On/DV8h9JSktAZ1fbqjP3QxmczUIdVdejPOuxoE4Wb/sxq++KeQemj39kz1vO
KcVLPjCfSqy5Ai7QteivTeM+ZYm1rjXvMlBM5Mp67Y1yxZm2DFR3aRPw6ulbq8UfoAJBWSYPbQEe
whOn0USj7Xv5tmXNCRZsk1ntAwfGvFLTV5oa1kQFHjQbuXjCmDoLt7VR7kQzbmMaCwNbk/T8hzgO
97GpbwM5nglFOIc24QHtbYBVQ5SJciaSeWiJpDYfizunI2EyKZkhaPVRM98dQCjyilhLgnRjsm5F
2DzG6Bk8HsuctCWCog2/WZxsys68RgliLRpe9FUD4aZUS2Xa7XQ3Z4uEvxSC5y3L6gaqJlo8bSBr
i0VdSHx64JKFl8Q5M5L+bszx1JSJ9lhx21z4mTqPlTyUwtgUuvM8Ka7qUWVblNibagz3hW5fGu9O
xeVdgvxoUav8rSag3YmBpJBSMrGqkxi++1HcsyXcl3AckVe9eENxV7KcYfCF+C8DJm2kuG7MkUBA
re93AQTGwpzoiDk4mE6ImBHhoHokT039rhf2HaTEKdcveZResyYDY0ioT9Nfc1YbmUUSr076REJr
NOAPTJ7MvnjKbXVEhHhqjXg16qyq6/zVG6fHONMfTIUBqBzPatLI2/AlZpASqW8W0xIV1npEqJPN
hV7pT6QpQMy0dw2Hic0+WdrFlnEO5E2y0Z1TmTWvobEd0L4Fg3lvGTBsnPw1zK5alB9jkzsu3Z/w
hsOI6L3yqmVrvOppS5lsHmuuEUPYm9LyD4z4X0UXP84SNXMbcEZ0g3Nm9HiZovltX9TPDeV5FdXv
rh2cKYCptOCw1NYq7+w7q4LqN/9bOXhLvGLLfGTLxs76TkLrccgfCtp1bPxe+E5PpJHKeFVSoHuW
+YO6ad7d/qmlA17XWCUEhElvfEn0/q7jt2u5Uej5cZDd2hXlT5DYwDeknrMye6nK/DwY0zqdfEqc
7mbbDs+bxh7FxuocY4hzhuE0v15lW7x1dvfsyeY9q9NLUxIzkKYon9egk++litldCmZq9lid8/Eb
ROufCLxHI9IP39FBBv3lDG3vfXjYdF/EE8KJ6+cacUk81wqDM94vuijbbKnoDf8aaA6yA/9Ol3Dd
4thZxEM5UWFBdK4epjkbdtRJigM94LT5Sg646c083enA6phkw2iy44XVsnfPFeNJNjpcAkw3pxKt
FTv80mrPGD0FeXeIF2jQH2KT9WF/pXOlYIIO5TrjXTrtHS9/QEfAcdVNr1VH5oVTqK1A5wZo9So0
+62RBWvbhtguI/tO6vEwtD8BCFAO8Oe0A/tspBoY3jHd9vjDGPYwNy1nYJwWl8fKZ67QunAYK7p6
CFQeulx5ac1+QbQOrIy6OxdcyyifaNCTAVdm1LkH00JwnUXizNSZqq4Y1yzid87EdLtgmVzE1Ef4
gv6kgHAXYSN3tTd161bzxWni/LR1KiNC5zbgBLxbQ2ocAxCOunrCKVPSwm8SFaCvt9D24SwJONVG
9pE5MJuu8Rw6Z3bmel0/4KKr1r0bhGsLMntrs5Osw+CRjuBzQge5Keu42rcdI/MgRe1Ahtdi3pye
ZTiyUS3NR9RTN7Jp5LY3jZvdm9e6Iq7BM7Tn0kvxfAbB44Sq2PTzZ9+CtGM1ZIYaQ6utwqY0d7FK
hm3KTnSRSp26mZjniA2o7njhGg4wgdh9/QxXF4nW6LxIdLjkgA37ivtWZdqvlmZQ/tDqRdRybPwD
ohPKe0ubg79V3LBoxTQUgBDLgjmdrqafcmWOcUJBYwLmt0WIzTMUjRvG7M1l4c/GMo+AqsrvDKKp
v1gyfFTgqNpp2ZrOU6VYZ8KH2+UOL2Hmr4WEkm1yoo3J1ogsbAQOeYT2vMMJPJpxUkeXDA1mbAAR
O0ERf4QKNsaY4RXUDUn9psx9khKkAAZyb6Sluwo0sW78YjzFY+vwakBE8mq3Zzjov1s95SkCpQi7
LIyM0KHnHLiUjARcUGF3JjUUwHeE2WyS7YxInGROKPwhBWanUq/e4GZHHWQ33NTsW1gNfzLX5Xb3
QiwQHQCeldR40mLzucALhKxWe6jnK7mqWIs0bsQ9UScpPi1cuW5dNuMBvMviV8LmbMKEi62aevJe
uD1lbUjwM4TSbN2n1S2OjcdBL57DcR2Yt4q4FkflV5W760TnkrUI4aVY6d9G3f2ezK0NHtFGobgo
NJ99NG7uIv1pBRNeMupa8JkY/2A8JQMG094K8CSO+1aaR9VAnTXHs+hx3OiCDteseiS/dXUucLP2
xpe+Bb50I6nhM8Nb0roaGWodB5MbEEfh1/f017PGMH1unXl0qPSJuGtvFejGN4DQmOcHAJ4iWyCi
SLB2KXEi6MEICtQwbxqLhpcg4w2ceXI/sHQwsZz3g/PYmd2bD8kGHAFarWSPBXxvB/qTH2Gml5qO
bY5ILa6YC2xWmK6y2Uly1f1++KatYnXVph82IbIJBl/4Fzry1yR/071u75LP2gsd/FX0LXoghWP5
EMTGp6zGcwwKGwfn8CUGoPhujxWPpgTRB9OhJ9Fz9/GqL614MToz3PvceeuGwDqTdzIjaY3sSxj8
XI0hSHJ+2YXu0l2U5JxYc1SCj2gmlhr4MXGoY3VvVRBkbTDz3XBhyfViMy0EWj/8hGF1hysl7d17
diirUvgboREGNE7VQzCkjzJrSVP1qTzCu6JNj1bjKwxbYs+EGQGHE5XcxLEfyKBZKmiJYzGwCrGr
PcPpb7vxd8kQHOiSiNhCEOv1BAvaeIO79COgvl+aPglTSY/ku9wEAmeH0PeD3f+kNnlnfvMqhHVF
W9Kuwyx9CKJlYsffY/4TxAw0cupGs2Gc7lhHDBVnzbPXEgG3YaCqwf1zqXTP4xcZcU0PH/rMOYEX
Qh4l+iBkFmD/Ovehxs1uOurDGGi1PAFmdSYVd6hRuDjPQd/BW0Yn7gl92GZK/Wjwnkd2itUkL0Di
76LGeUM29uSjbpmsNMHRQcaY6ClGqno9aNnN1UyyQarmOShZKcbdtnwKsuEaO6RMooUEcDnj4Ybi
J83J3hvyW5ePa8gqbGXRBzoNrAamigZbigj9kF3DGxNOd/h98KqEiMN/fqrNn/7ta3/79G9/7fdv
/PUPRPU2GQ1WT5lLKWo/RHGhb8BLe+iYcYL6M1jWm0myOE1xQBnTfR4jRia4KT/IX43vfz78X3xt
YHmCyouxiNNHyb6ZgyTGcLJXyALShZ7n6uBOPrqX+eH3U89xmr0zPVXItonnmuGrqUBIhkoFvqQV
ZgSq+Ypoqt/cjN88DHMAQ4xljZ9cZQ5+7N8Pp0a/+qY7bHw34lD+Tbj4fQAQA8h7jsHQ0McVtg8y
MPWarVAIrDE0o12ef8y/PvyN2fj9XKG3ZmBHspyqIL+VFtHtQVEdWr3/x8Pv134//f2G4wYdr/s/
v13PHzlpkhJrb0LQM0GuMrPkiwpy0NA1bDRxZrFBm0PSJTc20aMwSLBxsU4tD78f/evh92sZOvS9
1366qrv5Wg+HUKi9XYHo893k5GIM2aGP/ZxY3xDpl5Dyg1BrHfVBvjJ3iTfSijJ8SwVHnFszq5L9
T9K4PV0qD6QP75HBlUelj+ggPW2NwcVCGJv7q2yoqiXEY38PdwAjvQJrbI47vRIcrmNH3NOAS8xy
8Bnx/hnwf+kBN0G65UUxWC+iG9NDRxMQT1ZxcXCsEpXUjeup8JJtgIUtTf4IpzwYg2sevLafg3Im
nPB9cpAmIIywCA5iLD+rOCx3Xe4n9NYEBvb5pS5Ve2nM0uNEtY9sGXCGYlwqSFN0SFJcDjWi+0kW
BW83XsyCSFDQD3ZMTTq7U1ytJowzWxG8lDH5kGKv9eLO6PX60lnVWS9QjUyFjfdtKgCURIsn20/T
syALKsgb49JJw7iMTcC7n4BGX7Ov4M7/OFkSrfkrLQne2BqI1qyIHNtyYcNEH9w9hBn/BCudCshY
+drwrnuMUVwlf2rZZOcczmo8sXzBXgOWwTjH7uAzLRh5VrHb4Ewk4bL36g9QG4QP4XW+avWUX6fo
T9FapE9UU7dymS7GnUjgsPKqWLVPiSsa8mKTLL+EjpNdhPbIdmk4WxO40lClrFQYt+WTPmw6HeMl
/blzTplIA8TgdY/yexmUDqOscjyhj3PFH4MRwcSKjVQ6WMG5nHCDVwpbJTcmStVsQgFMK8EcIFtj
ZFuP0O4v+sBCOPcIXJ1/EnZPGts5yhsdCzzRSG67HeyAV6UdGjzUWcWdyEsvSSdfud+JHWO6RwqQ
tZhfRDZKKE1YqGTs5PhTYc6VlZT4aH+/9te3f79jZQ583bbgiTlO0Q43HNFTffZieO53a0+nAisM
MZXFA4JORmjEs4b2Idb8p2FYogj/sEvjR7Tx45gF5yRDqmagOR30x6gJIJiY+nNhJCU5A+rdkT3j
m4mpbDnd91PXHjP8G6YmTlZDpajb/algAbPT0P9j81AGsaI5dV4MTyDEPxKR8wYpFx+HIPG3cLoX
s5C7LiFvLxWS4CK/XnshuRi2T53qaB42IlxZRUQATo5De2nq3aPHvUob3Ls+AjQ09uOt1Gc5rDzQ
3i6I36UEa6zn3u/PLkGkPcGflU3jKez6pmdIZ3S03TtW25QlAxFhFmnJfUx2pWWoa+acEX+it1h1
Hv62KokeVOQTk8nYioDVBgZ9QuSnp776kiLMycR7q9Q2czJv3eP2X4FI/Q0D8ifjj0VvB3XBzOZA
gHs/4uQfh4JJX1ATkq3vdfvmdwECSCvaaBIUTp9MLqSB7rW1jXtzup9CLpuwCm6tJtMTjlC8LwNQ
bInOtyuOJDQPVJAXkTUAHXpyQKeygGGnvRCHGLK+y9ntJsWusqYP358x5V11DzRo3cf3Fnzxonr0
GvT4sZM/jVW20kbjVJZ6tm6J1HT1cK+a+MvUb30XAo9x2VkUbvOeo/gAYDRuRofWrx1+cgUvv2JD
ctOGEOdBy0pNSAJVio0Bqmw3BX6ysujz0IDE12kSxB/1PA3puB0seRIxFWUt9y2LsCEHTFI33qIn
/hI/JGgogybHiHQuymJCmkHsJObTcxEcHao4yJaoltMsKdcMKAB2Z+WPE5ifjuOTW82uUrQGM8nY
eyCnZECjCs6gIvX7WAYfXajLlxZcnWHVkGmcYI8l0ViNifaia5eS+gzDMQjEqvxOS51jujsUKvyj
65z7jigoENObR3HWSXK7xwCtmBYRE++TqlnQQGtzbkPFHTisp8NcStaGOI4WKzsJr2FtVy1xOAOT
iGisP2K3YVKvcg4J0pUDjw158O2C/D9C6EGqRvOzCGyjuA6MExaS2CnHnsod3W5+X9XqCcXUZ2fG
P3H7bZiWtekkGeP2FOw4d80bHkEnsxjq5RK5Hh0/+4DhyQVktUq9EWKz3zSbD2GR1FkyXm7I4FuP
pVcAJhquejiAFSRUalX66AKTxLBO1keoGQQQ0FHycl9VoFtvvqX/lOF0taNM7nO7Imp1qJcYqNpF
FXpiPfVky3q4TRfw+/YDQ4+QABc2mi2Q8MbH32WA0i5CANW9j4I+m7i67KC8S2k915qsuP367Gcq
Z1x7Wv0lu3xLosv0qIEK4UQKD4GeX7C5RttA6A+hRc0ssxwueYG/xmnLXQhoYeGn+c8wm9TreKQd
5mRjpGufYwuJTuGfhGuSFAENhROXyVhdkf4+a7+s0F07snpvR+FtbVWR8F57O1hq14ilVGWF9ykg
nIXBpmLtieCenfWOyZB7CZyZ3tgosY9Dhf9/bLOdpyhc3JkdUUBGg6jTHwyj/WOX03PW5x3/tn2w
bHlq/TF+TttraNbfwdA9lmgPKNSqVYd1bl35YtvGPjEtgbspg5LpczMuOW3MbUdtjJVX/6w07BhE
sNAtlPYPmn6cGw6u80E2m0F43wJOzrJr4ZuAV/vyS41fwVE7MzfdRdSgccxSxhM+LXVEaOumhJTP
b4YFEYbL6JJAqwU/xN4hr3MTaASakkfAMmqTDOybsIa759AV7nlMtZXemw4oJR/3SUbckcDDx6oY
Ao9w6pZw+dnIQiz8wcmZ1SheRKc+A6IYDnHQXZi+pFurRacjengKZZl8pm2rHcwau1ltIuXqZmbL
JrPB/DsNPz3x9THSA9yqffEyaBaQot+vzA+IzekCwkcQatMyFwD0fcRhR7squVUFqh42bVW+/PUp
mpNtZRLzOfq9uaHJZrk4F39jwMYiCefgCTSFDJGxasZrIkz9QwQcL2eswIdTxcA5S/HbGbn+nE9O
w+aQr/8+4N4syAlsX/msAe0dotEQ6bEOkEaE80eRS+vSZMZ+ZJ7KWzDfCzXlR1XXmDC0ChQMwBJ2
0zbuEunYai3bEd+RxV7YGab3EVgkx1YJaLPKjmHuxGteoJOaswh+AwlKze/h02svv19KQhfIToZd
pWwsM8GRDqCoJDvGrqW3c4N6g5oZZ+n8QLaNWA4Kb4zjtTtpE/LmVDanVx6LQw9+YpEyBlmlg2RU
RXIQkbDbgFccPSDxjG7OH4jjDD/XFKhj2rXFEW1JuWg5Armus089qDRuXcmujdxLW5G6obIZ2AKz
c5WIpD4idxSrtkIqkEVcPpZAiRcFQ3Q0giLiZ4y/aFu5HlCRHnvak2U+sLiIK7xZ+sDAxHZYT5mj
OjJbUMdGtCg6lNzC6S0oJbykPHZKlCumCxBTAny6cujdbdEEpyamOsJ2XR1zi1hAYijn0yVgEfL7
RYhtKy4phuARNhglIPy4+WwhGXHduyaznd//MGLiRhRgMRjFsZufBHz35ratI1xkXruvIrH6/dlj
xk/H34+aiHtrG1NE1WN1zf0suoOWBD+h+gLOOu09dr6pjKpt0cFWKcSwEWV/DE0cVKWintGm9tpk
/ACRGF4lK/hV6VYnEmrIAxadPd+233FwcViVVoIihXJulPYHT/QGo3J6Zq2tVq67KdAJBZqFUspl
moQrFm96AKGx7wekEv0qqkS0wXl37/fUeiCWtlFovxtd/RxnCKHJUtxkCsllN+VctTiCWKfFf/6/
HSJvomb8P9khDNsCrP2/t0PsPvqPKPp3trf+11/5hxtCt4CR4jywJPAsB+vBP6wQui3+S5q2qZsA
Ry0HSOk/GaVS/pcETypxLDgmCwkXEuU/rBE60G/hWa4AnerofEf/f/FG6MYMIf2XNcL0XPLjTGwO
0hYwxE33b9YIYJ0Mba1APggV484ZIS1qKYSCONfPSUTdluYTXvc+P+pNaz65E1hv6VXjIcmUt+30
6bmuWQSnft6zrILEIiZzODQCUX9SakeBZJqKQ6+2RBzSXTdUwqpp9n3LmjsvreC+d7X8ZCT1I1KK
jWjY/pporkea74Pw0x7JFy4iT2NaIFnktTobUb+j7An6ejfqg/3u0txwAjkOAFX07a7bGyAhWFKN
ee/A6PMJkkf3epsG9BzCJg26CIcEhmp7V3KOLieBhKLtmdw1deyeG5B1U20/lXm4kl79UBbDzrR9
tSY32zoGbNGHNthNsTHtvHkkkJMGPp84uhkTsYa2dgmqOcAQAhfIdzqxCM1579L1XzXnGTJtk9pZ
tcwSe/KBNfuzscYXTm/8V4FzJ81KYaeYz9SRvB94JXejRaKVWzvWgr2TCXctsu57uOFm6TQvtev/
YaIBaijxsg1eOG0hTNwiEapFjA2rpE/QuXp4phAl5DuCcTZx17cINIJzNvjdPnYYsae2eSiK4U9R
9Mm1b7VXvJ+3upDTfWYNI5aSOnjII9RYDqvTsDTVuasCNvsqNfdxLv4gXOiPUSi+4hn4UDkpI8oh
VuSuN82unCaqLCzRqgnzLcHJJcUzO8J/e8/9L7Dv9oyO/duFbNuuw5tDCAzy7hyb8G8en4wNO+13
bT9g313CJmp3ltFaUB1TOAsWZDNLV8169hez8H+nMF8RI88eMjWZmIeyvgLmIIGC7T4ajWLb4+O9
c7DIrOqpM27sOmwveNQLhfR6dIODo7q7KBHddgrjcZ2iamLtG237Vr+keqL2yrQIuW1IE2bXEfSl
s0WgjLe8xMloaITBd14P8jVfC1T1lyKrtyFihLWdAuS2G1ZbKvlwuql+qSm+vcl57tLWuke6vO6m
/p0iPAAVzKXqQY5rURpcY328r023WRotgmpkbhJhCqr63EC2QsXjPfz3T7gUc9zLfzzjpnDmQ8h1
MYyZlvk3HC6cLBfHn4LjVCYtnUfjHBo2SHS2xpn06KXnW5heALukpyFRiIhG7Tao7r0RmgZEVg2r
cgRNrtrqy2rJaYOSkeNizkitJ45vkchzpEfxBugNlK75IShZAOgBsqha9fohHnprWfntUiPY/KbH
EGDCGtUd0Ti5mRwAFb3UiebSFGPiD5HFioiZzuRmz5XmL3oqmyepCv3Is5SfNGls3TZwDmlF2npQ
DjfL9Z/RxMsti3y0VkqnoM97CpNoIu7XUW80X6c0Vfk2I8Nua7qnWk3MsoqqWZcoqpedq94iUbvz
4vXgzUszMRnfud2e+krqO4fDDRxftM06vVyWeVw8j0F/MklXtzJCsxtTa5BHFYvWHdQmjHF1grVk
WREU3nEcwb33IllFYWEQ2R6ah5gWkPvQJRWz6Wa0vJXRsISkWszgu+kdfOSKqD6aNO/VmYVRkJ6I
S/VPynwikjZ6sOBMMzXC31aDOA+MZBsW4X3jai7SV0TRWh/PFphAsD9rt1iqWEjl2FVEXa1iKM5d
CI0rYWJ7VLb+hEr3ynayJCIiGVbjUAIzqKN+44UuyJ6oRksVOhlXM4LfiYhKGWGYVqrclWliXtqA
4nfsj1rocifpeEtPnRqPJc0WrlBIRjaFUx+0exPLm08sNAQ/yjNAbe4hN9ATBDqG6skyrQfXbXeq
a8fDOAa4fqxsyxv9mxBc9qGSAKpWsgVmHP6VE6y8y1JkPlSKadOIM9fV0mUiK6FQn5jog4cV6thy
mBCjmJ/7fswhcZEhigmKZfyUXIfxzggz8+a3UE1y39oOEcqCdgQ5ZnuOQlnJgwPFVZVteRj5zZgL
J2qXZyjxPKtBP++Pq6l33w1JyKJoq2SjK3vHm4DCPc9W3mjVWw3t7yLv5bAjTtpbdnGQHIzaWvYy
MLbmZNZ4aB1uT0lwCnvujtJVN3aHX5jX+r9csv+RFfLvcRvmXCD86xSwhHANMO7Q0snHMRxpzcjv
fzt38wmCmh4Gzn1qT80ajvVwKRVPxytbef+WI1LdCjNEg+oi926ahaeFRwhvLel0urnEnhDfZ8Ul
p2Val7MnDUSsTWixeha+sPDkBNqyMjvvglsOyya2ncLVrUteCZIywvSo81bf+0WQMg5XMAqK2tkV
EhwfE33aoNFIHnVWiGnivhGVS1IfmL5ljpnjZCPHwjtVPzQB2eRgkoINt729Rv97+O+PSqQB/9OT
JD2km4gZDc+QBOH955Mkg873A5a291iILJDVRBrIHEC458TeqrOm/eSZ1V1SuqwWe7gBTouJv12G
mhPtOVDqtWAZg/NhApeVcwRlefccMKRa6pRA+y4YvqdAWA8Ree0hB2o7nGrLX6RWeXBzzd5qFcN0
lpfNQWsAS4VGcyld9TrMwPlyGtp9j94cmSxcg74Z5ckLSCe1nW14FQ37aBlUjN2kfsKGGC+Kum7W
BD4g5jDyH9v/H+yd13LkWJZlvwht0OIVgAOuFelULzAKD2it8fWznFllWZ1j0/0DY1bFDIoIknDg
3nPP2Xttpd9FIVSFSJaY7VbBsFsIpIFjQPp3WOzrCBVn2WTMU6OAf3+Kk5VGsmMRODgjvyZCLda5
qOa7Bh5RX07Zmhb7VgQzyZCY/RG7SuxoijbvaYIDqOuAIMwsPnulQkTbkUBtJz0ZD6WegSIRjNxl
EJB7Hc5ZGsuCtqtn8WXIo4+hir90DHk+BGcHdma4yyU8BkMo0ZudkSUZRLaiNfcKesIrQ9Vkx4qL
cduQ0JpUCUdYFrmdbsEcDwfCSOKAXDHGtOphLLBsmDNxMRBNqF1pFuzikJe3mxJE1GCmWCRTv214
ReV4RC1UpQfYDTgsSloDJXA0ZnHpT8lD5tfzNRasyFMNzoMinMKrnIj9PqsRsReIXst8LxUcm+sq
3/eQZs6/b9bT0P914Pt/Ptn646b8x5PNAcMQTV2XNYzYxn+/aUdGAEK4NMEVLyK6myG0doFeWbul
k9u1qMovVZOvBWGZroP2nSzWfFA1T6Lp7ijxUn+KgeILRUafEQKZP6Ahc2O5lFGiyNM+H2n5C8tV
mNsEK5cOmrMxL4KWze9mgTjTtMToyrQWN6wlxr4KUCNmOLBC2j44sNQtxzKbwVWLfDrUJeu9YjSL
t8RTRqIIQN9cHwMkP0ShxaO067R0WU1EcXetchimS8HYaD8FqCn0AhWPgETrqgUPDALD7k5vxBcr
CvCELtJ6VBakoioIUo2ISp6cc8JoGElvZviGRmpsDE3xf1kurEee0j+uPEQVQ5Jk2UDw8s81dcyb
uFnUUbtSI7JjJql8iqVLu5Ao20SD6LNEvekycSf6MPVbsV8mjis4hepBUlG38xgLllb4adt31L7T
iD8VFYyu1iGN2aqmC2RJRKvCZQyt5SBaBYF4Qd6wJhVQ7iqQeTh1D0advKJYV9dlu4/yYS9i2vDa
KkIOIzNEMEOcQpBRfKs1vpjUaWue+OXZQP7TQHvYVPTmF1Bp+2HIHzjw2W5EzFkVFaMrm/mEZS+Z
j5nKA5zGg8jkpUXOQrOttEp1W3eFuc9FzDoIj/oNIfVgkNNjQo7FG9h3bV3Er4PQN3v4397cp9HB
IOfG7eEDPosSpA0lXfRd3lbEKDczD8kWF8bgJHHO+UrGUhMNIxLUCQ2QSNxNKwmOhQvRZkj/po/c
ciNnndU0knvXmLik1RIF3piDhk0Knfj5jSyJv1kTwlqgaDrD745XwHvxKHVZfhibGRstEJO21PfI
ZvprvODo6AK8Tl2tH+HCG24Si0RLavFbr7Q8Ei1Q3jL9ktG6fZqpjA+coE0UsOY6pyYcKcUZbSk/
Q+swvyzAigSZW+S0/aSePtfv6qpGxdnk4duXYn2MK+GUjZJ5amqBbnIEoAtT11Jk7RGB46YWUeuU
WPlKo5S2OKlKjVa1nBjCtor0jVg04YuS5pqNC2S+4G3ZNg9nRTyLr4z/pRuIKLRxDbnLkE04dWKs
m+WYnAgMk14n0BBNTOPcVbdczpMTUr5jKUPEljWLqUPLUxXmfiwPyq6dCiIvmHuOxEOBghvvhtQj
2ir10KtofdEzy9NnrJpRLER7pilQUmD8oNbiXXqovpEn30qZl5t5oorjkeLYK2N2NWGzmymXnUH9
nmqJTICxe1KUOfeiGT+F0YXIg6ZQPHBxTft/foqpff75FFsK6TSWZGrab8PmHydSVKcwhtMBxaPO
xjflVoKpqDe2LR2VIwvuddFZ1hBmqScjFZ7kiPmaXLfVKhsBn81BTaBlorNbPmZUitbslESFABiA
fC0uqpwUzw8xI4kXF1FOonWM75RmQyTfLLQa6F90xTZhgwGhr567hMAksWVP+i3LlAa0eJyBjY6C
mVci7MeTmQY/gzlcxUyxnuGAeSUv83FIA9w0UtJ4AQ0Uh/3AxMVZEl4wmBNWWE106c7AOy6lzGvH
FgSuQOxTIFVgjiLy6S0hIMtpNLwGY8hOWEzzGNQlatYcb16l1wXfOCxOWq/swBIwh7AscHpF2L8b
1bLBTb486xJQ3Swkq6aeZA0y7WUoOo2GTBndlKWu12nM981IAX7Ogyfdenw1sWmHKTCzjaW2GTne
zJtqsDYbEV7sAJ3qEDy0Xrmo7JMAPftoNnQ+NOW11aUMcpyc7nXkIJshUuFdzWJC4qfxnT9mgySP
6E4bxQwAFcZNVbkuLGXcSY+tOkxQ8Gc4uhlhTsSSUA5cO2DL2HEVvwURZMcahW4MakhJOdBN0kI1
Hwu1l5EvUVDI2Iy9g6NclxZuC11zIpwivhk1iAY6AfnKlNLXGIWXeABNUQSV6DezxBoHr2LVs6GW
paztCvlZFKMagemA3jNAHgs0TAOaGbmxgm5zwe2FaPERZYBcFqG/Tks+qmsmaFVPxogVMiIPk1fS
MBAsQ6tiWA8IqAglk/GaxRm2DfYDcQ8XrgOorfR71DLpCRhg6mulAryVHvgJNQVq7g5KyVjn35J6
ogANPoWyhWHW8USG0phtsGOCTbUCqKl5eozNeAvNP7uhuf2iYSMd6sd7XW3trHC5on9QkGrr+KYL
UnNCaC+eHr/krSCfWrElIyyCnIb+KvNMhtiA/HOTl9BKr6Zs4OcuOX6r6Z+gGb/02tQvyQtywXAb
kTvuTWumEOUFll3cRabTMc3ZRRm9+9DAQjYPmulKYmne1CXLMSt39UpIstJHAQ01z9JfBCRzqKbZ
K9NQIQgPL6YSsf9ObT4TqwGVAOA6uTRTkWxCrbhVYYmvUiyI0hWfB4VghLJUYmjN+bpuDgxxSrTk
GlGAZfcjKYm5m3MmzUaHzGxJYy+UohhPdhdfxhBlmDDoXogzi+W1ml/SgNuOsxQ8wOWtnpBxQVso
3FyTMFaxiu+ZSKVMJN+rKTccVTeMtZxoexJ+yjP57hgBhik7V2rz1HcMrzOrFmDeWtlh6cFKWAHt
ySGeOMIJ6PHDPiHySNYePjq4EqaV+zkcUu4WwsphX0dvuWTUYJYH45xo8OGj5oc+hXyMQoLBp5jU
kSKNFs8yMt1XB7XFnCF5cdiZzySxaArmP2sDr07am2p0S4JOWFXhOku6Zl3DCqMNpuU7HXe523M2
IDlZDda5YLYeeUuNiwNpuEqVB1C2XIkd4smsiB4ZS01wnjQap+pQZJs8HDq3VxX4tGnecKHw/BoS
Yt6ijdHlTFBaunp8Cku0XLI5T74yzNs8R6v0WxLO2meXVc2GwzvmCXIJ59lK/EKY5SOuO/QAftUn
31lCNJ6YmeJerkV7EQbTHY0A/k/ZOqE+B3thrJfjODBqtKpasQdV5exLXNl6kZR3ozDWeALeYbfL
axG50gY6MXGIHRi5NDbGo5TUHwvN4pX4gAkO5nhlhmBx0awzDwvWdbEfSdpCQFAXyp+sBg2XYjx4
VefiFD6sA2pVs6apacOkXfcs6wUld/EG5GUB96LBwIz6dq1z1P9rp/z/oK3/bbKkMqf/j6Li/wJt
bbIsLsq4/W+zpb/+0r9JW8Z/qRaBrATE8sT8PVuypP/S2B10Pmz+IzVWlR+f4uOqpBv8YyrHun9j
t/T/snjWTf7KY+YkciL8NwTs/Nfx5H9KjQWe8o8TpGpKsqEwxIL4ZWiKYf3jBBnrMUMRqY22an9r
cUAydB+Y4rdL4rzNakOJllORQtGkKjYaddWgJ1uZtWh6ahr/6FP1Z6k7Ya1FzJkpDpoV/WZnjK3z
3A7AKrLW8ntaSoNggfFQieKWW6QZnMicLESVmmgvTNRN6TtURuNpqrU9ZhfEYJqB0K5d2MtylSmG
RGK5BqDemiA25XXWeXqNy6Wh/7jOlm7wlDbDDPU2AoLeQP6nZyDvpywFX9tkvjQmr9ZsET5hhmh/
MpDxhqYSuIc5S2gIV2KhDn2h0rR9m2Qv5hwuO4DpaJCQZnGk6GSs+Pocvo064SKYUuASNGca/M6s
8fgaxrLJH50GY8wiJ3l4wFHtogfo5T1+WrwAoM2OVQRklmQjR5sfEp54tFMraV4hQnKcmpCaFEpE
uA3TebvXlHhDgMkK5NHKxDx//H3T6fLGhOu3gjbIz8DVyIgDmnsSxtPcwr0vJIgkE5LZAcpAeoqF
K2PF5Kjx/RhsEe8ijbtfyzRYLug5C+ghnSXXqBhkqxYdz6nvIepAN5xZy7GTzfdmnDekGI+rrCVN
3mQ31cvppE5IbjIZcKuRTucmGxC3PjyvQ8k5bYBi2yYq7HGBLL1EsbaL2wYxSA1ZNVbgEJ5zcBKp
MBU7tRgxizdM5SId45IylmhHIJ5IW7kplNsitv0qL2l0qRr91ZK4jrpbTF5BtFNakr/GTC5MAG1u
iZRgEow3MZB2bPfqRXjYpiOVEnrA8nTWZcBoALc+Ai0avUIRHLkHyBFbRkzOG2txHif9VrFgsJJM
nLnyLLSHlMSqTqEFVOBL66ZYto2+y/fFpGd/veFX0+YoexribJ9WZGRh3SKAojqFcvEe0LEsJyS6
mvyw7Zk4gUniWOe1GRNrgf9FQbyFwLbH4jZ0uIJb0UQu2LktWjE0NvUBPdfVwPIvR0tHBY5djIbz
ASUaab+KhOpFgXwvjM+1McMjrfONkKYoUJTS/EoL3NVFss8rvb3OBA0T6ZSHKwDJSi0DBJOSOx7s
QxFIX2qEaTQIAKAKxTCcSGo9C3AlQEJOdLnFh15ZrCDZ6uhBxekYjroFwDm+oABJmLOiwRk66dvM
EfsIDCbEVAsOjxYhGRBokoR+hl0T51iQqJV27GylCo5gDLJhU+VJ6cTDkq6WDu6FygEmnXVtb0o0
nnLSQPAolt4cIrePgB1Yw3YcYnAL8rfWpM/QlgXPEiH+LA3js7kyXxMU8LycIHCJrNmYSYT3pF5I
dkQgqxZUGjPFkzgmnlU8nNUlR9kyFWyp5ID+gPH6YQ4LnmJiHl1MVV4Ac1ZXsStw9jtxUCJKZx5v
Q1mQqdZUgKJafkU9bhxTpocoK5VLQfIlK+ULKZQSB+ZurdWI0OgI9rYuTDpuLs7YodAclfwyoRSO
KnAjmkrCRUpEXQ1j2InMryZ6h7w4eXc9lwECggEUcpTfs62eu644ZZiLnbSt32ZzSVaZSfM1W9LS
i9HYgKWBijSgPvainnNpES1nscj+1OH4VOt4j1QctXVJkNIC1jiYtjE8e+AaTbLplYiUDBXchpp+
YRfdhNU02HI3/qErDyc+Lb+poHAQocBj5Z22Pasm0y+NcwpYC4eUM7+3jNQp8uQMfxi5ZSSpeHOf
MJD8QVvM31JJPYkl0qDIsDvDDPSpp86Z9RyZXWiDUn216FFgrQtcrNzrmvttbvujXrW3OKs/iik+
t5AdKcWEcK0L1iMTnENPYPYf8HjjbZVotqnJIOYGZIyDbrBVyYETM9km24YyOlpEHMfbbsExhHS1
b6qf4g5K7ZxF2bSVZ/GodxoP8qTsktw8cCLZYFdhoDcrqNQ0YGegGR25EskwEyN0QKbyKgfZR5bR
PjDC+adiPFGN8/tcKZVXD8pbmFaYFOv4dRKlYxT1mi+9VeKYruomlMFJzpGDixUfe4zrSdPb17hM
dkEfjM5IfJ4Nr4vGabs8MVP40xcckOEiKUFw0SRRxeUGSFz+Uy4RolUgz2uUy+XJImSHKfWylcaI
AC/zTUZXvy+JwbF51i1veswjrWg8idbRhDvg6HI8nIS5WA1V80PqF82fJCGgkO9ld7Qz6MU5Q2wi
sYkPHMxxlwZYxllbbkLTPskjO2uQgDWn/2E2iYBNRSAOKzyF2jaoHyK2gpU7ibWAgIplPdK1Ylxn
Bl5GSxHJBp/j+ajSnNnmzA8Z/4lb7VNlpkr/SL3VD6hAWrZ07gcCCUmxc6w3qNJXxMcqfgqD6gLw
yywwHg0OwD9Ct9Xr1B3ZN7ps2hXWcpsN0HPWRFbDrJ+s0ST8bXjRxXIVAG4x2YE8mS44RkhHzUcn
luf3elQEt0pnmoUMbRmcYa9UpA/KCGbYyasRJ7xmDbtaUaMimQ35PQ+G6siPxwwMGIlFsjFVRrpn
Pj9tYslE5f9Yw8d+voHEldyxdvAZ0CoEki9EI3ux2ns6LzGHSEoZ1AhWMyIHeYgee2EHyghx3VDc
ST7bWPXcY7p9dA508a0NCOJANdGElfpdT5eg5nC76Ajj+of8OaaKCiHJ73qDYcqiG/uqx3yHCoZE
pXnBbNGFIpMohaUrke59zlbKdBjeqqNI0aqKUcGrveFEdf4Fw+vUacpBbIovudM+wvZlGoKdHEt+
YcgrDV87s/DnIF13kXYboOysegtsM4MqDjgON7qXPpAtKclcTbFNxuZzmWW0d9PZytSrBEFDNssf
udY3bT1v5Q5QM/aPXqtepdkEnMwtJtb0MmuBAXVMp3qJ/EFU0HhQp+/iwvwq+j9d1MIoaGV6liNd
mRA29IT4FAJzv0ATgU0ohcZbWwSHNtR+dNLS3Ckw7nF2rMZB4GBPyl+ZoD3PNOsdGlbgKiJXDGV7
xZRuPWpCCJusOEMHMxwhMD7iotoVit67FAiHsNKg96SEK3KVSofpwSkiw6Gl9OOGpSn3tViZt+jL
xWjCL061Nz0RtuajrhRrgkJ+VAW4kMRtHbc5ifUxsVdEqkRt44UGG2kiq8gvhU3JCl4Kmi0IkRfn
b0KVnpel3+dFsEJRUUIBlBgjBAz8p3HZaW32ZCSE7EmheOukecJOx9Iy5eJzP8NvM/UNYfJQF6bX
JW8eMalJsCZqFgmnIa+nSFb5kTWJjrflS2C1PNkiC6tOCXqOOQnQY6OXSdihgwVwRFgsvWaNYPnB
QCyMpX5PoCRxxH1YaXdIQjyvkXnVJMKJC0l3ghF7QrhoLvkBm6HKGrIuOFGnT3IqYM3WtWepwRcx
4kcPBuTRbSL5XcbLP+gN/Ydi06QsdGpczB4NU1tX2AfzKhlXrUgPGnaozy0D+ax4bDJigtdPAPEb
1WPDI/L4o2b2UAcmQkOSx6dNogj+9Znf9+O6jlyzz5S/vvr3r/x+Au96hAHw8U/8/eb3M3+/a8iR
F0hzjA7g39/595P/8e3/ev/x6X98DTFWO0XuGRP1hI7SPOQbscO2//oj6377r5/z91M1+EdTGSOK
9WCrlf1TaYC0+v2Nf99Ilths/37390+gxf7zY32jRCBUHA14G/1U8zP//R6/X8V85T+/9K+PqVuR
OpVjMtry9pES0j/eLDkebCrGyNUCUUjxpPDB36/5faM9ckYmnczVVn9+APadf/z9v98dSEpzCEmN
QPs+jKh/fwaySupjpn5IFf4VSxfVE1Uy/VL392PGMKXOmHWKk0IkBIvRXiYsXQ8rDQklUT7hTPr9
Yy+ENGByN+/9eoz2wqFVj+xWiwYhY5ckN0wddHBICaU9ZQPjcKb38aI8lfZwwniEsGVH5YKE+AZt
BjH56/JKRYoaqvyG3bSCHkElvY2fJcT+av5kQhTxE31rcApyYju+JyeLxAJ7ee0PYNQv2bN5VqbF
/lawVJawa/ZM7aFF0dy0B6hno9ffeX45q/S4akon/2g6J96VwEaNdfxJUpCYr0Q6oH4ubRHK88fu
uwBvRjwncfaqWw4f2KmISaTX3LvKV3sIiJ1wWl95ZSlBteJl2JEcIDsv1XO6exCvI3dE5MPsCWjH
E6EOPVvaIfPNzpOeVRULmj+R+6eudHM45qFzzk7mGQIezvPU73pPlBDRcJiNwGyV17DzyqtQ4iTa
81bbI/oAlhptZPkNIeskQu4mf0vAxwbHwjYFu70PyLX13jP5Z4Zpw7lH36LKwn5pt8IaUBdH1tFh
Sy6adMs6iocmFdYKcV8lZR2m+5Rd3VGfscSoz9M1EW/CJ+pJr2OEvNYITdllT/kHC3R2Rpi1JhHy
qXiqL5Ej2Jr3oFtBlVgTYEeRa+Ns+LS8N8M6zc5EfFgwQwgLtpmX966lbx853GGENM6DggfMgCOm
W+Vu8okcaI195I0m++qbg2m4tw4d+rI3khiEj8yGAYrh5vI6OfIJ48m+a+xpWyGjt1XF5XhIBLNz
rmFJrE33DOuLD9MPfLwtExer8Tn4oZMOoKRbq+/Bs7mhMe7r5/igb/Sf4ov/ooW4N6/6JvuKb1Lt
Bz8PkOSrmrjcqsEZTa292JRfXABlbbXcV8A4gy2oBN29i+fiNXf0M7siKb7Ye1dwmDmMuvFH8P5t
3cwzFsNhpaVOvpqgCYb40F30W7J2pokEuQu+ReVmto/RyaBjvypv8Mc+OsHxkMgp7kd5PIXXN6Ij
JFg1zs6QbOmE5Qzln0uKy8MMaZfwv2T4I67kTE5mw2S+zkw7b8FeO96V6zUeNoJz76pV81V1zDXc
5MTAl+8OE/z2nLg95OXdYlccaXnwLlPkZ++kiZJ6ylZGN6cdHfi9RPnVwj28FKd51e2rEwLNZZ3e
xtEedjErjr/s4okrVR4yd2Ik7m1Kph+r8ANG+b8/SkPDC7e5uRo6einXvuQJ8GpgTi2XN9wui1vf
+HeZufr1Pa9t7mWnW4MgLKBNO9VLu+eEIlsvqk+fhV6Ps3xzs30fkv3k4YNihGDHx/7QnLqnTmEJ
mU/mYcKRDnBrPW1qJ/Lu6qZZ06EG/BJ3rrH66065p45vORlnVJwZbvP6nfrNGvz2Mz0f9u8Cu17C
jwLJEpUknpODcAxcFcSqzc1DQjZuv9bhLtuR+h5uHxezvW8kPj3eUgDizJ9AksB32hj0OLZhvhO3
2jeYqslJN8sFlmGw7oEQ6uup3sTH6EwL3zKc8oD574MmCRLC13gFysZLP+JVun2gBLecc8oLBRNX
rvQrxhr5hSwL2/hKqFJW4mHZkOrqPaSTspsfP8rqLF/6P0S1cVUawesdHIPkq+v5iglafISTCNrw
GF/nBeONE7hj8yH/4IwTpRcqXVpZzCZjn/7kgiRCcniQ8cVNy57huaV+Dj8oSoruUHceuTaW/bEg
p3fMP7F4ShT7CyKe7siqKxzJEk9vgTu91r1rxnzkMWopNoth04kiI/MU0dx0eCbye+k3AmhlR/ka
7+RuLrBhELJgRYORUh+4WUqfq7IKtxp30y166y+jPxgnrs6yq53SSbH6fhEqvmATd+QC7pGXcYwH
vEZAyryHnAKYlpeodZK3dHALzV+A1tn5lqcQTcFkZ8ueZyReicVVWbd+f5NctlTksqBcEcTRr5EY
VIF4svn63IewNfHSj/fEpbx67BhPyhebJVsgiX07+GIsDmO4KT+YQqUkY624BrUfXmI2em/6mqlU
RXciUJbtr0R7zWtPq6b8zLeLDbrV1sQfQF5QXvVD5A1r9XHvQXcV+pfcH4LHyx5T4iXylcZl9vzR
sgt+hpfsaeGJAu3tiPfmiV/48UsfWHpIj4qjNc/bJjHtYNN6IzT5Y7ce7L/+D1ho+cLGvQtXXnsj
xjJGQe7SZz0SFusEl+Jc3sob0LRIXRP1zZXAsToSLfAIE/Wzb6x0tnlf1JNGseuTvhg66eJb+N9r
Iq8dcWZLgs6YCL5M8Pwtv7MzsIy89mAfBYf9fER5f+I+Z3sLtrUtrqAyo0R2kh/zj956sPHBkig7
j1uo5VmpfTYoj52UX5AQl4v0VXgYudOV9CXf863xEGNb30buYA0O6M9lJC4/dZa3aKd4uwFzV3ge
yU34f3m71WvfzTubuKuFkCHkO6sOUGJwWTbxXcOjkCB3KI1jZQBGFV+ih3f6cQ8c02cO3l/dq3jj
Qb1HLobPcKvs6g8ssw6LJ2sGwHjZ0b6M3YgFNLS9cNd/6ttqw2PwFn4GH8JO2dQ7RJ0uDQDTIRLZ
lrdle64x3VHqneVPVHoUOnRAHBI8fhcml8XJndAqRE72cu5s06ZBh3K5sYYjL057MyWfS+jMq8eL
iEuV3zdxnx+3ae0PdI3samcqQLJWrI6tB3+wmzfZZ0GJxloHWtZrfRMZCPjec7UTWAs5NAgSzQrK
oaX8wDhOwfOIcyPcOD+rQ7YDcOYKKbIYiJb7AYWr4kn52uifDJMI0aeI1i/pwLYobkJeWj3ZaOoO
l4d0hWrl3AldcoT1zhV9zab2fELfNjcoO1b4wSWPIDUItyFw7o/mFHmJda7WxsoPPLpZbuARIOlw
l18VDGg2bpTLdArGU1h/ZYaTf9ewEVENTT8Kp0kmjQeCR5lmgyxGyYUB4Sz11Xapsae9JEt51B3u
5XxtfoZJa0/Z5IMnNT4zQA7Ue5XbQbkJlme1ylbkbZfoJDi5OZPxRItTC/bIsNQVAd5C8Y2vAUwn
+RscEwkKMeGYjsEhILvtQ3XpJETcKSw70jrzilPiLupa+WJtYz+hkJaMh6DB5vHveeXyS2Hy2nqU
K/UtZfudaIxtKFR58E6sPBFS3W1/R51/Q5MiOdXDq+1SglJQVwOLxxXNqnat9T39+ELb4hAOh9X3
skNmD/XPJDQ4dSXNR7KV0kqWbwSGUlmnq0csuNsVF3KeWgfgXrUmTvmu3oVqjSbxPvqKSRnxXp14
zo1XmBwbsbUHsmFBoDszP89i012x86uEBOghW13RJG66La2StKEDbUN7xEWoz6wVTtmSooEEwUmg
2jn6E95c6h153GnMIugElauk2Mg8rfK0ndQTLZUlA0DiCdcgOYbgLA7ph/GGmxwf9zSQl2cPP1i+
/roerH0ZW0q6UvmZffaEqtxwtbOTwMFj1yab6onShfajiOJMtRn/kRerPF5L5CicMV7SbZJ4PM9z
RjCMzd77rI5rLdxrJhWxfpi34mroVxhmyvQ87UoneSQKel29zXH0indB3SfxKi/cD+LqBGklUhaR
SubDAUNXwP78luCUODbn+VaOq1H2xPIKXrRO/T51aaqItxa0BgFA/ATIekiI0Q9K+zQLL8H0TtwV
7DsWF4JT848OJVpiv3Z0mCnBI4TQjnxdTqS+WZ5heVm9osCY/bCH+b9ddgDfuee1E41GY9uzC4iU
GAn4TKc+BI+rx61U3jLiFp8Z6mxntGrjRvtq2QnGc+aBZsXHSfiQ3LsczKT1UK2b/KJH26laK8Fz
lnjFQ+/uFITVPcoXhdVMRpAAZ7D8aizFxu1scNpSzr10opxhf+zABwGev5t3jKVknA8YN2aEF36t
ein+2qx8hvLMiuRVmlMHjlitVC7NiSFtOPiJwdrmjKWtNF6RbtNmbeRAH9w8AZTyh3PCyDr7RC9E
BXgJUUG0mdERsjJqNL9dYAdi5WepF1irWdgXsLHUVWu4ReifHrff2joVTMMsn3FMSirLdxVdk81D
9ODp0rYi1wYBKUUY+wieLKecLyGqqWhPO5pMgWrcp4/80FZEfnXNU5SgHEiEGibI4FAj8r8ku3QM
M2+8AAtpGFQH6B/TlH25Ts/A0mf4dRGzZMYlu4h1UP1Evthg0Be3bNmS7FTq1/gBg9X6qhCLcpa5
syuhR7sT8KOUq7lfi2ec3Qy/9mrIXk4RO1VbOt/zncUGPB6d4BGgOLkHrNSZr8LSpl4WbpqHYD2y
1nplF6+NtMqjn4As2jtb0gO1sCHfhh+aNSczcb9sQ3ohbEUUTKx1S3aZIMI/sz2wP9ndiefG3CqM
sD0wEzb1a00/3KPu6J7yNf0rh4yVY/iZfnb7j2pT2h/Vj7KeXr/JJ9TfLcHpfiqVFdwmrZ7zfszC
NB94EV4NahpuUXCPfJvmzFl2De37gi5eoMdOZ5bj3afwlITu9KRzkT7BvZwmfZV8U3ZhXWIbM/bP
QNAFN0tZUAl6+BpeWUsLt77E3HsE5IBi8tuBoxHTJKbIVKm8LU75Id3yC9ndE0g/mgdApAnAo0Rz
rK9E8FhuOOml2+JUVOvxOv30hCY1NNphLolrYlI0mhHc1TXxHR843vGSAgkAtmpzhpoWxgsuqysX
lK4E743geTaxuU+Z554jtyaYgI1keuLZ4jtxcvfrG8tYeel9HriUn68OHZM1a1888fDyRGYes3L6
BazpE2uQLVM+jWuY4AzBN9IeES132XwH+fSTs/9jE10ZILO2Nb5tj17UH/EmXXjc+S5ox4Yz0qT0
B1pifo8v+cXYlT5UJUx9h9+fJxxOyTcskD255I9jM0V+Va2zU9CfiuR9QW8qe/xSIWZDO89dONMl
LQTK4sfAtL8pFFTWa/LGmdzwJPSoa/lOg0n4Ssl2xIbo9hd5RaXDAll4BKrwOhTTmVurO3FSlV4p
L3Wne1dEF5G04p2Acnwv5B+c6JWkxC3ZS+wR2ydS0XJxYgZSjvRN4yhuwdqtaFYz0c+QRVN+crSA
HM8ySwbOe0toBAM+1j/BTg8UTZr1fDcGL1zJt2n0OLQPyqosXPO99CXX9I0STBYT4pWSnhr9FOd/
JNt65Zt3KOi5o9mO64csJEEgNbhRuBKfEbWJj+7Bou27M7Km/opACoXyJmgim2pWVc5lsBbfdXof
+hl4UnvnBtoEPr+D7LSxw5LVO/KyGdz0s9k3sl09a5EvfAcVSg0nR7hAbJxnncl2m1UnoPNC1PBe
L7zX+lvzxz2Rv7vgtbmNbJgcOkl5RQlm2tHFAab41BivpehKpfMJsKOxaSfauedi7hwoIVwQPanL
Zl83dvoZ/BmeSmtfcnvBBioQ1D8RFlXrmE8wxjzHlmt0dO331fA2frKf8W0+cl+jFureX6s/ecfw
g34TZzZV+FO1DFWd9CN7esbKEe7bC9VI/6GzXZPiLO86Gq+Yt8s1igvajB11LN2B9j63duTwzEL8
XYb/w9557Maupe35XjxngzkMPKkii5WlUpYmhLSlzUwupsVw9X6odv9tN2DAnhs42EehVEUurvCF
N2zUH+MUeg/E5ies2sgv+8UfqGHq7/p7tuNBqvk1vs4jyqC7WT/ldHSXM1ARfUcywfFcPRILlB/6
HD45dMOYqc2WCggFDCo97NNI71MHWYsdP1kbFrvC7y7IvPJTVT8pzKEJUX2cUC/qQq05yM5djqLC
vnSeRRSM5j0oR/FKzVc4oGE2E3Go253KFxeTivaBp35BtVcMpxwDqerOa4kEiq+ag6ChBpfFEPh4
tXNW5zcqdJV9VJ1zVO2s5Yv/qMh4QHDW/12N6FTiWTqKZ8+5TZgLrXGond7LjbEHOvyUN4iffOOS
LpUTn4Gt2xBGf6s7Zv0faiOeGU77Dh1RBw0Pnw3tTI6/1kc2ttxHSIizsUY+b9Tho3ByMXolu0Kn
5p06HSE8NrmvRLxkSxQscaWPtgcGukch+TnqKZ9v+9f+lf+tFbe99Yo0WPVQU3GOrK39Pih7Ei+M
DDcYeeZw/bdkb6+S7QcTKcIwdo07Mg23+lSRSeaocuEyDf5UXNhR+RjK12RtLOaEXZ3wN921e+i8
AoMY3xtfeLMvkku0EoHwDHcx+ToFXf1kZTgTBySfr8qVY6j22VRtECc0fgiiEGSBL0bVJtSBC2Pp
LUHurgPywRV1IxspjTDUeNcsmhMRdFhKDcMNfnfA8sJ2+0iuLh5Lsho7u05fjJZ8JdZiW8OfMMPS
jNnHpkdcGr0Pz8kfUhfiYmq5bJAp/JfdCpY9kVicfvAdi95T85EQEzJOSk+oo//4xe42AXoNJa+x
YaGeRppOF4GowiNFDZbWlai9OHTxZUbwddxrnNKvuDdPX0hiKVsD+v4GN7w8PJDab6YUrAgcSl++
qiMr7QakwvE22ZNKmxJ2VXrXuYFyZZBT1FioFWKaSw/nMj6bwXxsmg1x9Y5FZnz1j2DJzhQ8Gqo1
BKDuO9F9QV1YQ413QypESKFRsyJGsHkGL6iVtKA6AoIRzdhr2d0AamqDncPfwsMVY5PbW0ru5nEc
Awuf6ZCwBGREJtEh8eufEfY3OZTxHB+zw5vySE2ULSPMkyMlJS6LB4Sq0vgTU875a3IoNnNIRwKV
Y8KqMQsZUYApOSlSfiRJit7n8WK8Vnd5wNn2zrCp2Ssm4sy1J5cKTY4koa+oXyhAvKcfeXxga+Bq
yufpi3diW7FI2AGxLoSpdwXoqSebpHbr4jdfn40vUz/pbHAfyeN4Tad1BuYvUUaSEESXLL9zrJA3
w+aQXUtnZMgtHo09PiIvdJLhJoJvfkmYhLxexGfBpP7CGtt7nE4sZIrVIMGu7oUJTqUJJ5WgFlQU
g1W4rg1LQqw8IFFf0xGwG2PguZvMo6UUqvmL1b6Wc0irjWYo+Wv+xGsp7DQEF3mgWzueO09DWjSX
gomSEGl1AxbrPiHiawL+bhx8AvQ9gl9kEiPD1Ia8FUZAqOTV1ivdGZynvHf86HvQMTOalwBajtTa
0daovJ0d7xHBJnLujFNpvSps/VyzEvlVG87gsNtwUud18qRr5sGWTWoN+AWIBLOyovcb8BzMrdrf
LZK0LUgUZHPAWm+KRwITE7MAihX1nqvnWnlnvjA05jP1dJ5uQ4EUhxZmpIDS+cwHspMxHoItZXri
t2X7K/SPxww+l+2WlKt+Vic0DZ8yq9iack9jvWZ5J99i+mZQh/GdP+dz1nTFZ6DhyBNnGSeGlTvi
vgThjuSJ+Iqx55I0+vW0wPj1Arxm7ec48p6zkBFnvEz8GbxdpvrusoZBKONbvoPhOepbKAcFgqdI
ifKD2cl72tONcy9S9rX6xl0XFBub/IWyP99w+VTW+zUcQbkQbc36wk7JyUdKrQkO3PU2SVHqdZbw
zLhXssEoXyNHHirnPKOqc9EUNLDEY8XT8QbaInY89R7OpA6HGJQkqgw+V8818ojYFZhKkcUOd1O6
x8KnRfnhodywy/4kO/AJst6ryl+Tsv3FjTEdWs9t6iSUKnF+XSetG9jaG3OFbym56tb63v/8ZD7B
6w9cgklaDdINFT/64z7piTA2LRN1DLhQ7hV9DBJZ3nUSB4afj+fgrx7nhYb1egt0xtcHGm/5I+4d
bwMeI7fDpDcCropFxG94CY8DHemE1vB629wttm5cGp6hDB1DwDUik839L8Ln7bhz/ojrZRKsDwlK
0+BXINs26wMkB0VucG3fqHN3xoVCp3/H2UOURKFl6w7+fBk/+GD5SJdAIWOCibLldvhv6R55Q5sy
j3Xl8VAXzsmaTfPRse5YFRYcTQgJBrRUFCtmCtIbkyaw6oN/4yHyZuvCQKiExWD5Q0Oz7sk5meQ/
7o4HywLhM3ghj5075DZxasfsDurwLdYh5FIdCpby1qzebvQPgIES/aK9yVLeat6+FNsFgzy6up6v
PdnFieKJklNMeGTO8+ERqGcFKGcwO/dZvy3wrnHuuR9c3MhtDGwQzjwGXoup4joXAaZQftbXKbVC
X6m4E+4wV4F1Po8/VhuCG2WUuQpex2PQkOiAxk5Jwdm0ziUBMWk88weJeh69M/065gePcpLbqAwb
DUMqn557UhBwI7Dq8z5l4J3GdfU5pH1cFZe9nGlssCxyGDbDiUnW3w8PNEhhrq9rEQ7SUwHEc2KM
Aww4mURaHNJiQ2fH26F2bOAZVIVcHevYSgIiRxRduixQPeTbtK1THR4Wz2c78YabxPkQmFiHVDHM
EfMCpE3Vdy6iefql5+2X3QzpTj3QGveMAMRYrgWxtVOtV54xlymjJ9ae0z3yLbe7IrjEFgwHcXmE
LIjctCj7SeYtba51YOOTB0RHD0ieQDguCDivw78pAyo4FeQpss/m2ZwO/xxh9lKl34OpZHyQpCcX
RnR3xJb5ZTqAdePOZiXgkbAWGR/EJFhw1dp12rb35gs1PEYDpjQq+divMgvBFDi6rysBA1Z1+6Tc
8egYKLrWRoLN364A8MnAsgPxfWsFayJVoWa8ZdT5+7xCvRsJRQKNdXKwILuNEJsdNblv7o/nyrSM
6NuZa31yLE7eV3OLuCcSJyZjemRgSfO4JO5/BQQ5gIu2iR1EFPOxHFlzU/CRqXlsy+dlOfHx6ySQ
lDKxW9i6E0LOIE5CkyonWRnysnSxgskLnZaS2maQ8wZ1/23I7gkNmHo/WKCH1H5jMXqn5A8o1fJh
na/KlneW7mG20Rf8IHtgkpHgkgObZG31+JR7WE2c1QkKo/KqgvH8XXYuDDW5jrTBCBgbqnzljTOT
0MLogMLhfEpjDK+8sGtAVCChxX7pm3SkvK31kpA7sJcD76LDCHrKn1kU80kaNyD9zRN1NpAcnnvS
FHxeEAfIbk4R4aq7boXcPnYViu4L4Hf37YCrFtxZn0fd4IvSkFT4Ho1zMCzX6IURVfXLqpVD5V5H
Rj2o2UP0jQfhx4L/sG/dr3VeGzeeJYVW7HSgkW2bFK4WlUJCtmLHyhog/sq1kssOVFEmBc5Veuu4
zbjSsQ+jjMHuT4rfXB3w/Tqi4VuozaXcW2ZY9n6OnhG4M/PINOQuZBySQCsE6izQNshISj5Id5vs
4CXXHoUYBcsAFk/QZzgO7llpIDLd7FCPn8ofECtsY+ZPc1SwZHMRGQk6xpTwBvmb9iawl/C260wa
DiDLDfqnBCkXT/E7hmdB8/BKZw8FUJmcZrSi5Jvsn9auF6WEJEhSYoRt0R7Zq3RKTkgEAE02KOxt
zU/KCB5tmhAtGyYmj4IpC+KfkhQCUfOVFYidIJOeH7NEqviZw8itUYtam3ijCymfEuR6yMzJobsp
X3zvYgCRbuPkyeYWxIGnxkkOwxC1GyV/QEOinNe74JUwc9dvV+1BdtewSk74pfAEJm+/RtKsewXs
5zsVET7e6XxWHu9Mx4lzu+A43dY6s5Gm/7xuIOuZXVBJO7CTAFBecD2sdkybwbqxLAGnRx1OMghQ
7YQ86rwVEgtpgAMgE54eSGTgowayh83OZ0Il2cPEDQF2YFUoaK5glbO6VR3hlmwWyQMDAzOcDGsf
j3tl3qmUzlEsUJDUYWPAjflkLnsKOQy3Ut0iIi42lt/NiMUq7ot35gxLiitjJ1rwkOcKfrdzNiN2
Dh5RrIZqceChsfOUgFZs1FNpLwHU8rtPACFsUJx3inXg5aizkTcTLxfbEsxaua21O7axIb20Ljhj
YnP0zRAYZu6ssQ9nH8UyvmUMCc5YLepEjnpPB8fyKNuvTQYeK39VxhBzwIxfIPD5KyUHIatNZb4o
YMmsrzXeW4UgN2YesoUUC8aXLgDhLKc6LJn9OMerq4fhnnpaYXw+gAmgJUMkxt07f9jk76mNkqyT
r67HN8gTyp8gi4qttcIM+g7U3wGkBcVkDueWClNERI72BX6TO3dChX3bmYiteiqbx6/lQNzY9dFo
+onB9HAfwAuRbpG0bAxXKjbYplm6I/KuOihhlKOw77gubpHBFEISzILQGRuZ9MscJOe8SisI27wh
/2UctaE2jl6jASPLAFFVJt57qvmR9dAocGjUj7nCnMKg54CSK41uBVILrmlV8G/XihgxTQjMus5K
gsW/lSqb+ORROEOgfDzO0LpFais7BNYX+Onm82iPyEJHnQOxAs8r/NWNQCZPjemSSK12Er9eE85i
fbdl/DlGHDLC4HROljIcnCAjrkGDGNFeQNObsfeKIHe0x8nF7M3+L6uKyEbLO8rdu98ftblREuSo
j79vXZb5vJ+o3FQrLajSp/5Ydvgtjk3KkA3ynOqANfP/+kePF4CYv9/3CJweB124W61h4bYwNv9X
2wejCy2r5igZZ2S3LPXh3y9AR+CPO9vYP6+eGr//tHgsFEjk/Ov7369kx/Qrq/Iwd6AoU8da9dXX
L/9psqHUAl5rtZyUBrimkrezP5kTJgAOqu3Ad3sAYhGK0L9X6yogQtsmR5zn98vfH/7zD9e/BtnJ
b/79Q5FDt2/JwfqOWk/rgIT8/eTff36NPvLfy/n98veHlmhePZVO4mTAVopLxGUHk5NOrAP7+8+4
fvsfP/v9xe/P9CHZG5mdhhiUnUun0HaVxL7LWRqBnDuJXBIr7ADNS6vqHXr7iMX29Df0uBt9VVrW
Vkfyn5gVDWUbn2mnDjtFPI9UZhbAYmh4Ut7OqAxU09+uUFFQUKKv2IKcbsvmWEdej8CjRWNkAdOW
UULLHAmAQFbxXYX97WDg+6eJlUiXIBNbCBctZFwyV1Uc4gjURxC+djfKPN6LngNZqtZ2qAoBpnkm
JSqu7bSyCV00njrpolY5uV9l99haFAStVquQCNgoKem6mpbjbhWLDi1d0AihSGK29g0fu/tGnevQ
MAG+NmOEnBHhCeIGaWi1GCN5ELRICajP1fPOSIosSE2OtFoODx24SkHVys2L6CJWOy15UFPNoAnX
4nmEgqZfuuRauAbvu2KkDiVMVDohrpUTIx3Pu67qe78dKgB7Dox6rSUjb75xJuOAjgmD0PUJYkEz
PVNyuvUcQti1Olu6ComvZWSFCl2ZBTeKXYPAgZAr2VpSH/VwcBQjiJBSI8PAq+elVvsDePoU1RfA
juTPtYPqFvbCoHCoMrsUCO0xj2gTDR+yZtDaBtXq1H4xPHKHCmnDrerZRFKTL0sYbdMH/EAs6x0J
4t/YJEby1syRQmK5Wv4NtRkWdfaFBt3O0nJrPxkKh1dB8Iia9E4bVlWfiH7UQm1HTZcRTFsWQ2ka
qkvZ6I/6mnVBhTi4lBCBesGgdUAeeXeTN7JqpOKEajK+1wNXrCg5oEDFPQ/9ZF1Vzi5nSI7VFC8E
9oA9RZK/Oz3RqGp9eZlnneOBA660IJqKNH7VbDJDcMzDQdHn04BzFO5QVXXyDAlRQm2Bs1m1X2hr
eK/VEYqsFZLGxd+xHuUZf1/jUunihtAxCCkavVBQlpPmWG+NbgAlkAqk+LRmAbmoJoeFHse3sbrr
DNt7TdcSohV4o+GekJw+ZGndHwZhbfJI1CdLaS+OY437vOk/7NjCe3xswKqweLeN4twGLeXcS2eY
97GbrpOIPCd1JNUc57sSy7hZRrhtmWl+NwrhXFwaCBkRjyiyqrarG1Bgll2FaIh6ShzNOowgafFX
KUEqjZD3suE9TxW6QEuf7zKN83c2vx10mvdjC7EP2sfVkLl+RIHoiGIA0f8cfVqGDZ0jHy+djONw
fiobZydNzTu3ojnDp+lP8FZORaT9NeYOAo2gcMYRQK8BQBLCs5alZaGSIc6twjwqteaoLg+9DXm2
61AsrABHQPM7uBKjeZwKSJIEYv1tYXfYB5UDnvfWt1rWaDPUdhjhsxkYbfc8ttXHiDW6IQctXIzi
us50mLp4CyClr5+dZP5yc5H6epoEbgLlbYSigjBYOBF/m95eMZDISgWUZhuqTeWB9cBkLj1lnCNe
L1N/iSB7j2TFK2gRGIjTwIBtLOegDMRbll6rOx3VzVJIDhYH7cN8SJotpOGDpirLYTSq+WYmyT4T
1okpUn4VkX5xK8DrPX4LGvJTDppPW3ukszZ2lA2T9t3skOx1ewXjFmAaykqQFBhl7wy3e57VYjoY
yL40PBpKjqC/48TbzoPxY43kNzCuMDr0iIo0bb5O9HfH1WvMQ8bxzjKN19bTOiofS4qeuEFMWFOI
aueenBASli1y8GatnA74wYIbTOgiKzuIsIZfY0q2VRv7cYb/epxjcwzTyEuQTKqq44Kdl13U5yEV
xm1osqdI85odm3F+0LNnO67V6+q6hgSKcdLpZ9l5qj/1s6SpAxSrazFIGZ2Pafa+cT1L9+WY/p2T
cgNEPXmu/RjK6aF2P5R0kWdP1JdodcvMIB3DHlA/ixUigWdWd3JFe1aFQBZUS14qW5Ln0cmYC+2i
KQvbpivHnZI7SaCV4oVZuhXYmV7ssic9lyNxs2cVQdopdAFj69FUWrxPLRtxXPGTTdE563QDOG1Z
bBdB2IlXXn8uyHbRZqT4b9IGcnPNRoZeIlekd4cYhg6Nh7VEAnc4brP0kuYNwnjl3w57sBBifwRJ
HRLoOB46I8X31dZf+zIeg8S0pnCUwt6Vjjw01sxRa+r2zhpJj5zWRA6keNGkAUajm2+KE9MUM+QS
lKiNenVdQXz0+rM+GcS2bC2DKfXdqOrDWRfl/Tgu71Pd37Wri7CXT8Z+UeXZTEUcIigvqUGPjyZV
QzyetgxeHWIMnuLHETv4alsVpc4ZiItiwIzWURKdZEFqobTH3oKQ1NkUFZpeL56g/9yhVH9WZH5V
MtsLnAXRNJOAvhFNw4kKdl7LqKBkSvWNemxQIPFD/G5+RircZyb7Axb1lMod95ASoe/LGFiHnQxn
ZfYeNGjIcdV6tEzcCgA3ysddtheye0bIkq1doaqo2SRbS+z+SReizRp5XIAZ1KlaPT7YKiXNvHKs
Qz8Gs4c7BckhKrG0bxOQpnVPbc5tWDOqNoSmU4Myz+QF1uOUV38h7m8GxuJTIE/TYoMXpxFO0JL7
t2G8LIuXXubkzrVKsA3D+2xOgFmRHFf007xkp75ppzM2HCq44e/YsgnM47Z/SZSH0QKPnntds4sy
+Z3OZvTo0VlCRm5ATsB1L3Es/8SdE4XKwbDEvhG0bvV+ogyw1IcGia5NruHr0Jbmzcq7P1qPU4VO
uNG4FMFbd3lLI4AYDSxhMc8s4w+n6wIzRvnU0iTtZi3iCFpyTKsus5Em50HQQnVxTx41jwahQ5JD
Gt6vjvML4rvbqa5R+Uqc9zb1kNUb3jlwcDDHjKheFSVEOLJOAxFF1llgp4FeVA/bfK0xqfXj5KX1
IQMHNxcTN6lD8LUo0BueSXuwM+A/203QNmcr1Zc7Jx2aC8IElPVnAhYqBG4i8YaexJ2h9fY592i9
ThBx8gSz4DHDBBgVrC+3jrIzIsugg7I8tG2LkutkofAwqvV+dPxE98mRrJM2Kd0O7/hXw87vlmG0
L1rRIq8kOCdd0JsZhHRdZ8uZZop7+HndY4udnRCKWLWdjQ1aB/Q51VH4tnajYtYXZUdC0ZTIBFSX
yuwyKuA9tTobKdMi7o4YYTcvHbDFnaC/jrrDg223lC/M1VykIKCTKl36RqsoDbdmBXkPb+MMZ/nO
gnA3WRbWRLp+MD3vvmvUdD9keE8RfFM5czr5RGoqwg4aNnBgvi3dog+K3PqYPeBuidme0EBkcZja
R2s2d2VteCCgln67Lh47nwOSRwbXss0Vk0tIqpS7yp7mndkjANukhBEKO1Mx4DONazLBpflRE/sG
aPf8lG1Fz14d8cIa2+SUNnvHY5EKzJmC0WCCR7Rri3HQDpHEqxHpO/hubJOoLqF56sKVjbonA6Uh
FFSp7NZ6va/TlYYA4LPSLO00RctVVaW21xGH2JNPG+OyRgVA1/NY3U3mApwRQBgJ9VHL2/yGfloW
JgPN9XylRdY1VtaLjbWVGuWhVmJ10TUpgq7WdLBH6EeuM5D0oYYAL08mnFc5NSmcF01tMQhPQtdA
lR0mdPziWqsEf45WLG6Tb/Fb4UDBzwjqfdtBdLnzKKc0Y8WZp6vRdXbylS9A+wT/nGdVpS5im5p2
L1zIsCahzcaMy1Xq04Upb6AFYTrxDhhgFopoqXArqk/wGH+a2UmP3lJjVD11H4MtDouCaGHZF+Nu
QQwxakFue05XHVvKaFXMzapufNcbPFxUniHOLySGlkq92lWBkc1gM5RMtXZ11b0pSjpz9EqPmAV7
5nYGjk4WQckJe9e8X/rjqhLe9VcFIdqLq2Z3ujkqT6S7Bmfnn6XtcEXtTtJOqdi49BoH5aGunENU
kSg4A11NfBHCrOjpolfOlWTIr3Ljz5gnNrhmBLIzEztWKK/gt/o3GU0vlB0s0ieXXc7q9rXTNhAo
PHGOBmOkIYEIGw6aKNq37C3IPHZ0+pVWjcK8QSezKHicUJpDZVlFJ8fVkcdR5XHuDICTOMYOA6Fz
hf/0qBmwT7SxPDhlb9ybozxIyiMyjtIL4vZA272muTI/2U6xT/AzCxsH4jTCbVv51mEWnFwtfZtS
jlU1YTUyW1jQhLDQhzCeaTE/64C9dhrb6GzH9kbEpssL2vfaGI2gn9sPdbRamoopS1RgZ50sb1qq
PicZrcJF0pZ3vTEC/k+rP5rRkVeq5iNJGy0wptU/Dqx5J4D/Jw3djySRpF2I0k2p8ag4owxVjL3o
e+CF9zWiQr+ZEwFUQ7GRVzPaImgTHM3nl2WZoZB5FICHurxWXfe8JBWmGnH8WFivnZR/pswDRJuQ
SgrKHD6XKzY6tVu9w6t3KmGHgCDR6gm8gnuUbn5J2rOhqR/tgiRDaXgnB7UB1MJtF+ytfOi8Ut5y
dfwxRmgkrgUrRKYe7t5Onj9aaYGe6Yuoa+t7MXFxyG94czaHoVpoA+H6TtOZTlDnUW7NzcvEgRRQ
jforG0/ue49eHro1kpN+8UIUlHIqiyAa0W/5VBY6C7gTBnKGe6aA4Qu0/JUNS+6w0AIpWbG/C5n+
SeviWzhxQ1W3uW+1aDhXYCklp6qzuN9ep2qBvUqDpP3y8jm4CIirgxJ4JYOEbkUdNkYEDiBoi1S/
11q5d/KSnGbsdxU7+HbQJhRmY+OA9jkBf3JZSpQRPenQuhDLfkJdYzvNM7QDhHopux1KNMx9YyUm
ji1FjLkXFMSHxk/GhWBKF3dwfGldNKxdrC7eKs/7MUoFV6mh+6psnrieRiKcF/vOKDQq0pmz6xSi
IofcTrhQaZA0Z1FUDRR9AOOTiRKIB2+Lp87yMRO/mxywHrlFqUAiu2awPDdKPkdX6YnvlDZl35d/
rWiMQcjDQcW7U2GnQa/yUymBE2GUOgdzQR85pRmnmDZdmvYLkz/M5Nzd3DX1oTVrtleTVC6SyevQ
dW+TXJa7wrr3SpjG+aDgVVzJCuwiokqKQsTcUUv3eA+l6G6oxSW7ZOyG/y/09vN/ZSFkui7isP9n
C6FD9Z1+Vp//ofO2/s2/dN7MfzieaViO7uGTatouunH/00bIdf+B5Qk2QQgBWtY/f1XhMZH89/9m
av9wLM9RVaohGk5DLuY//5J6c/7h8AsP8TjP9XTLcf9fpN6IIP93HyELqTdDc3k7zzJ04lP9P8xA
Bh0l0CWZFCTegsUcwsI2VqBiWt5Fc5JvEKTbFgQQ1y4jBrQzasbmTANi1miHmpnuGxMSxgUM1URF
e1Hpicvx5MFagyZD1372XYkuUq5/YTI2I/ut3VpbN48yTz8bJ0moACWgJzlMTnVNcRGHRPCkyLVu
RxtcAesT62CapA3b8aGf3voB8RQVHp0YDHmaRxRLXb3187KJEGBd5bDL+oxbIctglmc5ezm8EVB8
iDdeLMTz6KsCXGya7GvWe7TpTKDU3RRhHsfhLfrhQWlxMPTMbuOkBEcRypvbAXne3jDcbaQPM9B9
ZIgs56PG33M349QTi7Y4UY/a8BI4ePGIHj8wxkFqMPG6oG1rSBBm9W3Z1ntWlFsK7gKnePFXUgPX
drRZitNQUy1i3Xu+nlA+y0on5NzNtrZC2zSKTYZ4om0rNYo48AwKCmyrNw5ABlEeVPmZDN5PDhC7
0R0kQoF8VtqdGhd62LA7IEjevFgNBmwCK4qiT9AvmPqrmQ3ndpAwYtPkvmxNQDK1+RWbSY/Hoo30
WG43+zpWH5XHMtGIxjoUqYxSAKqqhqObaAElEO/qRZN6a4a/WX/n6Xr8OqIO4qMSD3DK0f8MpuMc
R3vY0oVi2/TS5Wqip1AuzsOc0t2bS9O+a4pbjkaTI7UM8E3BnrbK43foqBzKXnlQsAvcohX/bTd0
z+UCMsKz6PxnyhiHqVM+1BKyT6JpC+gJEtQMOSRfc4xb5wIhReWIY1IUf6LaK46Zg59HxeasjSNC
S47S7VNXeU6RR/Gq1rglCTyFQZZohsxxRSzHRVc0xbuXeqrtgw5HhXqD5hv12B0ih5KSbouzNrUB
LlnU9I1m2ExgbnQLD5RZHeMrpTUvwLxygEBpP455LV45Hmf4ZW4RD74oapwUVdQwZGwuAKpwwFgS
kD4E4hRbZwCzw7jvlfQlF/Vjt6DBHk1QU/UO0fXCgcmkooJnezPue3nV7DgBVcsE+mwoA2IWJpSG
ZLna1oczmtPTACYOFdia4oA+HzJUkN1BUf1ZV8KOQx5ZvebOocS7nSo41Sg9wxx2nLNW5zukYiwk
JPC+GdUyOadq95kuNmfUDH1rzFC0GT70jLR/BtfhphBL8l48KG5sYYFwc8bMveYZGK0sw7DLkir6
r85PHqfZYSylHy0kF5rpQJns4y8FMH/ezQn+SeUf9OuuiaHMIa6Fe53nDRwyYadB7wdtbWuj0gKo
wJvmApkDjRasgfg22apJvX2cqToP9v1cqVB9zRrL7Lq3d+Nql0GnFpHKt2xuTtngwoYDFzS4y5+q
wGkSG65LnAnAkpMAiRn3t8EafnI19raK3oMIwS7WsZQJAioZdk/7pEC086G5GAyX2aNJICs8thcD
e2fqUXp3jTVExuL52jcyJu6nR1AiIOBEIKRqxO4csWYPVuwGlOX3ss8uioHEmGELhFvwJtewctoI
rQawhscQFkJnjdlxmKppD6gdSlRsU+uuUKeonHkrXYJ/LD8mRCMvZsHWnnqGsulJaKVmPKjCebeQ
E6P1Vp5GrOL0IUWoIn9VTKpHhCdyi5U0GPQczUSvidn+0LnM4W56E40mta/YI2w4Z6r3loyTFVQa
TLdFl25IiPoZN/pVpgkBZl6jmykcMCuW4ic5Uhdj+qPhVnbzvAoBtcV9KqUSoeXfu4810PuYllZo
1PF9tAwPUwppLLYR5NLafsQ3uEUxv2qAqGfEZhRUPPdvrKXgifThWeDneLPSH7ef+tAuaZKMVhNk
ymTheDS8LSXw58V+o7p+qdXigSLUQ68236aLz10qy37njO45Kjjy0nnosXO503BndDUVcoWYiPEV
IYFNTrDzhzBeVDoItEOEeh27VNwNmvNcJdpycbVuBtUHWMNo3ivVpKKuKdjkeQo+0cvn1GQiXLTk
x1jq6Zw5f8mUkN7wDmgONwAgjMMstKDKtOHmGAWMw+XOiLLlwYzYQ/U8CoZp0BmFbN63C+KYTZci
AzBadxn+QhvLgY+pFjC7lxbRw47ySmwO2wk2boxkp66o6p3dRxtjsigXFQPFw0ERIMowHuhcfLHN
KjvmIn+xHXW8esJC7Y8KqCUm8VBOhMq5C/vNZDeg00XDJbYubVPdRj0Bdt4R6w5UqTdVqxSILIkf
4VXquc11dv9Uj8iU4Hm3dovPSrZ1Sz270AtHY8TVh9AaqDsUaOJk6MvtbMvAvDfy6pOhjl+LQQ8s
a5QXw26DwfS+JGXfoG8QxncynW5cacIaqKt7xbKPmKXS/vaW71wOX9k8mIDb4S3jSjGf2JQw0DU4
x8vkVLnW45x5k69gheabdLS2w6KhvNI3T2pOiEPMjnKJgVCdBq4GM2/4eNXy1IiVAdujsl1yFmKD
srZSVTji2lMiPPAqM9tZL6bs0q4adrZiH6a2BI2SJfNW5Aj8LxmiQpP2V59aEbrCvji9uo8pq/qr
IDyynmKTlxzQzd5btHmfGzHFR2ETfeEkESI1DwksySG69y795oom3vzWtShtYo2FoF6cXyx6qSXx
04mE/z6mngmJWJrXHum1gyP1z6ihU2U7g3OJpZpsTIwgQ8sBB6eaaJbH1nRuaEX4FvZkG4s7yZ7q
xsOzqG6/Jxqhu1qrn22z+eiFQXOu4xiJTcOGmn6c6754TPsWzqCJuzotQqGUr2TqJghkNPDmAvKP
xARrUulN52JSAl1ZvtIOrUItq65tbYHrteCtaKn5oveaTjcFEnuxk177Iu7VSAlrtwTChPSZjxKH
uXN7xHAyWQRDjFaBWi9/kpHGj06kBy92AM4HqVQ4JTu8qI6jyJtQzHCEykV7V4a+I4hr2djyGHRT
Aalips7rpfOWhdJssUPwFw1WY60IODJSRWfzf1B2ZsuNI9mW/ZWyem5UYx7a7q0HkiBIcBAlan6B
KRQS5nnG1/dyZnVGZvbta9VmYQyS4gzA4X7O3mvjXi0xVnGK6PeDEY9k0aiMtDLwHok5SLkkz7ZW
Q/7IT5HkXOO0o2YddwMF0tnV6xFGTXvIE3vxuznGarIgsZlYVDqUIBjoJ3Bs6GDGrZ3Z20FRMFpK
ibptaHHjeGAWaIFJ6RDt7LvgFJV5dU51mWII8KqZWf7KyFGxJTpw5kMQGbU3SbKfWsVVtVC6TIWN
21ZrEIZYc1D6jioDG62g/rsT7tVcUkoaWg1yrD54jPXoMQ4oIswDkT0ZqWRUlPSmdLsSA6sdxL1P
QEbvG+QH+ETAINm43b5dMMdW9iDJtdGBoNbodoVNksGU5yZITfm+EgkCCJP0CfnaSMLu7c9F3Mlb
o5fv6l6vfM4itX+79l/d/K/umwbVoreDRu723KzJGoTAZrX+f77K7XFBreCzN6eeOLJeos4l3v12
YaQ5zMRftzvm8JvIzpCf/frLH67eHnl7zdDUiIGxG9qmv7+aBJxzFYalSjmKydRvr/vvfkslhN5i
VNh8OATe59oELPL7r/TbN7i9VEoWxCrXJOe3N77dVzYFiiwrtdGIQV0jZWhdd6W2u0HXrEbDUHf7
Qyn2gNu1NqOGj95q/sMfkGosa0vsZcT/5Gul60ThfGGXIqshYTOrU+nfLoKkgD2WgtnO2OhiqPvD
xe0+R5siOlkpqdVFsnhdn+1UwYvrpboAQYKlqYtoCrWWmtGALepom+XZkyo2aJSzh3YC8OaQ6eTL
hpH/du0v9+m6jdlo6L3ZYt5yUGuylUBa+/qcMQMkcAG5ccgOL44d1RAMOLlh9RsVmMMjnNtDHGMC
LsMBvSnv8+tiFu9YUs/+w33kjG4z5GeU4/PCl8qh8MNlkLDwpsfY1gr/1/3DMDnbuVRxFAe531tk
k0pUt9a3JzmR+RApBR5E8n+Bhoc19ffbXzQLLps6NLvbB67Eb3279peb6jz320U/sEcfb7I/8Qky
EUd603D9Em79EndFkNFXdoS63mzn2m+EXO2mQbvd/O0+9js8Aysv3V/m7eJfQFFckoYdDRmovn2R
nZWX0floo4fGHbfpsVhZp5fJL1bhft7Wm3aDXwfUqrUb+3VibC+L/zJuPZozK5NetVuhV0uOTuBi
qguu3pD6+TGz115wbVzjHqDh9ghSeA1TYU03yVv8doOQzn0Tb3ZkcAY9ckmbzUtir48CLPVSWJsX
W9qad/Mnd/Qb3hDOwNWgzFH+JM1YSq8c2F5+fAmuXUb5AGIWOW9kZvrxnlnwPZ8NKyBv7vHa7Nvf
VMvxASv+siasfTWMG/pRZbOpnGu+QJfmt6BkybcbX+P6pBd3/CxoD0kwLo1Pfp4ZesBCNrnxmjGP
put/Vzgj7kpE/6pft5B1XfRYsrRte/j6rjPf1cvFpH8AOGnZ0yVkknPmvYNT1oVuxkx9vIxbNomC
L5aGd3LM0h1C0+Ebdhw1Cws2YLSW8ViP0Du99NjbVMJXoNYasm6yFV5sTgoI2PhaC/0RbU3+mh26
XOGmo2+J8QE4NkVUCFZd7up3xADL44E2JPm7bASmBKZzslkwf9LJUxFMjCyHd8r7ELjca1TrasQL
tmnS69hBL4Dm3fpxtrUKYiNvbzadFTpbZAC+LvqW8SPt17w7VF/J3MR7M8Q4tdKyjXy3cF47idTc
GCMk041+XcyuiXSEejX9Ovtq39V7277LggtnLJf/9JfSVT3GO/VeUI3o1GWbpfPS53kGiKbdYU6q
1mAZ6W48FCdVWQ+nyJf4phCuVvi7IT+hALR/yICcULnTMPKiH/IlA3szboYvMp4KUjvQbz8HD4yK
K0fFgv7Ru8s2ehw2MVEiP3bto7x1Sa9qj7AgmhMBKE7+VZWYMvb5WgP0k/0o8lMyonZIn1HKNcgZ
0vokP/QrAG0beeV8B0ABNwbba1mfq1OEiftcPGXVUdp/6xw49fg27CcAGerOgg60NxgxqgCA0MQe
PUQIv8jezjUNUe3KyHzte/rW+OSr8ph8sAv0hrSVrT39mk3i9lcojbCq182zkuztzsu1dYXPlZ70
s1ndO0LMWj0quRfW923xxtO7ZgWdkN+DnGxnBUqdra6wxgb2h5guA4x+x/7IJuvXL4svf3r8sX+l
VvKuJDvo0SzeM5jlLjtStuyKbwdjD/LnB6UCvHfHe0M3tykKfrP5KzypHDfVmhKiXp3YucJoE1ni
LemOLva1WE7RM1+Ol+SAiNiwVvvQgaSAVgLrU8M+AzUTpCRNaWK3sfcaLFWQFh90CXXMdVa/JTzj
Xf/Bntw25MRtHOkYhSd2ygxEPl0pfcudgHH5MAe79bPbrySIKvZTXT061Wev/UQEhTMHkPe+bPYy
njQKW82Wl4yTo9T8gMGq8wKGfQXGkqvHgcn9AJ62UDxlnHdK/6EFl4HwYA75vL5PZyAP03tdvMky
2rjyolYn+7oofo3IX2KLjFkJfuZFKVCjJ/uBtTjUTV4iKn++IAUvSXl3w4aJ2IZjj1ogqXgck+nW
XrHde20N+vLTVlYzBOZ9v1ycd/uOLayCk+wZbT/itX3Xrc5x9GB48ydHMAhohicOE4aFsdnRQ7VI
Fb4bdfdDu8c6gYkEUSTYyiVn9OQam8PyBn9wxdjNGPvGrsR7eIrffzKuklLOduZJi198G9xw+SjH
4llkLNPvWyOn55uGzgexZOpV+moo1L1zqLQoZD/lbeXi3Gx2esqc/EyT/mre4Uy7DU1x72kUDHJX
89kJ+SSTP7+CXjnzG1B3o4rhLfprr2xMQt/v5u1IPOgjI2d8ZMMB6eTXsvonPoLOgw1rPbjoiV7t
aTtvs5k3Z/RhKJ041noEH5wWg53iK544c+hkfLvxGrh37hbPDJa0eMSOSpUvodnLd7A8Oz6a5Ddw
JmWvl570ziu+pfeSk7u0HXw2FmUc9Y7YQj108z08RJ6fJ+9v+lU6faEjkT9FwPuGTzErG44kDkfx
8skLlRSGXSPeI0DmCOavDNW3t9dyT7LW5dGq1h/WO5kIK+nJusfd8Irl89265/THdrQ8fqDoY/zk
iofWqBFnERwACDboDXIe5sQus6HFmZDgV3BkvvQ0RGwp9g2tuJDyvLKRUAG82C73C1uUXYvPCuto
nR9Z2LM7NADaJh8fgcdUMt2Lr7yWPz/Y8zhdWGsUy3595Pxlk2PrOfcc9Qtn4na7rEGn3+e8HucD
78V6Zxl2rHjhaATKt2FQ0Dz5TjpJTwQjMmjOq5fkeVp/8iOYV+FFJSWEEwm/OFf5/nwtdn5OoYMv
jlMCsF1088VKuef0Ypgbo3zOntUrm7E8cnoOrtYJCgmyS8Yoz0kYsvitrBNnP+OeowyPfgjTNSoO
KttvrYauNO94x8XjVIZ/FsuoNzrsM+wsrEl5JkMlddYto2j7+saTmaPk7NJOfmCoDPfFsouPbHgG
n+yZYVDxOfLolxz5ZowBr5zcjROi1pX2zrdB7sA5lF8Wep1LMgtvZb2/Ne2RcEfpnQsqnjM2l034
yG6f7+fQRXQrsUNXLtsFMzX5EB8FibqcJ/edq2MTFTsrPR8+gOXxC5OxpcFvEs+axE5KHgW7WfbN
x+Lkz1uwFF92fbOrgkv7yWEdWB5bBZo9p+wZBRZeM8bVE+6weM8sSjryzBnyp30Ve6nuZoqnsqMf
NRm0G/ro88RkQd8C1vqmFm8z2wsfLBiQ9HGnK/WDiMJr/yRkgIyp9XsjAfsxRhLCOMXFl2SGDOb1
6MVh4GJSKwhR2IuaPnt9hy1UZUuuKrgVFh3f/iQ9IG2FlcpPbICuctojxY+BWknUtjyu6bf6YB6y
KN4tmADzfWdtaWoBxq7aS4MRx3ysaB9kKqZgZW2cPuwri/QV8meGhkkMcipoG5KUz6H1dJnr1wJW
MYTyd0GelKkGrEPAW6kEUAMuc9ftrWA5ih9fKW5TtG08Xl8IsdPqLdOmyuW0ag8HpOXK0czvGKIs
yhLj5+QDx3ZiUQSogFonb5xOR15mjPF1JsKleiRxxA22pXOqymeDbHMftEpGQ0TxgmBbFGdncvVB
7AZ2eaqgUPBOT2GrgHIHV7Gd5wszc3mE+nCK2F2ZEevgDmWwPgz+zFzZPg/hiRAhDUle/mWz1n/m
1Go9Jawo2YFDV+M4BXN3VzOnETvYkYBL3vz6yT4rxE4rblv5jvji8YLqs30b5jWY5s5YKbKXGVti
Tvq9vMcOzWDe7xId7dOWcyAq98g+d9y8n+yzIq/TcTU4G1NzPc9jkOuaB+mpAb6ju+Ur4xV7wIRH
jJr2tO2dU850KNzE1UmPN0B/vRJNI6MAwwoySApgpOSY2MLFbGVay9hgPU12JflxHA58YFYc7Fte
hLOC9Q6nVwF0VkmYfkT2TN2RSTpnjLbfKWdo9swNMuYpTIRHTlBr7TTNOP02+bH9nNpvwMOmdE93
DwkeenHDVx+V93rDQWl5RIWL9JvmgCLAZmrMgIzzEtNJQJU9k6dLTUUaO8/O+uEQ+dTq0VutAvT6
CMFDs5SJnWuWgI19Tj2eGLJEJSrgYWkO/BT2Pn+HBDhZvm5siPuI+lXUrYH8Zujc7+J7yWVu6Rrs
XDsmto3LDtg1GYuno8yERDu1bx2HO8Rzm0irVfdg7mhZZHgUMe2vqjOO/U8OuTJxOYgTxO4yry3I
FByPtBmYyDk4FfdUviYwNdSbZurxoCaoDn1235ymrINTuNiPJIKYcOeT5uR16alMNqG0y5Q1Ab4n
io80O9t7OV4vOUzzVe3TaaF7Em1lCohMXXJpTXKDPKBfclFyN65JS2ykXGvugQL1I7TFqaFRe7a1
i/xWS2IXmjiUyY3qf9pOtLrUEiyFbQ6xnTuiC2ihon8e6XQbWN1fscThy5u0k1SDi/dnVt7P5bgy
znOxxTarM/KDfJ5eJ6LK1W7dbuQej+sXOsjV/NYba6XyEvxs/IXuEUEXxVaG6t3fd9EdYhIa6nwV
3E9VsQuZPZsbq3RNeYtI6vHBWbfb6HybmKis2sCFQZFHsPPgGF7+FT7NF054Dkqo+KDLUOwfSyQ9
abgjOZpEGj9HadwXx0RjGuLBOvsZUqR/6IE+HwpOg2DuoIM7EJsfgx2Lbrz2faSVGzLcfTmxoI91
pKQP98ZDS2FY3yR4ozuOJNBgbf1uMf7U70Q7sa1ZOUUwDJnDrpxmbTwE96ixtJ+o0fLn4F2XGDKI
fwCnckVqV6yMB6cPV9UPtPpDsa9qb6QZCaBypRHz5ZyU9+DoPHQ1mcjkqbBbDrsEU7r2zmbWh33s
2eox6BhfJp/xh10BgDxTVYl8k11tHY3u3NBobw7zcB8bl3B8XLJXfXDLaPai6E3jA1DRXUGByfUa
mxaig6MC2uYu+1y0TX9fvI3vdcZSXpCPGSUP+E838XHeAGVx/PbIWRkA89Ctmh/8H91ld+pTd6ER
g7EZXAXFaHO4g1SL7CHQNzC5JsaLxJVOuQqn262ptCE8+GDEICYvIWAIEhAl2hZNsgsQ6AhZwJt9
oeRD8x68k4l6NI4Roxuo8lBhJERpyPTgw/ZO4W55BJGDZcqJCmL5rtOwx+MTmu+oF3CYQ6Dx0T8y
V2a9t16iD2xIF5kC4aba6+vy3dkqW8ZMTuZu/RzaG/tkPlFkcVVKw/JJN1hh+JCGwVMBTMGXR6ed
wh19VGeLxrVifbWLtgpzFGgm0qrJcAYIsPchZELv3EkH0lL3tDHM+/AAG/pJ7Xc1TCoPP5RBYe6O
0VR/S0/TAfaGtgP2o+2woT8QYQElN2I4w+WzIhfnTtlQ8WZUSHnYdCwLep0f8H3JSijWzWuxh1OS
wICqPVnEL3hCO+dXnn7s92gJ68s1OAO2OFp3JHFjtr8r3fIgz6vpit5YciNmoeox/55Y3gHc3kyP
sYs5EFPC8mq+he/9E9I8OfJhHuMR3zH6nNhYYNKA6cHgrgXtr3pRHmDxl7DPyNc+lLbbgG8jwwUk
Ibw0wFQI6+Mtra1R2jUIgUMmW155grEixkRs54z55wqC795y29fkhVEU4h1Rix7+gk7bxwnj96EE
Q2wJeHlfv1fxoxlvOIqVh1q/zJXIUVj0va18M+uymx1zBLnBs4VBncU/+XdUQ+XVG0snTn/MEKRB
LGLyEtFHA52BlrD4vwRmKDEp2iRH28US44Ygb/ZQblLGzEM0rTLqKnyWcJ8Dk7exxMHbWffH8dVC
gsCc1n7Jj6DuDRuL9uw1L2gUSnh2GUJwEgEq6UAzi1UVLR1abTbCIIytq/5etzfzScXUS2MGyam5
kqFDdPui36mTcNCPCkdr8sR0kxX6/Jrigp9dpvqVazmkUNxT6pf3hVizoyRxY94EUKO0pZohnebt
B3uBCnGSs4BH22ZO3oEkZWv8UOdoN/6k9ceqCV6fRd9kFT5lA2tPC8oaWQ9ILFbxc2+BJ9nppxKm
mxi9wydAfoxX2+k1/Y5fetL4ViXl943yaVA92Tg7kjgCsAozyOBjOr8D6wK3oaGYYBwH0szXgYp6
H8L+JhwdbSJvUxyVGlQ9pJiV2h4pB6iUUUjbXmV72kzogygfoABihsAoj6IDhmfyWl1BK7Ue9G1j
Z++Z5F+XGlAXtAzhS9kG1Ud5D0cRU7yZHgRibNk45+gO/JhS7LIXm3PViFoVo+Qq+JkUipvuc7s/
tpqhrfkZC0hyfvyGIpFKkSZWL9HzoHg9nnRIxg+YjCB3zE79Vj1TUv3skntmWpKX65e+24T62Sl9
paUkDB2iXHYMHanvDKsAVNywH8/Kiw3fbkXgAst7KH78oMO1ezHfIkZRWuJg1nHTAlGadmFySXvU
a4DtWbl/8QuwCvzOz2r5ZcBx6/Sj9jAxn3iyAIwPp/RDZd1L3gW7CCpeyOD5OmhcmgQl7eWX6kf1
o/x0TobfsLKnrnGHXAC1gFZfMw7oHqzlanKZqnwlGEYAIscXIIIH9o54h/Tb9oy7qboPqS/4nS8r
38GxI3CjeqlcMSu7Cx4LbRd2QLoFBlCZkNEHX3ULIYgodmjj42MGjlN9suNu9dWtCIFZdiEI3Nxy
VcuVXAI/WKKLzcKS0Rt+EDYNgo4Vj7aLaLodSMneTWgR1uJ3JDkD7j7T25NzBugG3LU8p9YrCCN7
C68OhekK8cb1wTmH7/SrIjIE5Df5So3t+YMGkClG2+fohSkU+mFwcmtSNWrCPrDVguODAsewPwCe
xWVKXfxOYyRPVw7FT3IBVNbxUKmMl+mnSuH3XXson4I9WDHrJfanR/bErzq5DKhw6+RZD33r4VGX
+G6f9Zp8kpUlcO4QEqRz6mMa5IzMrhBcgHIDlPQG2I2CkIlkcXWXRjuI0qr8CsxvTUYr7lHw1ep9
Nwa7dNx3zqNVSsdOCi+haACFt+Sf29XxlgfUzMwhZQDR4VhqcNCA9Y+i7zP3koXAa6D1MdIBut3n
1PGhQsfjpaKFFc1LQStUqLrUhpJksowAvX//Sy6u/bqph/hfE/mxkwtYMaI7d3v+7eL20E7HVsGo
b0SoLWvGgT8/P1UbZR+OfiyDH+hEGtTtIhQ3b/cFlci0imzjw0Ez5Josh4Wf+NdD//LM2x8Mkev0
6yFlA3o3S9urYdiI/5rIpVG7w5BYk+bHRXjLzbpdNWjYK+7tqn2LpbIwH0N9A5n6+8OH3z/mr/uc
UARs/bp9e0yeNWC+ZwLv//zcXzd/uxblEQwJ8aq//pLqkYZChlPTrz/YWseb3G6XI/MypSLL/PaU
P7z97WujCAUgJyLCUrLCbJVjOq+cwUUZRfFL1HBFtNhQYSFviFlNhnpnGFa0pbMve6pGUmtOzytO
qF0t2qNyCy0bry0gr16EmaWavpdw8WzQdK8aKK5dx6ndJAEtDiW8ux1xUySjWZ03F+goO5kymgSW
p4dyrzXjWqNl4UjQwiMRtDZLZG2i5S1wiIF2ihPbG3JFoWI86NsBw5DcICtIA8vZaQYy2Sh9yUSw
m9niAyTpbSTxrbppfdIBeIs+PWmOIrwMyRXX5CEPmJ7JBMeRH5coYDQdIODMLQFwJ/lrGDJPocox
sngzbGcvtcB2Stia0ZgBtW/IgSOvDmPIVlcA42kk2S0f5Fz7Vg/owEgkX8+bpyqWPmTy7woD1Hj4
YxwIDNYK1s0MOKTlLbfYvBR/mFQSpWeSqWf16N7NhaIOaXuTiN2byN9Daob5pKmA0aSoI1kB0H3l
LAIVLwwR61U6BR2c7tIpys4jCX9zN2HZq9SfKElOcmiRzomEVSUVcEo/FcUPx+yzEJGBuJmYBIgY
wbz/jgr7B23k4tDLBA2WInIwEtmD0m4hV44iFMvpTkWm2xUvFmmFSqfA1Jh9xCT7PKfPsgRH0oMf
8NtfZizYMamHEFIIJKQj1EC9JhUxJ5GoGU3mYgz3QYOqUVefescb7EdThCqWOMZ6g8Qj0z6E1DzJ
XuRn+tEi+lPIZFTU5IfObCubnGm1KACY9fVYUfXI+c00Uh2rpAdbT8zjtOjM9jjHA2IUMZAzeZCd
CIaUGiIio4WAlI7U1lnERzoiSLKa7msRLLmIhEmSJoG+vOZVQx3U6ammkkZpkUqphPjhol46jORV
TnpZ4Py3vElEWRqA5m2yLRediSW2sRnPRvKzzNe6asmbMB+fKpuz69wZgp7TTvshJeYIPRBMQBD4
UkOYn5xV57iV35YKklyt2tJm0FhP5urz1Cvlvs2Xd7yKDCmqglamJenXArmONvCNtT7dJ6h65Hta
MXh3h8RP9iRXUbrngCTQjkTQgK70IiJCF3l6mqbhMJAd2phAZu0hD8ldO81WeLWiws8VDdKxQ/lD
G9WH6bkRcaSZCCZN6GVWagdTLdafNBFeWhvqR/0pa853neZkm5b8XFM9cJKdD6qhBNux5sWdeebk
RYhmZ8BUkGryUiPDVzDjL3KwReEbnBG/HhwCVpVb0iqLh6wyn1CTNwgxUd/OdXhaBuPDLJAvTCXz
aDpiS+7UMHigGFlz+TOBjDAHWn+XyqVN4MQZ8fOdUqfMPxqcwXoYfAfamBzH/tVQGOZI3vWNzDRd
RaO7Hc0KOKXGgWedfzc4DDtn5Cxu2/eNiKOFzSmTTquTUovamXyrUOSJBSBaE7JsTSyvcc/qIldH
AM4oeulY0+zIbLC11XOm5FA6jeVcSdJzJMJya9rmsemA9ZTkt5o8XULb6VWCbuz75H0elZchQv6l
Nl3oyRIr5jgyMCeQ0NulYAYCERDRAl63FSDOQGE0Un3ziHjfmJzf8mtoqp9BR5/HoAGZ+5qIBK71
mFQSC/YHacG9CUNBFQHClogSLhM6LiJc2CFluBRxw4YIHpYYeyC44IRELnmJSCc2qvapLsYzv/l5
adRdzYR26hO6ppL8EtoUvVLnMcBflYvc46q6xDrQLKngxNBYi7wK8vhbn65aOcFU10zMEWV0UXUt
RRqcUZGXQTg6glmAwnQtGQOKLpPIYD3Fijdkn1Jpg6lfum/dpLxVi/xmcpxT4drqtOiH3SzJHmnw
dLBIfZ4ZvzMRA12luPsZk2aru7Z9/N3h+LwoAMKaJUStrjvYvcVZENlDuc1toqbjjFzppK1fUxFD
3ZJHrV00KiHkj67C/MsQkdU/TZ12QR29Zd0PEyrTWpeBAJSzDAMP7ydCfV/N76WgIbukbs+oq4Wq
lIK6UkKmU4OGaAbCBoIuf5ai/oeBRxnmnWh1iVqdTgJanmXEXBDEDTjhKRbR3BK9SWSfKpG4sFHo
e5LVvRnJr8qgYU0WzBUR813AKxhF8HfVUQSx0fZOZIJrIhwcKS6442CE/OXMq1gn/UBEiReT2qKp
Nl7kRmbGLgLHKxE9bjbpo7yonyXm2bLtfUARk4gqrwxmTyK83FLwcSUi0Fwj2XzuWH1GIuy8FLHn
gwhAL3QRhU76oOZLPUHBAe0mmTZDGJArXpGhDnwmOIWUHAlvzzeWNn86GdUpuaVklJPBLg0U9FP7
nPdlsImG3uHT0icpRHQ7KjEK7RXhcy1xSoMORc1sKQHYqi8HmDaVeJo2cYBJtlFI2kAn6LZ99amk
5u7mk/qfn9P/Cr8Ip8/mEM/sP/+D259lNTekG3Z/ufnPxzLn33+I5/z+mD8/45+n+LMp2/K7+28f
5X2V54/8q/3rg/70yrz7vz7d5qP7+NMN92YGu++/mvnhq8UCc/sUfA/xyH/3j3/79yxluLnk/85S
duBl+s90/pOn7Lcn/R9PmfIPx3IUFYeYCRjD+OUoc/6B0cwyFYN4dV03NOXvf/uXo0xz/qHoqoNL
QNZMU1Vk55ejzPyHjpVMc7CaKaaMtf3/y1GG1636bWvvf/7n3/GTqbJiqrbhaBoDtqryZavPj4e4
CNv//LvyPzRTi8AtEKQzToA7MybbaV2hmjCxmJUVeU9O6BvW0viZpT/mFXqaxS6inTzdxxL+HGmE
h9o1A1XhhBMdpnKgLuVEZYeitYlJdaVruY7AGmxZNmGeSJNrKnWGOxLUu5HhzWcB8JPRiYP9WI9f
jbqNlX7Bwve7y+9fO+/fij5HxFZ0fG6Voej/+p78UgYqTRW/miL/1TeHyWc2UpWA5KBZKDsbHR7V
NGdFxLIpkB2WXrZGHc4BHuIInlqocF9Y2vraqtvNkC7ZrlDk5yLQ/MUgYIfJU45RLsEw0DiryAxc
ooBgoDnKk9lZ7RquwbUAk65j6rncLlBnm/jzJtkNHCwUtJgnddzHAAsyqyJHvEgKFw17Xm7nJR0P
Ulbu50Xqd/GS11jBRbUvIEzKaWHfTLH+kWpVjVZrduhoNY+2FCm+KS6cTiK0Ca2kTErY7aLtRpmJ
amlhv7//dbdjNWKKERZkqGib1qEYhfB/8W8XUdxR3VYcpDh9Vvu3iwG0hS9y66e4VCADdDGtdzMn
Ky/Q3spdZalfQ0mxatapH2Cd7PyQrmkpxw4xBmrnRz2/WeGAasYlIvuVBKGpMJ1zXKZA6qfeNnyt
rw3Axtnyqeg50Z2ERqZT6i9jZNP0yh7MbAj8qsyR5Zjw+420pP8vbi6d7Pzh4nafVFmbVp+tXZUX
kRdr7WUSj2rZ/bBPicIjkPQkmwVgWGPdqNJashQevCrJsEeEg7Shp25bZ4Ph367NCz399iWVahjr
CkUk0wg6CodAk7N6V4XgGEEvRoMfOPPgwz/pNqOEIhsmgbnWtcXhdFh/qGmvuHId8osoWkuamXIv
d9y1gDfOcZkdHZMGtxoNeKDFRWUiVtfCMj4MkhHjPmynLaLh59tdt4swnPhjvkioULX7RY4kxPQA
A/zbRWV/KyU2h6xwIPnq71XKeascj6bBTsUs0drEC32AqFqQHY0GPGPs6Cpw1lgj0WOotUNTNkKS
ChQ9Vt9t803uCZqYIhlAntS3viTzNaqYBUip0TqTUMAiP032XaVT/YhRmFQFVc0l8ZvhMIpqS2hh
Ai8Hm7576zw7ZpJvgyLBls/8v8sXkuOTDtPHHJpgVuLHMGlIrzEyzDGXPldiinrpKevz2KudcEN7
3N6pjgHVh9aYlTCjkLIJcavs8NZQKR08SN3sSV12zGSpobuJNEpqwDUVwXuv9yT0BTbTBYpEIG7K
xtcQJviTTENTqWkBYSa8lyrgnLBhRGyXOZEs98LzrT2bS/UXEy5MY/QTzOuM0t3MbDgydD9xOETz
gdaOXLKWVOut3dP71h2MaGZ7SOsS4lfVPTdx98HKR/KnfjctNrwRaJ9Fbw2HfowyFqr1Nazm4YCh
vhr0aiuNxVOdL7g1KmYEbafDQqGXopOzZIS05M2setPGiAwspM1WDXw6CCN02JJGuY2fiL3Yoeah
MOIpdfFcdGa+ndJs2Q/hZ8li0q/FRUaLbpTnfWrQS3cyYthuAyUnzHqn5wMlI+wKy5Tft1hTNrmc
4jXWEX3mBYGFJBS0ERqHroQ/AGAHucU0Geg0kFhrFbF1rTb7JUSavRM+RQJSCrDoYHbptxPSj50R
lqcB5AR1+Epgl41LmGxtlXQZZYxwUmJks3S0hYqCAiB7xt9Z7qOxQjATMCO0LQjQRhT4dkxAtpqY
+Jo1avD4X0iMl1TiO9LHMaTVX2tPhZr5y2xLSNrrc9nXlNbt4Gu2rnpYvDN7rUma2Nx28zkr/Cxu
Ws9Ez1/IsunWWQh7zkGgCBQRTVPYsgs35qtkLnxKaqeJpXfsD9QxhpalRB8BPqWeoaokgoat+hzE
UrNjnHiwtOdWgaw8ZPB9gBYis16yhyElnU9F6LSotAb4MC7RjxEZDNivJHjWABV2SZTKIKZlC85v
b5wVCms6tSTchXK5mZFosnFGAwJiXKGYxxfpZpIGFdVZ4MjOLHGsptvrPbtXoT1kE4G4hSmf8kh7
09FMJQPaverLnOlS26QRhm1ibiBe7h2lME4mWos572uWELjTUnugbcEztLmzzooGwFmLMcgG6bKs
1QardgmJhEpYtbWZzK+CVKWhNzs/pqSEHpMSVxo2/UqmxLFxjOEOmAWOsnRfs1raJmbmGgL8mkZ1
sWtVzImIALtq3iU5rSDFIfYpIKqpjOsXVYnoljiYOTWE1U3M9CUamh9WgzZCCzXa2BPhZLlERhUc
iGUP/lbYMneRNs6uDaSFjJqeBPFgOU0N9hwALc0GTXKrDRaxMe3kLhKJcsaSeUEX06p1kOFmDkgt
p6d+t+AfK2fEenGJgLWQpHuTEKvMScxzmau+WpE1jNxWMj+DIOT/inJiS96wYfJ4pasIVB7ieQfC
j8DHqXAzQyUNg757b9msmFCXxjIzM3jYHMwrs9SAi9jBZTTV+mpW2Um3cC9noC4b7D9uoyH+Yijb
al15N6lm/kSYFkCnF9NxmO2ZAFFjFXzc0DSXpcTWWKZ+tNDMK1JKEhX5HRZCv2Xqqa43mSf1oCH7
4d3ojOc4wzLDCtWiuMpuqeiptJE7hfWTs2CtR6QeE4Jcdmx+aLAaNWji32vyf3SZEleNqxpUuqy+
ZOWdET0ElFTvxtB+gx7QAKLPe5eybYq1SnGs18wBPq0XwO76VtM9dQaHadnWa6I6CEJ72odRbiqX
uc3USx6Nnl4Gr1Gck5VZjY/1mCQkg+jfmcXMZI7p2NkyOazMyJjTgPkXRq1MMWZ0QIW5TypqOu23
lHb6oS9IdOsCr7MNyva95hYFWd9LTNJx2aJYpTZFfLmZAD8vyVY10oD2SdYSqiMxBe6Dym/CsDta
Ts0p5FFXcxVeSo4HvT7ZKj9MnNQOIuq9PSr/m70z624bybL1f+l35MIcwEO/cCY1y5Js+QVLtmXM
QGAO4NffL+CsVJar+t7u+9xrVaIoipIpkgicOGfvb6M6C9mNm/H0dWY4PwXzS4BIPFADyoDBQBTe
8TklX2f0pbgSDEFoG/7oAuTX3VJ9cT3mbhKBgu/WN31BAxC8bYXMIUCckjvzPhSJ/0YYRIOgZYlP
NWCHCmP6ps0JZB3q+VoKMFOUf8zH6LWXHgdDtuUNSpCmH77UbfktCAO0o9TuWfeDN/1T7cDE8fCX
hQU5uuhA4BiRvmtntPdDzde3nru1zoszpJXWTs0kIBTh/G3RwhIrT46V5xwaQjD92H0QC53jSlin
sjJ1cCdzlFyFd3FUMYyFHz2ojA1DgGK+gmaHS+eduaPVxP7DogJ/N1Q2cP3pJvAJbKv7Ntj2xEzZ
0UC7Gcxnkn/B0LgxRPbm9wxFE9c5j0Z/gIFW7XLfxahZdvcgVpm/TjG5LgHaIgx3wzEyGFRHzQa8
V0rhsGK+yZaw2/pzP/+YK7zbceXfzk3YAnOAnp0NzbNtqxe8vF8qGX2qYSFpUOe33jfEQSxlCyf4
RVaoNBWuJ2eOjimRVFVGZw3j8Va0ZxxWTCadCmaRVe6cDmCvnnNtJtcLiEyxCBbv+4M329l+shT8
NFBXo4xPMe/yoQqK6pDTUYkbjTNAWeh5AMmX4qVp5K0gGDaKmZ+aQG727pheu1VM66OyqysLrEES
Bu/18DZ19jPXm6OjKXa+N/yUNpDHRfF5TRnrd8uChnYxfsI+AGxc0qSeMHIbmEzCOr4y8oeFMvux
oxyrndbfVenyaNnpY9aW0cY3436XeN+X6pVOTEkTgzJo1NFQFKaxJx8TBBVGYT6DMwPCFlQ4agom
mDL73JioRf2RplYcLOcqY7I3R4w4+7I9DHRzdOjVnEAqGq3liuu+JL7nFrxsE9OT9iUB7Vb+2OLO
PZaFw07OS2+iOZgPXu7f271Leu3UsA43js2SUsF/nUidjs8Ku/5p8cPhMAkgW0uTq2Mj4Z/kHk3h
yIL/IaZpgwuOlFXkhXOBvilCiAReinS1NB4Z5YXNxo4zXmqTQjIOsuemqB8cD7Bma91POfV4y9/s
YWs7ukDHwhZBiQ/2z2DesTSkUsR6V+VBGKDlRZcsRUTTMVXCYa0UrC9nyay9TLovoo7vFOPbCLZB
U1LEtAl/tCpdACushT1IN6jZ4VfXkfYNiNFlQVCPVoQQqeKuUs2LXcYx7HmYCW3ssZLTGuCK+U5Y
3eyE8PSrKESpC4hM4v4NTZ3AGRqPSQR/WzVzcDTClggTUcht27rE7+mXlLXQJxGgiySSf9XvREUn
Ns+RqxqVf1cbRHCogpp46NrbYMA5qAamUXZKhHg1KvKq7LsKaDh6CguEi/cM/ObGbIPvUTw9iEyK
rV+wSriFDXE2/55ZwtuNqffqucy4zaTMKawQ7VoY8SrqXZPsUg9a3VAgzHPA30kkT4BS6wN7M8bi
7njL4rjEVI6xhXQq7W+LyqEUnOXWUD+HOX2dUjSNsW29hC09kBk6fzJ9l31BwtJ8YkiRHsOJ2IMc
pzzhGWl9BW2KosRydVJp8X3okmv4W99rJKLOwBaxLuqYGPXzMIHoCPH/8TKFd7blXIkhO1v1z6no
Zoil1Bwm3pa0Ozsx5rKy9EkYKOrvXgQyMvfne8M3HToA3t7qGLEkntYggx701eLRvieDebBTEktg
NLdD6qIap++cZunZsVEdJyZDxYjUhA1NK+IGc40QK1GsO16ewsLJj32f9MdRgQv1w/bB8OPnykkD
Wtv0H/P8UVby3fHRcLAXYVZo701osvPXUXUICzPBST99LYbgU0oy1Wjkt3Y28hwKxmhOHUZbw/8q
qODNyeESpgSd08j4UnTLqXPZOBSi2rpt84lfTNmUsYB1Qf7FJOcKu364Be6idmZAkdfXeXLoe+Vf
1f1rWkzVuYwZ6M2Gvec0rtjqUkMTE5oLoo2jGcCvHd8O7OUIyJHgCIt6JxOma1kGedpEF1ADxWHg
Rb9/ZHPpF6RUg/RihkuF7YVyRPFEfmqtBjiGi3wy4yo7+KWNxYdIlSEZqAEBQur/ShgSKSRLRUB6
Usn80HuvdBD5uCqSTGaERAMFyTwQWGgmX2oAK5vQqK8YtwT4PjeFhBfSKZ0dpDgdKAsGxLgpNplS
cPrrF5IhzOfgepQLL4bwUUHCs/XsqNuaOQJ6r1MsAY6/MUL7q7vguIvyAhFMLcF2MDiGk/4TtsYn
yYQ0Kd4NegGN8rJN5tj0qF3v3jOhxlVjj4vEWxhnlOaZ2v4lq8Ux8KLnEDY+2T8oqSkit04bQa2o
owcGPUgi6Md7bItwyBRYJgMymFNzuzyGIwEnGVDIuabcmCoyQzLkZ1XeRZtUcxPcAt5qfzLtsd52
NB65OH5P4YnsahvNnCtg+XS5zV6e60SslDpFPq9bNJmcbAzMoi6KttPsEqVgo8owJWkgqiF2ZxlI
+3IzR6AXSeJj1IV76SCnC335DUYSyMkkfYR9jMhz7JDLy+wqAel4nKOE9onNBSl7gZD4UowW4Wph
cy0n4/s0dVxj+69psiBQF6e6H29aom/y+YY1ZByMT8zoGOKm5dMc35HUgTCtZ+I2hjxsOtlDRK5A
RMMOy2geOF81oGk8LPk8/aS0SIzm0cuQ2AYeYSFRs0DJIHG5yYOQYSu45fCqnXSOEC8gVf6zsipc
4oumALR0ZDivMp/3ro1xa/YsokvESpeyEygaJsRBjQFnin5SV40AkebHpicisMgjTL4hLnUYykPb
nbqwvrZdqnlUC+oEkvzZadQnpAd3feCau8RP3iUoLL8mXH2avUevaF7cxH3IGJZ4w0vtuXed6YMt
AsJKTSFUceWK/FPvcLaMVP1JaT9iYEEFUe+rMkL3ESP/UuxaF/yGyOzsInqN2N0YQ0qrCpFpZTBH
ZMTaTuxaTMJ2nPI81MMpNPo7U59rTv3etNXnWrCXWBQ7rrH/DrDMQgaMsJtd+X0/dHI/hv1Ti3or
sj4ZvosmmdDGrp9vAjj3fBYHd8unR0E/IzYqbtV38GDEtTF6HC0kKq3xBsShRzRuKM4MMi/RSgJv
B/HTxV8gO5+Bhws20YO56cf0vkMVkfk/bfjTokYmL634LXHC+4gdZ1rLO79yfxpG+anWf7Mx9c8+
+vlyYCEPzBRRqIUbiXdqKzISQeyivjRVgNISVVoyMTMCEUJoGdjI+laaNypO7bOTSZKG4BVVbRAd
WphXB2ECzWEffChkOh1US+OM/j47kEKzLmagF52mXxSagzFTSWouhofS0k4hZSSamRFreAZ7Bc3S
oNX3YkTQNQpKjk26WGw6kLX7JTYQ1aJPkOS7xmZu3sWV3I4CQkjk1jtPMzwCYB4KqIfQdI9Acz6U
Jn5Emv1RAAFhAgl9S3NBcgAhtSaFpJoZoszuKkIUsKHEpoW5TN/LHjHeSFRoUCOplBN7c78MWloE
GdUr4NX+dnKbl/xgaWYJig+bJAgXVC4VjTGaPiFHxW2TMzJ3gJ4Umn4y8zHapJqIYmk2SgAkJdW0
lHDJP3dZG+yM7rGJCqK0mFZ/UuaFhQgyu2au6O7TiXHt17ovn8O2rmHe1T9cat2t8VD4yY0lidad
qxaoaj+qa1RbP/oEgpWbutaxnpkJNk4ubiKKfGot4ERlSEh2Vri37sIHoQlmptLuchXiT4JPkN0A
kMPzy9DRnrmGsIKWIGgSzaLJNZVGaD5NLSHVFE48baMFek17KjTLJtVUm8VCraQ5NwHSMXNyoVrn
EkAEluQafHtP3EMx06jsKS35ux2atgytB83SiTRVJ1xcm/nuk20OZEG6hY8YIGUKPWb3swE5IIrV
0wS6YFdrYg/dcUC6MHxY4wKIu/ycnDQ7XYcr+/Cq4HqqXQkGKNQ8oBSDTgIgSGpSEFUyy9dKDxLt
t7RUPyRtmYuovIuQxX1RoTIfl1EeZGRCIfKBqUaZ+NZCnOpEEL1UgXMr4uGbovdz1dS47piLdQc1
kSnbocWL7BEoReRkONo6OEjUSD6MjAud+LcMouhmtJHYs3EkWTso37MZPn8E2nBjB+wI3AiZpyGL
B7g97o2f05+jfX3IM9j6/CmnXhXycWo5uRVAqXRsplvTSF7gEKeXQKq3Pmua61bnHgSxhH2kaVBC
Y6E0HyoBFDUDjHI1OcrE0dkz6TbthHAF8hEQnuI1nWfnLm1EdaxQgnHWCnUaBHLpMgn3LjB0ONDu
/DjXd8YI1ycz5fCQVubebBHE+H2z88xzUrneuWp/trExXfPm/ZgayFgZiCytZGBmZ1wDK06vRPDF
YSZCDjUlvjCa5WbovOfJduq7UN5WDlGHxUAdXh4xSJOuGufjfqoZNQVk71zU2HKG3jVAwC9RAZWR
wek1rdmOSAm4Xx0AMDHMj/GcPco5uekBhJlcPXKAYbkmhzUT76hgDxquVLH0vdGUMQlujO1ydImC
nyPaYiDu6NNl2lAAN5CN8glT1VDvZ80vMwCZuQDNaB1NR5ZChCI4dEHmRwQbB0+R5qDZmojWgUZL
QaT17JHQ/3CJBxb4MmmOWs0paYXdG7joAHcuvKpUU9dSM0QTUz9ZmscWaTJbAaJt0Ky2OGLHYeYu
KS5w3NjVjQzBIEZEafpZMiU4xPPneMmv+pgm6gIObrCcxw48XKI5cUC+QUpodhwVxKBZcrGmyqXg
5TKIXOyBMHJbBLPYmkE3Tteip49ZoOTbygARUBJhf81zUiVttDfCSm4U3nZP0+0CzblLNfEOYHiw
Q/hBwLFHBmEDJ6KYbid74Zxsbr2L4Ya4aaIG/6Pm6WkOobzJNWWvA7cXClrgvt5NJuT3LGjR0D6L
AFdR9+4aPM8kQ9U8ZthMTPemteiGkqX0vQTyl2vanxPVV1XYfHEn7ZmM6K+U/qE2yNlrnC45uUAD
PU0PpL4jYFITBYVmC2aaMpiAGwyAZMTwBAVIgdJEKFXjNBfM7KzBnenX5bcR7EI2V8kRJNcBZs6b
kgDjbFnbtBKJw9XoQ9G+F9OIiDrFBmMSXcE56KKbju7b0nGvTVLd85wNXq6hipx6dwGUxRh30NiB
XZyN4HNTjm91MiXXOdPuXZgx7bThs2kM4ajxjbMGORo9SSH0lu5yts37pouOQeKbOwcf3ej08xl1
Sr2BxbzhzVNPwvuaw4xMNTyS8dtwsTRQkkuJrQGTQqMmHQ2djEvG0o7mUGogZa/RlAWMygFWpYRZ
GWp4JY3FYjdKFoGS9kwGaR90Me6FosM+l0c6Hl5V+e4V7Ff9ORldfrob9q05hvt0KONbWKnTVd/j
JGu1anXyudLDqSTL4bq0JpII07pDOdhYBN1Mj1MOTC9/6ot82ZP6hV4AAyqmSHXozQROhGXYDzDf
9v4cPueF25Hm1tr4dxMCtcjLsm2TyY2ZfqdsWHa9pofaYERzzRNNNVk01YxRqWmjGdhRFL0U95pE
Oi0wSRmLIeQFUxpDuQXkaTzC8hS8LrBMhaaaBppvStYHG9OHpXT9uyWFgFot4tEDiTqvbNSVkgrq
b9TcVFfYCE8p1JVmqkaarpqTXjL8jDRzdbGhr3YGgZ1OBJoe0QOAmQoR8MDH7aEWiMbGuTn1EW25
KXa6u8G0vpXzTNJLbtx1wzhsqfhJFuTyPGoqLGS7k49z0nThxbbYRixNkJ1AyVYgZVtbXBMJQHsb
1Cx4AIHrw+Rskm7jEOhl7kXtAgqnBhysyT3ChsXMGBgU/5pmayWAKTTfttekW1czbwPgt8PnDBBu
1Q6UyH1BLqfzGnp19cPxy4tX7kFtkKadCDxQznAUgNiOrcHyIiHuLqB3pQGDdwHGmwLl9cYJg5YK
IL6wXJQoaLbGYvq7sQ7oSKd4/abpsY5Yfno8oUDuuu3coZNInfgbAl0dcYy6VGbLTW50tOE1OzgF
Iuz5cXLIVHk9DPmwCdg4MN5QiElj41zIYbyywBEPmks8qC+t5hSbmlgMsnUPs9e8zjXNuNRcY6kJ
x9KFdYz6mBDWiYwDMRtfaRm7l6lcHghxmnfjtHyj2sAc174VmqLcg1NGRYyxSBOW2XdD2QG6nGv6
sjvDYXZ0feMDYzG7Nt3LKRO3QG9xEnHBy9Di3hEbIegx9EdszzZSLmZr3zOt7RJa5ZUh97K17svS
CrAQKZhAEjZpbRj/PAmhVfGYdsv9Mubj3WDQpHAFb2fWLN8YV94Ir8jeF2Ge2eNxMYv3YKPnHQVO
9zjPCblE3U4ijP+WdYgAhgDag1nHt547cO1bcGrFpMZnuYPF1U5vuGpgGFz6O7ywvH0WpzRAnDbl
37RZKzrCi2kSeMhGB1goCa0TkRI+VzRBehojeWLqztDYpqtN1gp56Jy5hlW9hll159Ulxmy7ZfgC
KUlZ+SdhXpZUFdfrwTCy8toTETuL0d4lks9Ch4aDIrZjKplDjICn/yv6sa3ZzKelnTI5CuqrBe2r
XZDfIqT/Na0Fs9tkce5Ds2HVZK6IaoBJBFklV73yvsQ9QWxFMu6yhLhALys/lwXvdc/wvfLR+sYE
e9hKTzot5lX26NvPeX9x5ruWESFyUwquOYQbUtPA5zfXCNB98IVp8+QMM05ASRIunbpyCC9GR9Mr
8KBAez7eUNC3JNmQMl6MYuMQe3efw7xzFNwBr1Z3flDUR2COhyUknKyhDKSIe1fVwtySPuY0DOPe
CZke+IR8bQIfe7+0gD8kMwUKYLiNa01X6FKWY4j/O7bH7DY2gsfcJIYbvK9BmRzSuOtdml9+j7pH
kUoFcqSzIYl1kuiVwbfPYJSb2/VgCnIJU28/eg48LunONP0T8ygVyyw9ORddWNaClqRtP4+AqSK6
OA2Gj6EKotvB7Jx7VQwg1tR0yR1ars6I176KejCPArCV54TXDi77para+3jEiKD8S+1TO6meCcgc
n4Kqsg8WeoI5Xq7A/r3Ejedd20kaH5m0Y6gxi7fAc6EmFzJnthMjr5xDIren7HPNYHMuAH41o32t
FAtTLZuz8ZK5aDdAYo4H+s7TKUWzubEdkKdyGZNjYSkmb6AzYkXlHU9jwBh6XB4dUJ/Y8JzreMjF
p7BcvuOEH2z3RTqUtRJrfSUn1PlDeZ31wWXQDkGQs8fUL8sLKub7mD1CawfNPnQwEWKzMU6ekj+d
PP0hGjM4NKaPTl20LtkEMzHgJRHPBCuBquXTVNvet6IMEdqUGV1M5GemIcgJRIpSxeIc5P5rlaZ0
l3ApDuUSf8IhAsuTyOXMZWUsnomdm24Rf9lkXdlejMTcYUdXBeA9qAcIE9VjWK0txu0hdbMQcgzW
BrXtSpKtbN70jt3CphgZqKUtPzLEwcFW/qFf4vuBARntu7kDYd0gD6xKBhwNJNHJxzM9dFfxYh8i
moWbwRyTXZvQQ5F961LU7QonsI/GLIqDPSieKcEsNoHMjAEZVlMeGEx2AW8+knK1HMI0dU9mhZ/U
mKtXP3hyLEZD5phf14XHvKaiu0FfPczOnlOVX8vCZrdNDyjs50e2/NG51/B8C5YNqTM2YuS2fRQB
OYFZd6bbgqEgm3jNbO8y1SGteMYR7JEh0uXmfLckRQjc5aHuKnZKKrkkyPmOJA/Q4Z5IBEfaS3Id
ej8cBotvQajIzHlnFf2rnwfGycSJFw2pcdd4yO0jj3V3KWmbmeSfEryUPI3+BGFILg8A8YnIdiJU
mPUIC8HDt1wu4VU5pNFJt7yVzNJj2rs/wpm9fRFWp3GqrWPlthfEavMFQ+hLbmXFgQ38fAn1Yb3l
msN86X0SusjkGYn6RZJPb70juAgJy3pY1RhIE8ZlC8WCIXSCxqh1MjiZNiqlCzsOBj5pTcGasJ9C
HVZh5oJH2TAX4lvr99dDp5r40BvBM09dU5E0fjFUFa1Pq7tP9FfrXYCzD80YTqdMS9tSPLoJYbAH
t1gYUrFm0IjP+wNVJ8hACBBGAkJLH9AUIgDJPJN9GMprsvvGCx1usmv14aXo+aMDrT6D3Pok2oGU
wdFfft0Vhta0/V8t9X8rngN9MRLnv4S7Wq39pwpby8H/8z+u3qrurftnJfX6I38qqUP3D/xohGyY
rNNuaFuooqf3rv/P/zBQ9P6BjcY2/YCIDC2m/ktL7Zp/IKPG+enbqKZ/yaz/kc7h/xGGZmChMXH8
wCLC6n+ipUad/Vs6h8k/QNMscCzfYy3y/d/U1ND7giKLmThZUUSXtTCvWRJM9tuT4nRbyEVP/WM1
00Wbh2a8SrW01mWQU2BTCSRoUZ3TwCZJxxPiydL3rcrb9dYqv/34srbL7di33mn9JkLGlDH/eVVX
Wtpxut5y9K12GBiGs9f96+6P7633EaeEZPPj2z0t+6N08qt2pbkSNMilH7CZt86A01dEytaBFW6M
GoNLMybb3MTB4vhtuQ26hN81aNprZY8pHvKakHi/kac2NAv4MeZTRVP0ZLnGbkqM5KqgmN37vv9z
RIB3FNaYuNdt2Z2CgVV/KT2qPn3oIh3HHBSfrZKBzuwosBMmr/cZdd76OoqoOtCrMY5UG9BrNceW
f49l5p+/VBLMCC46UivUnSi4oHsJzdBiGW4KHQ9ugfzDdNcx26/UZT0UngvcISiB2+GipJNOH4FI
i22ms8PXA6Uvm/P1pmcO8lTwN9ck0+2ikRrx42msz2XRT2i9tR54Hv2hMyewaShMG42J/Tis9/V1
s1NT0Z8qsjJOTY+2TTugM4g9fo1HKECGXCR712Cu4wQ6xB6RSYcanINJ9Bi20PGkeiihfSlxzPcF
VeOY6FxDdamVl7IdpYXXKvi0kGR1v3/VMEd0xe3VDUBkLVBTLLVojPJjAGnLzKbhkpLoO8GpPqm7
2Bgpdxtcjo6VjftqYCTn1FG9MztEgbkJpRUGp1WmYkPElXlxJf4yMOUVo9eU7ZRFlLNsLPKag+t1
sY80kXc92ENJ/zlA/KDvSus6QEab3GR1QWci1kje9RCl/7hVz8RgW8VjtLh4OWc8hJxVpOYgzm4s
PzjTqWbhPwRJlJ4qVHanMBv2oU6gR2QIBUZLmifJgDOvXRIutLg5CYAr9Xb4M2yA9NEiKrY4wICO
/Xo0ejE8T+sj3e5dda8RULLOdE5j5qJNN8FfIMI5WEKYe2u0v6+XWJvhCGWA0CEb5CXAh54uFGQz
qt4KW6TM5K6MWphJ+gLozwHnUqP5x+vL4OWoKE0pH3/726sJj3scieTYR62BswJ4C4YAFgF9WG+t
56bGjv95mtJx2ZhD5dEUJvVsDM9uavxoRwjORnntd6Rm2X0AB60LGXcmDAC7BpZUhBFsv5BluC0M
7E/J2BANPSQehYt8Qg8NTXAU/kW043Nh+FAih5CUn4qpTZ4CSFEHZUflabUmTIDTwJgf6e+S2VJV
Ugf1Sj6/I4NpO8bSGSDr0x9y5gnaCxdUiBHYL7cI/7CtpVnS7pqRsakwy11rTe3FdYlwKwh02PT6
S1kqaz+X8Vtpqx5BnuwvdhtS9Kj4G8F+CLvGEEtbT+rqmAanfExJWsQwzi68Q8tdqCNTPbwP+pA6
9p+31vvQ7Y1ILrLv69kfNPhJmiZnNVjquNyPvgWOTlLJRh6zzrTDZ9kQb7g3LYBFQQvN5tdTgqB9
akbsMHoNWu8SIS5V17AwyhVveA0mzBF6cxSQXIYszqXOI2egq9GJerA6Kt7O9bPw66bbgI4c/JG5
LBomKwcFVKXOPtfNpzzEwhzb58Fe2BehOcSgg8ZbmxIViQvjbSJZIRjbEAUbU9o6wX1oSXu/vpQu
w7fZta+mVBuPvfjZt2mPQWTBM8H6koQ7s6DJuq6/6/pWJeaVcv3s17ocJKQrktPEFa9Nq5NpSePI
jO/BgGYyETmycaW8wV7SoRhlzlpGoHkpCZjI0KvbmUtK31kxM/Ky9tqw/em40utxwPwJs3cyaHrC
6E/sqIEPaSoCc3bKP41XWL8kFuoHqa4DLDeiC2f9TxEnzLInnPc5p7tRYzS5mhIzv6IljR3g4sX4
XlSmzVHrzfXAvIif0Qdhd9k+8lk2W1rMW+X3GIKIS4IV6ETbuHBrZDV0NhezKK9mayhR9ftyXxt1
BY0bwY5f4SutZpYZ1SDziUq1CWO9oPRRkl3gFS5OGV5MuqxIv0z/4OblY8XUuOmdet/g4MXuTr4I
3b+yRh7mZF19FgLrt62vBet9sy/tXVhgfiwn1vkuEPPRMr2zqLRJmKLaop/WJMcolLQP8TWkfnEz
KlOdpkktQN5BjMwZaYKRGyH9JJQxcrx4jxDrHEDwXyI3PjY86ipDI3gVIn9r1D5nd20pGR1I1jbM
7fpOla3599iBhELo6Ah1cUOmk8tErtHwqAAGZb5726djfBoa3FObvncKdif4XTkF1gPzsAwnQfUy
aARHqk0lha5v1gOhQBWzs5LNHc4isaI9fn2DhECUMH1ZvLdquiuFnK5tK2X9YgaV23R/utZ6zGrE
cEqMb0hGEUgxvJXF+DmN67e5o3hzpha2iDEgUZrNo3KtfYBdoJShhgI7JpNycSG7cB+p6aXw6CBE
/pCBNvw850W394aIUGXmEjKBxxfqU9pgfSEz6cRA8jMhr095xJQ5MbqFxv/8zSskfSJOD05GDA7p
TU8o69FOoOQErn1kYA+RLQ1f8MVc99Myn3yHEPHZ+dnZCM7nxTsPkb1XI03p3kqXlzaMAc25yPSX
LGKBbl58VHJ4gl9Er8rbEp2fMxvQrHTyU0aLhviv2y43r820Hg84R7+KukcCTWfeoX7aI+SFoFSV
p0wgE/AVXW0qxlPRONra1vcoooodrlF9HXiTNWJDQzZwLGqbJm6zt04q7+37JvGfy2q+8C+LpJR3
UTqhpu711Sfk0rKM8NTpo28DN/QPlKsDSEJSd5Fcwgd1y6fU1qrEFNWLWpT10nFNCkbzp+8y1AsL
47uWOx3GAstcy/Q/Wmg3YHskc8n/YY38f4rmw7KKBqL0SMdIgiitRlwUevwRqsXfl0u6r+v+iAiI
k86Kr5Rk+s7+uIh9YLkm7MLO+TLPk/UwgjfZ4oIfFENbH93q1QwU2qsTkAEtDSpCSEJBM94T4s6G
mnF2p5mXN4zeUCpcXHKfNkJkKNXLtNg59345ZI95Wnb0nhAdDKU4OwF4UuWZPU1rGigogvXYXWHG
QwLOKM3wADHMPUS2BhEhHwIcahVNsz6AOg0aGKa2va0r3zng+KB3JGgSJNXrWDPLTTMueVmyr2g3
b1r6xTtgLTRUjfFrMMDqDBPzZfIQt2c+QeCyPLl18ErWOnQ1zwUVjxyVHiwdZRxvOeRIVU83A+Dj
ahh3Qs5Ir5ygR44YvhZotQmzBxL4NAA48tOrhFbjlpWOqUvSktk5J88us7tCduZpYROK2qK+7x0r
39Y5Bm934uGKxhWu8u6r4L8pQ9qDj8+TCU2TTDz7SyR3csmue6+gJO0ICpdAlZzJYZRpjw9znGQ7
MQPCbZm8KC/80cUtC6GL3sutBVncY2QeDVP5u3o6qci/G7M65CxGG16U5OLiW9n0ooHvOCDRHsIc
26R3xFVItFsk5l0S0yAkxD2b4s1Ujp/q0vthGOiOLf5wswsOTkHCSlh/jlX1LU4YPCxTMBAlZeio
a4HMSSTfmA+ZuEKGV8t0i2/kiL+NQOImtsuHwILRHgKs9QVBTdhID3PsiR3WgGQGSGrVFNphSR6G
bHz2TGsWxqiy7OBy2WCL5ZF6zkD+XwMzPu6r1p+sdWm53rn+jo9v/3/eV8LYDw2ZKobOvUN1tMKc
HH3FtRSaNiAcmvOkD+lft9YvpxX4tN70qRkPdihu2qhqL6h+2st6q/dNeY5NkEC5f2OU7BnWu9dD
qR/18dCP+9ZbsC6o3v7Lb3/8mqymrbR+OX/KR16bj19kGl58nplTrnd9PHD98tc/sN5cD2Me6XLR
1cqQ9amt9xIfPR6joj8vGdPVRTafM32NS3UZPyCy2+UtEBgGs+y21zvXw8djPu6rZ727//j6t8eI
EcYqmdevEB1wS+rf/3H4eGy+bhg+vl4fs0KvPu6rBuZxIDL11uLfPrMhROKdBxVI7Y9fR9hnf8in
7EG6LSKgehL3VhBPh8qi0MY29/eDrwuu9b5mnonXjuCIpWutNUrdRvn4/q+v//333L9+y/p4Yngh
eamavay7i6jJeXZQOdLRBO2wboWLKsunu/Xm4go2FaoxAHr21Ibakrbe+jikukX68aXZaOutANio
f+DjUBkQj/xOTdu1nfrxjfXn/919nDFpsfn49R+PMcPwQUI0O5iGY12ScuTQVu9kZjOnkUZw/N8W
5n+rhUnJTGfxv25hXtdD2v1LxvCvn/oHDyL4g1YjAcOuE7gCJAS/8M8uJg1OEyID/wP9YP2CRfyD
COH8AbTANkM/8G0RsqL9RYSw+YUhrttQ2HYIMCL8H3Yxf0Ml4Jl1XNtxLU+AmACPo5ucf0NCpHM7
DTXtIFjWFFhp0oXQRuenZkGzRhcC6Ztv7KuEgdUMT9RT5XSwC0xofMzNBMVXktuHWVD2hn5+HWCq
O1bNjSIKGNJQ+cysgbnzZO1q/KRYUPpu1/dBcIxk4zAFTs6lxa7fZfiNcvfi2+1r4TYlCR/2uE2l
0eyGFr9I+zm464iPP4q2GzddCba9/lL46XKoMmfEO21BeMOjqTwu00YkrpdwGqgMkR1JOG95M2Do
GMxjUNUh7AqeRFO+NYU7nHy3fWqbDvgvYt9tbfYh6g7KONeyKf1gwzeoPK3KGN57MZrnAdsohHnQ
/GwHmO3NB/QTxFZUxZss+QWtnNnVzeUBb1i9nVWjrqwAu7b2kgfTHdBC9sC1SZC9wx56ZLbhKyx9
r4nVyl0oYKO5mW8gybYdEikxXJSIV7eT5RALgLwjdH1ySSzkXBUiWBLtSCMdgFEEsWAPFbhfwRA6
v1gwYF0+UDB/p2lY//oBcV0oGrTbHT5zaPD++QOSzUE71qOUZ+mET2ZvEQahD0UAz87zO7mJZyg2
C3Qqc+BJueT3Lqn488X829n1b8gedPz/ji/hs8ogwDEd16XzLyzztzhsm8EAJticvrfRIviR1atj
Ia+EYj7cx3b5bITVe+oW/69X4Lc+v/5nBT5lwejAA+3i/PYKLINvLV3iF2cSr5F90fngg63lGIlu
E/Z2q/Og012GbZ0cApo8RjdVx2gCJcr5fUZi+vJ/fx30IOX3F0K4ZJAzeWD9ME0wM38/aTPT7qay
6oqzm/BCgEBwt13Yw4Sa+qOqa2djDNA+/g9hZ7YcKbJt2y/CDNwBh9foW/Vd5gsmpTLpW6f/+jNQ
XbunSvvYrpewVJMhggjw5WvNOaaLCnfrJul5KLIZGz1O32QGqiBdkGeD/7sfK3/tujNpGSXRoctT
uQGkBwkPSgfJ438/aLkc1N/gM1+n0YFi49mk37qwxv550CFXAPvGhIP2GyiIejq0iQf1ozdwqSbw
xUzlxBs51D9cC0lcHXIdxgGVou2TMtuIz9qdCuyJLZNPowRJHqxgJTxngdzWo0CBQNuNptY6I0C8
LQGqZUKnJ6YWmung9OF3+gYVGCdCxJ+jQRs+cBbueyQeGL4TfZH5T//yipcPxrdX7CuEjRAITN+2
7G+veEzDDB+aGQPNgXBmMMJu6hj5xfAcebO4ECK/9Qs8f6awkxNWTMKaDStgOuFCZVwESJVEg9P3
ORJFFHNm46DJkJsYlMxKjP5Tj70AhdBNFyCsdStuAn6FM7/Igne/stDUdXV6onds7gqne6/LcT40
BgrnkmZuHah1HNr4QYN/u15YnL69bMc0PaVs+Ks8qm/XS2Zpxf5QQgRp/KfS7wZO+XzbBNmH0QXd
vv5TTOWmEJaxHZEGbGij4VvfKh0yxycrdcNErcXjsM7RNt78y1vyfx2bZTkCCJLn0Rf+NrNranBc
bQOtpJ7AbqbqNGflW4nQe1NrEkIMRDmz4Wy/lgPR4z11oZoUIaINmRFVMpCNgrBhVXXip2anZs9T
um1xJPOx1Juurz0g92zMrLn549imtyrE0+xPJ4dMKs+5q0OrORhiMLclvQRCxvM7jRtuY4Rgi60q
P+HK+xmTJ3z97y/b+s9bmMNI1LKgzbm+QlX7z2sPmeoQh26VHGeXKQ2isDvYf0TKIvheA2e5L2qS
D4p2P7SIJAK+mKGG4YqNHpLczg9FjOf5Xw7p27pi+w6HwUDdpJRx2Mh+OyTGDvTSIzLjosDnWjXn
WzNy7X2Tw38HP3WMCAs4hL15Fr7nbFrV3MQKgZTOrX87kuUy/Ntl+nUkjoUc2vaUaTvWt89rgnPE
aAwu0zYOyBH71BE4rAXNA6p1GNaC+xCYwvA0o59EA7Mpy6g6MFwDyjeQniFb9Zx5ArEVdsKdI5xt
6Yp/OUa5fC7/4xgZW/suKx93k+Vs/q1M69wM0kg5civRzo3fWj4jnhTZW/liCE//xHc8h2Z+VjEz
wyr6UD0dfmcQ5o0Tk5Th259pAufRqz5Tx08eRwu/HcOmPvHyO2Fk4SaIMeGUvl1svTmnsSuM564j
Lq2chL4SqwtdvkEKrap/PfvfloXl7Fu+x5puuQr84fcrsp+sNK6hSx1Nm25gTQcxqnvyoD2ykFoN
01S2uI0Fm+bWqikrFphhICc0qLpEG6mG01AcVJoY/3LNON+qjeXABKus60qP8T7I23+e8h7dTzkH
iiikxN+rFmmlho7JWj89OSb9opFd4jpO5wcvkNZyAiO09bHY2XiimWJShIYsbNhSNnoEKUDa56as
JIF+YrIOc0ZgFlJkVw3ZrYkafKd6IGHMo6yVB6AkxuD5JBelWTcnxjtJwiiXeo0Hp/0cU7va2rPV
EUgBqt8WWDmd/L6ry4jgUjR3eGFREoqIpKFyaC6R134G8KLOadfdFCJFM9zzPrbpoXaq9t2b6SWK
E6caeEeUHXxCsTo/9PdGOuMdL7FVfU1bAw7k/r/fBNT/cRPAPMr2SLFD8s3vEgrK1WCYlWEcbMqP
wwCskmDbCEMtLzzrHPdO5v194LvB2gv6YldjFtlBSKt2rgVnwArFHseOJCB6ZLrB+NaJ8uRu8szN
1JcVNMjidynteoet7zXIfH3gevbWod84G0GZCYluiAlTtNG/pYGP0q66rfrG/lEFT3DLII+IS+lk
2a6Z/bckjIgXagR5XgV6j4kcwNOsbcoOQWfGIJM6wGtFK/k80NpBZP9n0KrdOIOz9N/pNbgmFtAB
+5jgWn6PNMKxbJjAtrBfkGRbhdoPD22KZik20KaFQYMTom4Plkc0QcV8dDNg4XdCdPJFOd1yxHBt
m3I3G2VysueREQgyhf/+Blnf1ksuAo8GrUQ241Cr/ofGxfQL5CEZZ8mI245+o75Ng8JEH0q23GRN
+8Rp6eEg46o97CjmWDy5GTJh5ZX3kWMh/lUCyTbRUzK1CVLUut3+yxF+K7K+jpB1nHpDeDx+3xTE
huBDZGhkqEsBWw/9Yx6E4bY0WdvxTAK+Lhgax+CDAjomWUP9E9blzymmTFaM4VYlGA17VjiYZjZg
/3J0bO+/3bc9UylPsHVwADkueMm/37cnTzvaHvHae42w9zGuoHXY4YdPFCBtUYVrjMnT2bDb6Vzk
sUT1f8jnRDAGWRa9COPNfz8g+deO/p9LiSfRLZm+w1aKQ/tWlWZNBauqFsFhlBm5D1KnD/lI2WV5
x6IvjDd+tINrUVzCGOBEXv32M1G9y/IHGkgTna9sfnVIIw0jyg/D7EVnu/xNOdOdAzUUoD3cbBfF
8i7I53E7RLW3g83Fdd1zVfToZEnUfAk7+mh91G77dAzvGhWzpeKqPvJWXpNRf5ZVmVxpUFYH3c53
gcCWo0NYgIozuYvCkBxgv5d7t4k/miSKLqODwS0tm37rJ1TBDkEfMlF3HRXGKfI5zh5LgLa9Xyaz
aobyNpocW47+oS7Cc5fxVMAM9M7BVr5KzPDBd2fviHNnwLNmL3jbPD5VSQDYvZzHfdTrP7zdmhCE
Hura5H3KpgLcRDT7qYcG3i5O3QKq0sGU5lrgYjyXYWxtVGQnT8L7wcmOrrIYHgLTDnZqwDQetind
QTbQLHIeiXEV1MIgC4eXAP1rp5H8+0WziYkqFBtPVM2ZBfWnoYb5XhKyZitaEs7MkCgfIFFnS+ci
nJCCWmX2Q1nGeAYBHJF6kVPP5gE5ML39I0e2S61Ha9lXmwoz8BWqzngmLQThDKvvwe8IpCm7jPl0
FER7Qgbct5nUXqaQTdRPJG6JP8ArxUOXJe9qngb6QJOx94AwMmdb1hDX2+PysTdv3ARvcssgCypx
jnpog5tsmbQxc0MxNg68k15PXz8RWL/yCh0wwbiVIoB5pPe6ttF13lUih61iF4dAYJBldyP2reCq
nosOVZqNfEYaAT70Ur2EFs6SqSpu9DAy4XLJ46hNHCX4on54LcOxJCzK0xT7WLEH71dkM2YD6JZe
6AEtjDwCAHLkwE9sm/Odi6qb/8nIyILXvAvon6+jomyPbjN8Dgxp9qHhWvjbKnCKIAw3GhM3zQvi
ljRaNYV7egQ96gM9tmdYNRRVZOvNRGXXVrvS7Jq3vQBdAiD8bPuattCgYa5ptRd2czWTLMJXR4dd
JOmucwtjY1mA50MHX4GN0IW4cfteyL4luHmkTu2Qs88l+KhkxGabBXl4GvP6bu6WPwE4XmWleW/W
1jnq2Ta2YvtX0d0UAYCsjpgOK8eH7SoFxsTas8URxzKrchrl1jY08FNWjUONqDqxbZQc9zCkYHXa
2WtgFRgcNLiHtPfjuyzDCDJrli/pvZQo+O8by0DmnWawREuzv/rWZL3IgAsyEs/CCMcXsej2bcDw
xOWQQGVEEWP5PhS70tX7NAiDC+419mMetnWJGiMdH/ticq/UQFWSB/j+oe27o33rgyi5mvmv3oRb
NNuBsxlTHy/MctCx9m+tDC9iVOLe1/gG1y675F0qZ7JvorDe+BH8pAraj4zCG0GULF6mCRPbNe1n
Y2UnYPAbm+GqkRTOxQQ9ymbQCvfx3D/Z4L4igDuXfoS5RHO+Xvkmll+N5BvM3qW3xmvgDu1WIJO5
N8ZuYy0vHNLWsLd68jPtpBtfvKpNcSzPz6klLtSPxgEwUXPrCQ4uRe3+GrXzC+4pQhgN37rOXo0O
3ewR+MTEyA2zfKkU0CGjjKDiS3a5rIZxBOeay2pXaae4uLLBcR+n9mshQncjZVKcJ4HHujQg9teB
DQUbPJLG071n68558uhPWIju4xQvgmWJRR3u/SoHEt6KkAgY4HoYnV310IDSfXQNkDfNlAiCUpOf
YIQZsXO5UkreTCreUmiw9a/nN7vh1lMzKIYVRmsi+J33dA3YNX6KEgJ27cjuKLXR38L04xTm/n2f
apdPH+54ttnscAokI/5IitRkg8UrDo6KnvJhbG5NhvcbG6AW+3GwT+lwVcEtb2V2RCH2oXzolCVy
pCNgGiRORi9vaJO8WRQyudMiCIzi6JoX2Rme6X7O6nsn4hosG4l/x3fIMM90v24STc70gBn8K854
eC9K+6UFRXFNEcZs+kbVOxx4pzglXI3O+M3Xs45aJWsz9oJtOg5IwzwZ7Wzrpz023KsGBzlFRkTJ
1GjS0MzqOmsIDl9UZQhVaKCY7Ar/BByFjziIHSJyh2JXRec5SZp7UEzk+2qoxVZg7dE2PDa5m+yy
UNbr3G+QUlgJhtzSfYAKbt1GtMNVx/iZKUV2Gma0prFszKPll+YhRPqAyHHYGkNG+e2C6snc7Mz4
DawkTdegRMXTFfV0HcrmGaoxNbTs37Luvc1p3rBjkavGS2/GCHNo0vAGx2Chh9xxYaoRPcL9Ah5R
RqIZU+zbsnEuheuSZxDlpJLHA74QiRsJqg+rGotgnZfyMcIVY1tnwwdvZ9bEoRnldihy76L7Q2FJ
dbDrxY08Z8csEm+zr6xLpMh1S6OTqRb1SU4JCOAsgVlYtmwju/bgF0i/vCc/YvfgT0vKoiacL2a5
NU3XQa3pEfHbjmrbV6goZN41Z9NdbNuNsQ0iYaHlquTBgnuHZkdZwCG8ZzB2eNej4urbEYJmmlxd
UnXQzmDVpMF0ngfd7I0+2Zop1tc+cVz2Md26dMPxNrMLH5AUYNL+j25NcrJm4yGzCfXROTOUCSLm
JkvJfFN9emq0g7N/nKGRJfPRhsa9V8xwVkxTop2Xl+i8zaE6YsZ68eLh52C8jrk7kroCDKib1rUX
OI/pMvDgPk7iDXbr2KcydJrgmaiABjtNodRB415bi9C2LoJIZC9+jDvajFxymkU3RnACdYKxzoxW
qtq7afuOdug0shKPU35r0P9esfOj7QSmz8jq3eSB+xmh007afQmHGVmbDgjWnIN7VUPHzxHXua1h
QLlhlD2N4a5rqxupOsY01E67xrKJz3UeKalxFrvDpQM6F0J/3E39jNKvyz4Ikyu6jyoE6oxJD1aX
/BEqUEhjkB08O31qaI2sTKN76wYwQz3LAJls4HP6Fo8tFiEENJNLkFVA2SZQxptVvEEYtU/juVqb
M9q4Zir81Zh2wZapgHOQgkRTcEzmCHenN/tN9TqALWE9TUFvZSzNDHKfhvlNwL/bpmEXb2xZ9jAR
bbkeVd5uh5rMjEECZM0QKdnVSzI0EQM3DTvDSHaGRzkBFmUH2nvLEP1HDPG3TgFhZY3Gxk6MGR1W
ku+AOkRiRF80EqQ6GG92u1CRp3f29tjWam8fabbb2Xj0UOyvohT3JCTFBomffo7YwFFWqC2/RzKR
UW7CqPqwXIhkLoKkiUWOBkx07Qtadom7TyT6XF2TM9wk/qnwXdjRDO7mELnQaNymxdaHX7DGi71S
KkcMgKFthW8H3WQOwjSA8NSToZq0JMqnswVJkc7/itXrVob7EWbs1KSrkY1TF2FwXppBfiXe4666
1pNB4B9O88bIfgmoIH54mdxFuT8B/bTMgkqhS29AKLQs1425joIPxLQPrsofK7c5wBh5buk3IAuj
yUGACepbfGkpOs4CAbofcuPzacusgozLBf7FL2Rrm3wo6E0AmGixRdJLtDYShqYGhkMuJuLZn7rM
i/vc8w8RtwIi+mAFJks30OxFv2+q6LFqJgT3gYMYRnJ6nZrQm2luflIcsWT3DtFykf/sxiZLp1Xs
YVfDcloe+sVj4UEuW8fwzWEM8OXXD75+5evLvx6+dCOK5inK3UVCMgT9Fpzp+9fvka/DOvb1iz7j
w//3O19fT7UZL3eh89dXf/0iYlp/548mEdbL//vbn1qeeki9EJV6FAQHC8loR2bXvqpz3op/PrNo
KzFv//60k170qfjjvr75dZxf//rrf/71x/72LKEvHoEMQTz48ph8HYYJj5RCPgHDtBzL13//dnx/
e8pvv/PtxH0/NX89z/K0YVc8+5pm1BReQ4ftut2a+dHRur9lKnzoE9QBgxrf/QyWdx92+xGS4Jp0
pPlkNApwQE9nH/s/Ll7uaLsEph1Iwn64kx4FfpIPb3nU7aI0fu/T4po1tEF15aAManeNncpN00Yv
Q0vWSgsYY2u25JPEoOS31ti/hlHhXxVw1tocAmg8UcHSRtRmnONtLtJKryzZ35lzilw4MPJjE0RI
gaviUjJ7d1V1cb08v5P+cXS9FFABWzA2INEWp4S1coX5R0d++JCYH82AgFukSOWLhojqwLfHnXec
C+pzY5zfUancp2O0xRK7tkyklC5shppu34bU2gLk/niFPjIcM6JiVs1AsHEj75tpmUPgwlh746WF
KFvFmXko+1mt6yljK+W13R4wPknOLl70DPTjRDCSg0tV27hxPeMOmAKZ2xHx67LPVkOlGJAT0+gY
xkO4bdixrcPSDta1AfGvBqW51YHBdLMDzmGDCTIfY1rdm2ZWv7y+E4jSfIAZ6Gzd4ejy0Vkp8ZlR
swk8B24LXAsFXw3iOyMPMGivCCck4UNGvB+LrrnSmKDu6cHT5cZNPtb+reEd63y40td4N60lhKwj
8BYHaK7ZB0UDdh7VPicy8C6Rn+/ihrMn/elHZfl3DtOkfZNYdHIJPe2HltRO1Hv4HxJUqW16X0FI
WanQV0gUpzs744ZqozuFN77r3eZmKJwM2P3AHEu+ih5Fs9tTiNQqLTla2umIxi8NO+pbD/JaWN8o
krcv9iRJcOdTjx/aI7cxtwlk1gAu5glduvIBndJ9jasxWMvJfE5x46692YgPMykWeD2Y5Lh2R3bi
tLLoPWAW8fZFQ8KeS4bd4uGREZPMCRajKhDl5h1rIO4b8hJMCKtf9aJruARqTRbSbzgR+BzC+FBZ
8Sdc7GKXm/IzmJJoP6K6PaCK9G4ibKBWzxGjM4EEo+IA1mV1x0vT13xRNTNXvjESWHmx+q0zBC4G
MUUAFTprnThOd+iiZAv9o6gQrwcGakxZ10dydsDP8MHy6jB5VOOnbWrzyH+KkIJB+84XfFDp/uyB
N2Ga+0jmR4zP2QG8IQ18qa+Tt676uNnO8AQAHszvjk0lWcTDbVYET2lofzJFsomQIsFqIe4bpyAi
hbvOs+DQK8+AVYzyqwphY/iBI8GQ+ASupuXb2BFt4S3wTZATBGu09a1MQDrROYJem6aXwCq3UcNE
wHQUCzFKUbLGmrOwSzgO84dn0jojFFbmiBgakDE7M1OvQmu8zaDfWDftJ63T+2U8MHXDyKrtxjsZ
6ydiFi+O8wEYk8TlybhrZnQtUQ5HWC3Q4mwCkmaaI4j1sL9tQOusM+IIeGsr61DXzk/yDbhp2FBm
LYegBRWjGREDEAVZtW+Aoc+tsnB5y/nTTBb/8/QoqmEf/+mC0ELz6576zidNXVl/+AAOGIMyaojE
frEUvmHqfCAcNkwSQ03ExQkAmSjjAyn4ACJFiYieAsTi79gmw1WbLNpzIsu32Qc1xtiG8RmIE7kO
GUTBFi/xMnwORfPgF2gkuWGg60fdnsYvPmHBlcCyBE8u2ceJdUWqu+9ncRK2TxeVOHNnip8MOP9r
ZorhRtXwOzzDzvcNAG3MH6VHEerQaCkSUa6NXKptl/dPCW0LWSd/csO79+DhYAaxCTub7W38oPO6
3mU1cfNEbd3nRBBOjjC3DAuksj5bKckZb9tLHtav/gSGLFkwW92QP1XE0e0TIi83REgg0ApaQgrn
CuGjke1UOVPPSKg4Ns0Eq926Fn8mnXR5h2ItvBrmDcmjL1VFMqSUw3uAbAKfD1rsqZsYXc/hS5La
v0U9BTu9tJ7m2cVfTkkBk109yDbaKYJZR4BATq3kRXMFRI3xoYlgWQ3qzWgKNiyQB699i7/AcV6U
1Z3MGhi6WROgGfTc/KZjqI07s47rvWdhDU0XoOWsCEdQzM6ioOn2RuG9REsgSm3mP1wKvbolWEV0
ihIeqNpmGN0ncMcHKwCAqrlC0xkEu4sovIxLG/j1wH42Z05aJuPBTLA0ZDAP4i54j2wkvalse5jB
5TXunJ8dDdyd32KAmNSepuhbT+7aGePLb5d4FOBe0Xou2STGREXrKqmpv+kLezGfzMh3CBsQBTnH
lqwOudi5BfsNL56Iu+h0sevVCR4iyAtwCBvK/NqDC5vG6XQZFnCvNRC7HdTtg3DpadR29qS7neEa
ciW5e7JVBdaR9c0xS4R1bqJli6e1OLVl+1T57Os9sgXWXeWACXF7cx/bVPwsVSdTw+ZP4on9YIPj
MynUxjD77OC04Z8AFAdCFbWnFOG2PDDZnjHMQEFZ6HN0E1dLh2qwgxzUMgunGU3nMclJQ++PFTHF
NjRIbpwuoBxivpfA1TR+BjRBQpsYIQHF452wJ6ixPU1hCYiyNOnmcfse4FsSukN0cSgBFESQsMby
0Lh+u3VyYBMpDrt+uUgxUWRb/iIwHUIL/JCYesJzbC88pEmUc2ITmEsWvBZvAggD/9zZwrkfMSbA
uUYrWDCmu9Thb9wvuI8b5W0TUUGO8dKHBFTJvrPIdgPWNJey+KQvntURziYLtPXMgPY1TMPXzgbr
BiaC4siqz8bCsiywiswONRCcEQeOzi0AJxhAhjpzEX06JaQ1zG/yNGHHwh8obowhjwAkIkUee/EW
WvHOO4VQqA7sdmjU6epnrsdxK0oiNX0nuamVe2yw7mHv8oedVmSDuLXcecmhrfrkRKJuCccxNwGo
iuQ6Rbl/mMzpYQyIek6NrW6avZs0PdsZ0HPxT+hcMJm2cTVxeqyuWoFaIzTU7zeN7CrsGPZL7Q8g
A/VLHTHOxrzzCvhR7Iz5trMDjFGivZoRJYmdt1ckfGczlHdwmjgDgyIzIbp1ufzXDNxvEqfPudjr
gNwW+p1avwadO3JnU6AObdBcI0tjzX6MzwjAlZZsTUcjWlNW0Z+s8FKO7RNzgmTtGX4OZzJ5mK27
tiHy3bZQPNVkeq3sKdgAlytXHZy+2Wgu6APtbT/2lFw+uEfHrW8Cs4qu2GIfOqun91nSj2Tybhm3
Y+s/5osts4iT7kTrlqZ0EbvhNqnopvz1za5nvN4gDhKqZLBE+tAqN4yKJbaSz6FgRtWFhrHSOhFM
ZCBftXNZbDq7RLMO3To5uJHalosx+utBhVjC7IjSaXEGfz24wVxuIkXghtNhoVPLAyyeE6mT8gBj
n9CqjoiGEvIcsQLiNGDLxTZHlls76Pg8uM+4HJkTGNn8A3UuTtBOHazF8VmNzRL9Xl6CJfjs68FY
EtG+/sVyhfGKhtD663vgzp2xTk7pYn1vgXee4uVfYHoYolpD2O5LSPu2XiKmaUudhq9X+L9fyy5X
oLhwYoOjk93Z6RLomVUr6fwgjsesA5v9S+UuBxg++JXCV5FmAUSP7ZRUUFmWv1nISPOz///nY7pv
GkIwUTDucKJlneQrv5iJA5iNR3txzeofDJpxgS4///qlEZvadhQEVswy4AbdagN+ebpwvQtn7Vbs
P0JlVttsscWTeFewKtKNaPqJ9JjIgU8UF+uixnlErEG3Lswe21FBWcEnAO+yuTykOgdQd0O8XnnK
bUitqxlTeVwF8dHHGbSnHXT464fL/p03kkHh+DF7koCYhGizEwbPkNeZ80oYdt+Py/7z6yFhqdiM
tK1WYrEkTzGuiBysP2rfm8TN0aBWbbKhioOvHpJnNS4PcNKQzDAubw9NAraxnQS+SartwfDED1Ke
2qMXpwe03GBT0/C9dmtjKws+v22b77oJrtXXA/3sjdUpSuUBk/FEHgcdDXynXz/8+le2fNl4FZOU
lkhNYAB0WwwSjOTSW1P9+KIz7HGomUNr6eCICLNa91y6cqKVBqw9nX5wB4Smt0IAhYimz0Au4LPl
k7iQ0cw/Ycm35364z7xzGpgvsMGZZgY9XV7zZWZfu0KyeidG+WoJ68XpcXi2AIgJsngI4n43zSMU
d9EdqYl/lyF188/Q6d4ISnBQ9fHU2EZvlTHco8B80URNINd5Hl0qEEyh+HD521bdboz6Q9n2O+LL
+7Fx2WxWRPWiWTrmXnE2aPKvvYGWuRC4fwGz9uwouX5trLt9TsnIXakEYDxd4DeyqVu+9b8Pmn4U
Q4cuOhZTu/r6fqbqem8k7NmXn3371ThbPnxfT/n1Y7Nr1bYZ7ddvv9f7i6v+65tfvzdrxyPwwL6W
ac5UqMgJQ5hktmbU8Af80NXOULvUfvwGmjzeNHSb8mrJNqICWKncb099Y24845wngXdusABv3QzM
dJC7a+aC94b2boOGzPUGmrOusbQPIW9IPmDl64MHWy6TMMfYhSkGFgnDzpH8SHuMNvqYzIixrdQj
l5xl/ukgot1WYN+Lcdg6ZXO1uHlcXHWyB2ySXhptJr9PHuDuJlT0FDdFmSYnUATnUefjjUO+3bpZ
endhBl/BqNqPGpnnvkTyCUfqQCNBgJCqn9j2K2q6eu84RAQ4rbkTaJQ3eVzMW7ezHq2kHiGOhhTd
AWuxR40xsVzvpXsjG2KAolrfjURD1dok4S8QR0K5CQjwyIZJvPEQsWWhVERxHSEy39OJZK/fWn+U
giicgqfXKZOkRCZvOJpo0djzVrHmT2TaWl5/AhH+bsVZuwM/80tn3lW5+h6u0p3bhp+2U5hn0v82
YQiFPuqfh1TszVQ7sLtAypkUv5Pet45Hbq0fPeeNJ5gNM6iz8umz1N5LLWS4q5dBgC7VDVfHc+xH
6A0sLMO59HZeG0EGHN642/MSy6MtBXuJKHoi0+5OOYicmPfPGVD6POU6a4dq15f1wMxl7vZIvn4b
n+yzBhAf7pPlhmStxCRu4p14wnHSnhx7mtfE9EVrN1R/qnKAJDzDHtPI1hp5Yo6Z+wa64AYabzo/
2mxWckdgu85fpWv/UgVhTUvO4Jq52rRdtNAt09hRcTwyiBctFUFdHUOkDvrgPm7yO1q9VLlszmW0
HQxx6HR3Kca53DkGZHvD7te2Gd9hqvqpZHQ3hP1dghgAEkVHEA+wAxK8gE/6Na3rdOMY5hbgJTvN
bZ2656kCGioZXqUoSQS+bxpI41NoMQQumujTkDMO19o4FzWgKq+7jvn4wwbAt4rkcJeW6r5x6VW0
zoM59K9R1r8VUQS/cTwk9OydpAIxNuU/PYX+DLj1ShpcFvZQXsqieOfdx7dsh/dkIPyi1prJX4yO
Ykov3OhN5kqfri4vnTv8Hi37d8dInhv0+5ghaNMOmSZxdzcXeQPuTS9gH3FR+fSRa+8P5DoKYgfT
TGNydVp3Un+igfnoLfeneAKfn9De4UY51+WvyXQ5+9Hv0UtpnpFNsgaGexPl8kc6L60AwcxC9y+T
L0b2RAliAS/kEm3pUICPQeD+g89lvE1M0D8U3DdTaL60nhttEnTC9OHNXb08D3oRstEsTNzTmJ6l
1zxaHq4HzTSR1km+dgJyR9DqLDJARa1HoIhZCGa3+AUyMV+kkgzpOfBUw2qGp/qU1G21L+aCUX99
jrr2R5uZBaP/19hLUzCS1iq34MBgnSRogUSClHz71nBuo1HWe6sQtEFrehRoyK1i8DeDNd7IHsc5
AoNk6tJ939QXd2Swweb6NgoFqzppd9iG7Pq5ocnrhs6lnehdqeWeJRxiO4PoaEY2qSNeSGvN/jWY
yHBEUm8mz4o2Iuyofc3uydPJw6CHFVlBoBeWICooE4VB6xcnD3crPoBkHdD+y+uD0YA6AeqPTviY
DPq+k8Z74HsPnGHiY0fW9v5uCrn15NXWmIjXIlHR6NpbkhlPZegcMPCzYRCQjoYXGkxSmX8QPxed
z4RApQ9lOT327fxaDcALfCs7waG+kFLTrQzent5B/2jRwLLiXwhD0kzeyxSLimr9D8sx9TruycKK
BrnTsYmixunXVRHrfSFLVK4aKcl7iJZu5ffBz3kw+y3gjpz0cZhSdw5cb5BDCGqYV3byg9bEeXaw
KNlB9YtEmFebvk5SaZddxu+qQ4bWuAGzK+WQEapfoth9ZmpBE62jg0xyzG8ITKyZlncP0nXf1T8C
MwB3qMwbMzeuiQXgEf7CCO/FY1KIII7kD2emaChejIbVtvSrX4vNvKf2WxLV6l3vBdZO09hfTz7b
U1u/MUyy10PiVQesCti8+h5dmzCpHsbpKERP3j37l7Sb7xqXcIkgys0Nshma5cUfk7Yoi2t/Dx6c
ixI1AawOiH7R06x/GTG2oy5t+LS07dmC4LFick//KH/MGwvjWI2orYzIVh3IVEsAVE+hiq+x37yG
BYl2UFxJYKObumKW/GExFDjgfiJ9LCebLuJeYhsMIhAm5BsDp9tmNjifCeEPqEFpgc5CXsqZPqup
yBbsI/PGX2T0ZhWcQs+58UbXfqwn4McpSr0SeYWFGo9U3YQ5hbvlVaL7WdpLBBH8CihqzvWsOcUD
XpEuGPZzF9YHyUYMHEQMxkvCyAgq5Ouly/4SLJzF+Fn/Sa3hkPnIngh95v4qRLVRaBlXc4O0imTp
9hQTWrKD11CTUeo/BV5WPbZJSgvF1v2ecjPe+h05Bk6bxufCme5r5nkX327V5X9IO7PdxpVty34R
T7EJNgFc3AeR6izJfZPpF8JOO9l3wZ5fX4PaGxdnZxVuVaGAsxPIPLYlU2TEirXmHNNJGnOHtyRG
KGZXZ6OQdRAZ5kWa+Wc0uMs5xEdxnJiJjdJtzv36h1cloBsMPl68ew4wIoqQecpP1USLXK+XkkAT
DohZtnaW1iRTlfdY/dX8POeFcaB/duekqOeuf3g93HqzCIrGlvvMduebpLXQBNHWj5wR/n/PJmoI
COxj1tIfYyu5vf5hzCj3NInSXCz3HoN7yLTj6kpE9EkehjyvEP5d7kwrWoikggHVr9lU4jyxGYLE
7IH3VhNxHX2rP1GrDk8urEd9efJsSD65bpsnp69MQo+Zfg2QZ547Yyp2uCKoEtPU3Hspt1zU2dqD
Vb1EfQX6dP2LExnzzlhn+EByNoOwR8FjgKRAmCi6s7ZdbuMlZl91qGZqHVqs7Lg8jlmKczyU363o
kr1lKuecLzirDJUcHCZ0vtO0i6/HiH/c0LqV7oRsridl1smwReR0gn3hjmJLFFq3NwkR3XTp4mzG
AUrCLDWG60XHTxsYDC8VU/5Zp+fSydvJ249WDQTA1AMz7QhIa5h0p1DOxWBUyPCGyXdGh5+5B+hv
nEH7oPMzM8SMpkZsajZpOPN6jgwxpNu51w/hYB01icUoppzIUyM99dPAhkX8o2weu8WKaQQaBIjQ
M8dExxBj0YgqtfvAi6ndnR7lHfKYLuAxEyyp4UGb0oWbtJkRjG67hp0paflmS492DpdsXzs04rWa
vmLbdl4wDqgvEA9gohQ3YYKgsrVaakX3Bp7RfTWkR4PGHxWU1uJeevV0zh5XQ29fi8TXoxbIOie/
0erx57GBboWXbg0RzeROq0s0Ne4lTqd8v3Tqrl7EeWlJjZxc9TMbtC8pRoGWlLycaJW3VCRTtQUX
Ar0OR9cwO+Ul5mOKwGLjTawwS/8p5vl2GUoycgZo+hJiOJwZ4uap4ayKbbPE1JK42tZWUbL1ijla
8bS/sxBwUkc3D4nTdOum4Wn9b7HZfVOXRJRGNm8xIjHGmrEaYaCH5nM9J/OdN2qcPln/LXD98Ct+
gnd9rFptMxlRiJAlQ+EFv4nNlaxTZmfw6FmqRQWnFwGUD5GWOKuuX0MOos88BQ0trZnWwFwtlzT5
lZe2JPy9pIHqtETQKaBDokSGmYRYijXHvmRls4YZYMmOJE0wld3QeCUDxUqBRhPdxgqqMyNz3nDJ
pPddNP5oQsqPuO8PZcSBbRnTs0xJsxoKAZymXy3TxKtISibHgPYcZVZENdPFB2viZJ0WkGYA/O/M
ZgxvLCfnqdTz7tEyzEMqvsJMxtTgKK4nRqunMI3ve3vQjiEz6S4yiAdOSnxKsXFq08kLKi9CgJUP
xbagR7je4/q2t2gNLzJrTnNn7JqSDWOevGPc1+qoY75KbcGwZ1geciO/j5vCORBmHlFzAD0q7Voj
J9S9Yz980af6J48QkSUaWk9vUfLorgy2ik6eaVavJlOovdN3n2Wawtuzk0dUxavbZDrPKfEsfeJx
Cqa+aMvxVZFpvTgjqhNmHpNDc9YhNTomzMt3UiYky/LeDKqnrWifWx37gKg5UZHOjC4JzjhWyvSG
+yuhl1ff2+RWAfjC/OPWuM9LcewXpDTRQ1kPAv+4ffJgQ9uIlplK2G85igjLHjwcJgOG7lJ8Gouh
7crMo4fORGKbTHUQyu7zao2/XrGi7GDRJXcxxqSwxRa6vNT2QSfhZFN77qnl0galqtqgEpSIuUGQ
UEZlhcIc92fiMg9XNCk8Qcy2tB8GMqH9q4XiavbTx84+OdzgfmhPK+vHXg42iv7bWjxev0p1CoWm
xNMKpgCxN7TK3RC3KKDiRvKhgxmxO4QIprd3R0fusWFQFaTerWG1VSAbcM6iTC+uztykgRdXZ8TD
S8Rxl0q2Ft8LXqBrdldrph5pgPuKZ876zMyW+MDs5ZQZGcUmbpoq+4zHSD8YDs3gdjG2mZ18lsA7
OVjohG+uXntjELtxZIBbFkiYQp4AOFqcO5eu3MfbFV7tFytKAAM4Jk1kepqw8Sy8W/WIzRvZ6Laa
VwIpA06vxDwXuT9zmnE+J8znVPAjyRYlxaUJj7nFFUcXBdYvM+CLyefeQTOb5M+imXjpDKsxPZOD
qId7cIbEwrR8exyilgwV6C8Z9pvrV7oQkv5aUjO7KfxIhD/TIXyOupmVjhkS8jVOuz2Z36PUflsD
gXpFA9h7WJjQZBioFdYQdFZEn2n0rgBeNzh02jS7N2p6ceZYWhvD4zWyJg3iGCnEaBJcmg7nxLY+
XIP1iNDM2yqmotbJCYhM1vmY+TFyRp4F+04bBR+SaT823CQz78prtWfSjaRfp/PPrucsRvYxu1XC
hy0IoYjnlMJIQ2XWtsF6ZRhGEp/iUdy1E2EUEwoPGpx7F3GhVeRe0Bvx53U/WRr3mEflcU7vB9P+
FdccHWDpJ/61fQdHhgNh/DlRS07l8CNe+OyMSoOOXpXYoRGhwKVegyfvhGGVe6eeilMqIaErDARt
3027IuaQ65mU814+ai9O3E03oyEOja7fLq3TXlTTd5eKmTspcLB6s3I6rjWwk4/NPQl7HBxm8bOP
RnE/UEbqk6kw/OVbzTKH+6xbJzxLwKytDCDspYeyd34CnspP1z+0oX+PYy2ChlbbWyJRz1rU68AE
Z+TVBoeQEzkkb/EIVQ/ZiHmZJz05hAtOcNbRR4btw34x9cfa7pwda4l9svrwhBiFegiEd80R/9B4
zbvMDdNvWuMhJskq6GZtOzpskutNpa9Eh7gXPzTCboO0W68f7bUbe8aZtjJNBU1QfsvzJEnm7SQc
Rk6zU+duEDjpx847uE0u9zT5nQ1aBAZ3jR7ko66Oc4bj6Sq7NfrB8g3wVFrPp0dhMGwITNiO60nN
VGa0bRnAdBWjPx7EiIDJ5Ec6oATNXNwM1I8PdlbfulOEpWwJFO6eFp7fagHiXhq124pKBokDRVPu
ZE+is0tkON847LzAAUzGbjjh90I7xHurZ79SZO2MzmtXe4pjEOVShLqnbJtXRWXsNxNr0HUhor0C
wR4UNCl2bMdhrtk87J9LuZ5Ge5ezf0IEYsPT7zKXYHZPcdtsmolUDJQRx8Jl6k9nbSCp6q7QQZaM
4dwcdCgRa6p1MJgCRQdRJrwaq3HfDm+GhuEa1jH1r6T/zfGQlHi/ywGbGoSNVgOb6vU6Oc4PbUSb
Jgw88yaOoesbJgSUmHaqLX2MXhYKwYDSlb0eBooBrD1hiL6LuQUQphjfhIBMAc9koFUCN1aPWMIb
Q4rWiUYmrjo6CjyrCYh6UqZSegYsWKbBUpMh9+m6oafqYegQk13vuUegoC75l/GNcuPP1fzftfln
UXI3IaRF7G1ohNOttnNveIqM7nXmtsKjBEnl71tQVwy9UzzfkeifjWDIWLEy4gj9ktzC5hYIHPuj
d0yM+Acu+jYoR4xoUCEoS/iiqnP3c2Fz9A0VQXqZ/q1jYKdb5gUQQ1l7b+HtsiY744XWNeBQcDCE
AndwPhGZoA9o10ROrgBWF6N45Bx/q0UYBF0yEa4r+dDuBkQRaPZZyduZA1/GlwtFyYdBhFalmX7K
dr5cW+rYSIApcopHJlHRgkvnQBPO2V37lCztyy6sV8pFVtzXbn9JWGQ2WvHZGX2DjZjfptaL7ULq
XiOWQxG2cWDTPifOnM/xrzWxH280Ixt3ckw/IWCSWWNhliF1PTEH65SnCCjsUfr5xNPuzXecSeLb
hikUsOF+fhuGuMEtUkVQG8kbK/Ac6qO3tjP674SGzqEBOHjvVfr3ND1FsjLfaVSgeC6X5ZwIJz3Y
1qL8CLN6oNGgqnTimaqmOia22V+saTgWA4c/aQjzQpwaMaQLOuuK5HNJGi9uXggpJfJNtP3czjXI
g03jkgEdjXmQKHKAPK38tEsDgEfO87jeIcrof3VyfoHbeYEpcDtW4EBCNUBzZN/VlTjS++aQ0xuM
9egzj+vdY+sNixRVor6uBJPM2GZZVKxcI4cl54kTkfe+wL51c3zOjsje1vWQ5wTVgUu2dvIZu+Fz
lTUP5SJ+dHP8lefOIR5LVrXU7kn1tkl5pYVP+NlTQ3ltjXQIrWTt7OeUu2J9iJqJF2orGnuLvVoh
AV5GNbmMKH6I7qXswHcL9HKm+aazIsucVMjcPVw37JCzrW6eMM2ROh+BZ0wZePTpaTiZyvusde+Y
CYk70DySeoc9q6t/ha3HPcvNpff28+QxJxeFj5+5lMW8ge5HJgti3qVk8/UGbm3BIIXNL/10MFNv
okUe1mfXTNtlV/B2Js17njqWO6VDqdS0jgAXasV+LScmK9yJBreyV92FNQ+DXuKWbml125G4rdDh
ba7vXA24tFNnJu1Pe+oHoTGOx/5GFVEv8tZcvcHzwkZANFq76SSLXIzXanIJ5OT2v4Koro9LRMIO
BomLhnaa3iKfb4QJoe+JY7drliWyx7YYNl6d9Z95HqbNoCyye9hVKvy1AYzYpjKkP8/ilqQVroJw
FQsYIXGJWMr9+u/6jNSK0tUL8gGpEJIhFTZ8koKJ6XwRY9hDUeS11q9tWeDAI22qiLSw63GndnXT
Ny2epD654Ihau/RsOnFJLq5nwbQ0aYeUGtMSh8W27rkpPDxNuaP48Ar2sL7IP83CulGZh31s5WSl
SXnIXTqKZGgisAMvy9kpnUFcn2wPPlW8nu0LjWysyv5l15xUwoL9OaYF7ca13Oea7mypfF4Hcjg1
xeGOu3+T51gGrtZcj3hJbqC1UziVxLdFm6blKF7klAiuJwMX+BHDHQwZ2mg9NaadbJC3Oeziam1X
kDNMZmOzbpvcHBWe9GWPRUPbLg3uM8JHuefeKz45kqTkS4uxxki0B0KrIqTskqmpIGcI3Z0fwjjc
G+RtBgQUP4mxf+3WU1au3FM3EPGdRGzTns64PB7vU7zdQb4kn6PJQ6+Es+/XxCono6xtcHFgQFKH
CIk/GssFSckiaRmv9+N45SNVg+Dd/r6u3XjpaDQYKNin6jAQMUrdyEc2WdaT19TprTuL77z4BGM2
/WAMqs8E7NglQvwcTS9O5iNRPfNNY6gM97OQge2mtY+sIbtL6T2Q9gKGn08bdFEhmYFX3hPjHL8c
YzPgR+wwCiMPwn1n8AQdRZpvRzm9ZP0cB1JliHDmlhG/3iU+zUNiBAlA0kcjvGgLK5bpzs+ehSaK
hx+3xsBopZHLYWjbe4P3eEpdhGwzHFqRjM1OzXctHa8F3ZKXhq+yNBT5gmqHDsfZw8VFv1bD04AZ
YRB6iNVUql1n9eyxEQUQ5oaK6M4S6G7T3YM9wtQC5PjRsFDeVCzfGGkGRH1mn15aTvC+RROv1PTy
fuK0+Lgg4OzRk/yF9Pkf/yCUtf/5H/z9V4UtDeRw98df//O5Kvjff6zf819f88/v+M9L8ouzbvW7
+2+/av9drekk7Z9f9I+fzKv//e7WUJN//GV75Qo+9N9qfvxuOflf3wWktfUr/2//z79jUp7nmpiU
jy9GzbTnOsVk5B9pKZJc7X8z/6+v8I+AlctHUn7/b77jbzKh4/yLYHZbOJYJ2sGyJXyTv8mErvEv
HZYCTnNiVBw4AfDH/iYTCvdfwvZALbhSh44IJeO/yIQCaCEMY0BDuiH1tTj9f8pX+ZPrgMYF1hs/
CDiMdAznD/xK56a61k0ahLt5Y2/WutBgphGgdDZ/GTfqvX8mhToggsI+Yi/6twt1/xcM4R/Quz8A
a4CAoDbatmdAJoHNaPzx4lVpVw28joWGGEFuWDi6E/mn6Nzp62Lux5TuOd/o8/8/X3Zl5fw75Qev
8qASXlb96PGzFiT67QGT+TNd9fZkgz0p/g8v+Sf76M9f9A/2EdZyFXrEIRwQZfXLg+GiG91GyOiT
oEtf//tfD0HD//JyngH8DfGOqbsI8v6kTba5VqNbbK4rc3iDOGIPtWXV3FGSlV5DGUwwrbWGQjpw
y4OZk9tFFiN8dNcuNowgMbwgzEi1kJAxR0q/nJnMjg0hposqbBgWFm7NVu8JndLfQncwNhWest1c
4Imkd8mGvpn44Anmckuao6vFxiq6PfnoG1ozMJzS8S6kW0KlgBrGMSgulzYNsOGVgXM1xQ2Eo9Nv
7Cr9KCrzEYCxwOEzkW45YztZOH4QkHkbor+7CVEHkr31lkk2fy2ZXiyPcyKZZk+Tm4dPlz4xOazU
yWEcF30bujqYR3pPBm20g6M+2nnizrNYv7FgV+X8QhyAP5Z9h9nDXmVBrk8z7eKORKHa9k0Z90dm
Gb+siooqXBiTlNY36aWXpG7e6UO8jHMdtG170Wzg9CaZYm7HlV1SxoItnY3MYK4+0nl3WtLhF6TC
ufMJALXmhAWHbhlEg4x4fJladq+6Vu961PDBIGMvE21H8go9tAqAhgNGIiAmpsl+MRz/JjQXdK/F
J2FihXRMfpQZZbXveYVvlMtDZVT7esznrerHcMtlO2jN/KPUbhw0SuAVF0bRNS2EHKdtYqxBnclW
iOrdpa2cJkwC+/k7W6aX2MHAGyEYUtPLTDKznyP6GErEpZm7fGOhfonqr7JoP/q2yZmjr9VV2mp+
r/lzlhZbd6zfQ+yPmuvszJLxoOUMLwDPv/Wx2iZdlwfrzyms6UWf7bu5uncaKuusFZwoF2ClNg0w
qh/G6Y84xWpACTitS40vqaqtMFuSLAk3x681Bj1I/A0+XLjJFi2eouWqeTjGRwfTFbLXzZFMWZzo
lfjWALjsUZn7otDJAdGAoYwGDsnkd7vWh0XLxIeQjTNRFrjGLAANZq5+0H9E1V21X7JCfKnF7rTt
s+ymyPhqbbG+9Zxo9pxYpNBcHF8ClTeMCqarxxtpBLSlpVwKXx9QveqpeckxGqEPzPy44T27bfkg
DfUIcojixjDOVSpx4Wm0uywdhWuuxUcUFFsEvDRdG+4fElIItsk5XNKJuCId46xR3DJ8w9Dsrx+0
9Fh0mvADhs49PwsYWccaH3IxRgCbNVMDXr0LjHi8UGs/wBH46/Yt12DmEPkJMdBE7Xn5A+QTAuCj
dtl0gohLXLGYW/jtQs1A2rxkoPzsBQuKkx3X+2aay2f41LezaUf0E7t3o3EiH+oA/H8m9sKV4A0k
ISeDia13QjoOTPE713C1w/w+DD0683E5uaabHnudkVptOdshU/co1yBo9O0FoMOLViq85D2X73rn
6QQHs+6W64SBgzWPYZ40xT5Nw22iwmhrr09chbDbd/c0MXZywBOC7wl3nDDTw0A/pjdrfMSIwEGa
8HRmERR9Tf8ujO6JkMvbzDT8FYviG+sfFgYWv+1Z44VSO+mML4PLNW5t9e6uVndX9ljyHLKT5Qwm
N2o2PM6zP7yGgzKp2pBxFxDv6HBPwmf9XOOHF+zIxXG9nbwKONVssphFXYK4PnnJrVfVmGKnezWx
EoXzYJM1kDo8kDEp3nM103hDWxTqPOJ0O6C4sORflyPkBHO7ukyQkvd2j+k0xyJfhPxSsmFCxouk
kfhGwUuA9cwnAoyYVIARoGT4SEgi/zcfqljMbxLLWYulPCyW8xhbzEJ5Y93EP5ayekgESJJh3Peq
fNHMTO3oBWMfIARr/f5p6Xa2W71Jc3xphvlFybWRHd4xocP/naCWidLpZZ2RoZ546pdmy6KKPHzE
EVPxPhHLssao4l0l9ktTboeoJhZdWYCSaGDY3I2sZYy6rIdR5A+GXjwUsvktFzcYMPRH5vocCz7R
ZeJytVq2EwNKGp1Zps8wgH47gmKhFTfh0l56nUsB0R8fC6OcmMuKRNX1J401CA4XlzVGJweSgtBS
Z4WLza6v5umico1dU6Joo/36zbyUtTNNnvPuDqhNs9Cey/C0sn5qkl8t8lJyIbX5SDAUY7D5ZQYR
zZukdYBVYVNg+4P8slx/QUNDwdv08c31hocx9457CXs4/VqClwBP0ugw2EeTyt67bfeTHZkUZjPe
qpQPXJL1tNXb4sEV7YWt/T22oh8qw72euAJP6JKdwStvehcSiUxoKE1xHnSmte1V/rkYTu2n66rG
THQNxMrQNqilAapKBnMyJttwFcCMY/bgjWo+VDVKga4OERG67UM6lzQKJKwbTzlrLjYuyZJHKFaz
b4zFgyp5KMxpvBdVDD6nvTQlcVqrGj5fd764yy/MZB+ERuAQASBP7NEnPkJCdIaKAz3CTm98qbH7
74RtLpssrUinmeTvLir3Ba7FAAVMHRgknLYevwIULlwANnqshTaTxhN746HZRWc9v0g39lN84ltW
WW1f1wVgqCSGOIQfa25PanxeUCjpbnbXmRjRcqdZAm/yfqgGxGlvEtsR419o3AHLB/ZZl4OX30Vt
vtVtfhSb6ldrL9uaQFmkGwSqddM547+qQ8I9h92hNgfzDflV4NnFPh8oa8K0P41p159SB1lNY+8G
htjnRQMFJXrAKkS0ksZu/3RcbuWmGnmpyXwfyUFrKyxBcd3SlV/64+A0IOUiebeo6QHlBzbrHtl1
2A3oxoihHcYWFElO1I9n8UvFZPXtIB0XAIyy52Gh+27iLGDkDG+2ykgFdxb2CpTxJM5qOov2Gisv
gEFUhYWuNRKrswIKx9gd06a0fMkomQHfA2TtT0FOsJ912rvWwbZGNMnVmIdD4voVHSama6O3YeF7
1AbvqCQ9+9RkjoTSCxXetHOBMHGvRUS7KVwger94B02os7k0d9bolKd2yV4jjcVnQBuyJaFnWzOy
swf94EkD9pRBmEmZIC4ECUpZRs5cYxRwWRlwHQZv/LW4NWmplqKPZ8ORsj1/7oZnrNOCft6qCyZ9
t4t1b8N/N7PFnq7ESGOm/WK1G0/OMJ0ji4lpN2Fu8sYetWBf0RIPP/CIT5u/3sQa5TfM9kHMd6a2
nOWUvKN6SlbbOX54K4cFFMfUBhVmbgt8CMa6aJdq+psWhegTupqIoolAlxpfndTrdUYXo2XsEGNz
CN1ksXiereTRit0icLshulGmKHG+Q8ayZFgSaEj5g2RX7afJuxU0Esk2u1HsvQQk0nBOmT7Y7hHe
yGfoCTBXWmHuoXEZy/Q1uDxUYWzUlwTwNAswRUEXdiibMbvFUa0fOrN6LHNke1rT/mp5NOkSfaF2
w1A7xL8EHlk6k8ABifdcKSlLIKl4g3Tuwi0T+cyevhZ9MLZTmWORQytAfy/jaWHJbTSZUODx5q93
FAtF4noJz0tI5JmTBnLahcR+0EaiFJvPxlg7iAlKmuPChGhKy2s9SRgbUrNWZBkO7UkL73P7K8r5
sFunSrcYFy5Io/MttpfEbzFLTZWdbGcvbLZWknxm3UCUY5FwAkkRHkq4S9JemDU1yOWER5ZNWHYQ
jxu48i652dveQEigmfpLYkHZjsxsm3P68mXewD4Z7Y+iGAKKrSPu3+G+SGaWARvJbRTuQ7bwXbpO
Mayx+z0pNuJxyj45FaFNNWnK1Y2gFi7g3li0K+s6YkdH/81tDGSUaK+VA70rdfN1VUT6HfmkwZXC
bFS3oKo034rpD5P1zGQkzh5rHWv12qoHsRHvpdH0RHdRtphtgwc+ZT3qTF8SToAPbkiDyrbOIkEo
UDJ3aJYjg7vC79f+/yTErVPZXz0HVkaDTDGZm69TfjZ94X4Vkfm7FAukHZvSFixhsmlMPldHEJQw
Oc0RqVnmtzoNaFqdb7kzPLo1PWyjclcpcnyMPEDKuRl2Dyqeg8E1xm3spgyW+t+2msKtXbccbOf0
xdJzMhjNcTxSo97a9NHNHARN4lnVzjCH5tRSWqCW0fSm47BJ1hI1JdlWdYuXve05bFjc0k6Pd0HP
ds6MejZyw52lJtQJrfejyww7UEJ7Smr30axJ2Mq0ot3n1ip6gzWOaIWqmfkecjGK2Llu92F6kIOd
XCw7fAov6JTsxxbKImoF7Bf48dJUIJgnBQ/+ON+bQn2p4MzhLSqP/O3TXbo4MDRnN0o0LxEuiwAN
AKvNsLfEG1K2Dg26fMII1B2prBgETk6ImGkFrUqXJXy0zxTCxX6YeK7lKO9A7HMip2UQ9yPE1VaV
TFE8b4fn9xm5A9CF6VMoYj1dZt19Ht2mOCSPJZ3ZMHdGYJbT5wrqZFHkOTMQ8WzHsOTsTo5twNXl
du/GLQQ3J3BFJI/diJ/aE4qZhDNximu78wRAcCtSNR4cbK2wkr3NdabJaZPbU+ICmiKFxdrW9sO4
3mm5wEBl63urMREM27sx5sSoDEknmtWShivC1USzbtD8HReNWh9k5rzjo4qrKKADcSg9HY+aC5Cn
pd9QZluNPAaIay4QAH05SC87VWN96XKM1dKZ9yYzRzeBPRSLBYhVvKuxvwVOaf0sjXqrDLBRAzMG
V4vfxxQB0S9FXqugqtnUdvNRCSCo7WQgMRM3jQ50D+bT4k3gqhqAPFnxoC/NdzbP0Ka4hlLh/o/J
M2f95/6lX3hw2vKnTtAWExfjOFf1Q5VoHzUOQGbZHL4K7N1kSvrkrbGnUeYwkJWPHVDN4M6oyA61
lPrSxwyGCdykjVmCwQFrvVuAB4GjnKRfVY+9zUk27KrYX+U/qRW1G70Uoz8LJPS8zFMp6BxmKwQg
3A6Q4AOH2fU5dHEtlTpy9Fdtcsv94tgxsePFrenRAkuQLEOeJBGvTOwtmn7iX5adqPvvoq0fhyJ+
csvw9Tq1dPKGI3tcEmOVs6i62snSbY3oNKGYgFZv8DtNYoCcahd6W5N+1KYZGTsyV/WZ6yynGg5q
HvEOuLrnSVkPbSIulqOAOOkwptPa2PW5NR2F4N3kjncQtjjLBREWg5SLFtJJSfnYqGqt+xqT5w6x
5TowK+BSaWIvOKEEblbsirx50Qlq8idUYuGqCsVuJIKoLu6dVQth0E3azjXHuw6mU9BT2MM/YREM
a4SyzXDfWZOiO7TO+3SH6MCRLLdS8wvVK98VvYMBQz9imWGkf5hRzUDO7H87MQFw6f46Xy9rhrxm
G1EjraNruJ/o+HIw2qpgQNkY4U2OqmqD2DovsvLgVJXr031+QXkpd+v5DvWT2s7Nm0kHAx0eLoGS
5Q0s2x54JGP+VW/a1Le9y+MYz3l8zlPKn1loN5VuPuZj+8MtO3AbM0ahoZhvM1dJFhSILxbx3LOb
LbsYd0JvGCWpt+0czAlL2IqszUoB4CzOGCpNA5k2EyYzskORPCztYS5W4KlRTQfNUj6CTuzreW29
9al77hHZ7zAel3uBdvhUZcS1pcy/Lb3WjoOdPuL4LY6VaT9YjWWdSoqgcF3qM5jFeljtkO+2PHPA
Jxg+GygN6PxaUVT4jYYRw9JR9cyL9Rm3MErb+s50cZxZq+ZBzjOS+lHtTNcVPM7ygu5IHfsxPw6m
eZc3lX2a4D6IqBn318SaAhqOGmIaTlhfsHn8tVc7vcz9kWNaGnNqkpIN225jSt3QlbTT9DgYl+at
Wop90YN69FDqgYnhCG+sOgvT8ajk3PBeWhWWkdbyr8KX2swxhNDJBChzN43jW5hChnNMHU/gHN9c
9VyVa6ljM17XxfQFZrk6SgMRqtPSdVVVtMf12fmDSWylErRaG/sNqrO1NYHSKEd91YX2MweVhK1u
wo2bsSvktkRkxAU0mYIZeOgoKL1dzeAxymaBeC6R+9JNlT+w9hpxaIOzkK+ejb4XzCEdZhToW9vL
doWnoKqKm3xWJwfeeqzRNWwlO+Y4VVQsWZDSaePKlLursIq7ZmPMGZPIVdAodM0hMGbezUPfBmK9
v7reSvZERCHVLchaH7lzco1R6tz+ckJBu842X7FPXJK83LZREhMCF3E0+ukoYzxHASfuaT8pdawK
2Bgd4YiEbZNIMxv57+vEO4vTfmfblOVw45B7Gtzz3NzTiY7vF9kgNAVz3pnSxCW3tLshVTtnms5l
aayiQTO7F7X2WTLUjDI3MPX6QypMTCO6NeaLlXETvTvab3NhwgwUCdMSilPUsrHErQbixRoYKrjY
tSBo5uiMLoYCDbFqqPhVqLL68QE851kTHCDkYth+I7OvcmJ9n2WT7ssXUMtbJF6hP9g6WdRuA1Fh
FVJkWJAnBom+tQqRWrc42zKmPWdz/4HOx8e4zszNUnu+KqwSa7R9kCrk0ofQq1wCJjbKoRMkQdXp
TTTSpUWMuv5kvfOeW2/GqwGjNzOzX+M4gUeei4dk/lhame7polwcDatCjIhg3UUTMAQ+CVcb8lvx
ifW2ZCS7NgEXeuPV2NyNJmNSDnsdJIDqZeyApUaKcQCknjf0XGttbTogDZ27UaMB3emklVd+MRTP
2pcdok9fOoK6c7hYc2wD+Ex2XW2hpdLEzh7iXUMwUy+aj8Y+zipDq9pwJG/t8JP83V2I3JbiaicF
LCKJWsVNDCbQjvdmTdaJSAkGtoT7lp1xhmG8aWGuFi3PO3mfG69SH5ki0wAsMBpfso837bZSwxfx
Z6jIjPzWAXdvZxGFe9rO2+pxcs6Ws+avm5O27eyCEtFlz+uwb9ZOe47qkOlxbzxrNVBsD5ohrCQu
pEbwjx0/RBgWbVUZdAYgGOqZ9Rai2hNN8+GZM0ObXnugQv1Yg+QB0LylkXdmTvDQGix2o3ZTJ4yf
F1N9TNlc+2NdHRxSguFFVh80Bt+SyXpeNPE8koaadONFY+a4ySyJ3GVNXueO/8A1+SS08qdQ/EOm
qZNse3IEbMh2GvglR6sf8xoYactmmS02VgUULPSxflxlOnUizwX3Avqp6pelocrrFIKIq5hwfi0M
4x02K5dFmATIsN9dJS9uxUpOCLzfNEgxQBX9pcdgBI4DyPVzzlc6dqK9aFIkXAW4gmiKL6uKw+BY
C2RpCgrUW74tHitHyCfivvFycghEbueXIazFqfWyvaqpuW3GLE6qHH/oTJzdx5lH0pdhOOx1XXmb
0StcdLvp+ACs+YA7+d1MUQwl1l1Lf2mbCg+snTPdc5D8n5ydyXLb2NalX6XinyMKfTOoCQkCYCtS
IkVJE4RkSej7Hk9fH3SrKu7v63BG1CAdSmfabACcs8/ea32LXFUNgWJGr0nWj0mDi2FqjPus6S8i
2cK2nFE6hWExbCAqhosC40cw3sec3MWgo+gEsvij0wgXKcvPIS8N6CKoPSWdGDuhANY9mcZTo7Hs
R1jrVxnJwz8av3lC2NMaRgmGrniSesVEF0pHb8Jris5ngiEvlwQ++K11GTJXzL6G3vrITXgk+IUg
w1evY89q0eLh7M2rUI+8XoyUJbUI+NACpD8URiReiKm5xq7MNDGe6CkvB9tW8TSfCGCJxypVJOSk
2cVcIu26mAVyDIuduWi2rY6yxJCMay8Fj+iGaaD2A3b1cvdTsFQIaIBn9Oke71OTxzXibOM8xnlx
QJpSXnRx2yviczaAgWlqUd9pY3SPuypA7UdoSDIpjlCI4b5gVkcklH7TqkH18OnQFohcIO3+PqN2
URkxVVUpe3WWPKLLqE662W0LZKTu3ASxC0Q9ht6GZki5htP42QiotGH6T3uKvXqvYfkSxsxCv8EI
xuc0340zu0lTsOkGHMJlX2el4jszjQKJUU+OnnbLhCjYokYJPOFeQUbBXLKda3OHuh282VKn/uyF
gMRR+cqPKADYDUb9FGhs2SCKTopAAxjFqLBJtWOlmNgBNeAXQmlcf+SP9RiCa8ByGhGKyibFGFHk
4v0s9CgWCPQe/EuroWyrkO793LqQnjjii6kGzGkJAiSSSwGC8Z0iTbRVxTqImXkWkbvbWdKfYJdi
/EKGZaDzAjbevy0qNLKlaSgsgjfOK99KzXVHLldHEn3lqvzugnBj+vy14BOhmZaFYvsTst7lbuiJ
FbOW91gsAYFVMtutSeuiKjhasGitq7go7CIv9FU40QhFBqWXjHsRbnhjhPrpRwEWYl/FVDBjzTf1
dUS+1U6OrXdrYEyK5GhTpubkxQkVQGwQnyISO89CFOc2wcY5F8e/dOqTQmMRoMBMgy7doLhDSpbi
JaQ7HKLI3Vgzu/LcdIy+ATA5fENxP0w7CdyIneezDROeZ1DJZuoT3qTMeUOGL+u1wGisRXPE2Quu
pChszFH8jiRwOFZoGbve2Emt/kmCnrVTmkBcoQpQ7NBox9PPT0ieJZsbVWKgP0YOiQQAaUlqRLiK
Oldki2gDkhJVwlhWA9XxukRcZwtTecOdmWylxDPGiyzwzMZtRu5B2JQkS04A/k1W60C6y5G/Z16Z
7qRe4EkmA2+xrEgPWAmRmQ99QDy3b4cxiTc++6NXC+OZVBQguFYWPbRi+pWq7DKjXkNwpnzUfTl9
qWLFrUXLVVL1FUb1eJm1iaNkdA7pzDjBHH/mosGYVDaZ2kiEa3X+GyYpg3G/Ah0we5uGoKOVnVI1
Gsc8tPG1WStBb+OTtfhpqrnH8xFV95yYl43JYQpWF0gvrB/xy8Q755lEBarVnO3KwLJxuoK8NcEB
aHQW5EpBSFiVkWsU+q+BAbwmpzyzJWRODUt5PsQEQxTVeVg2NFSYSlmLbHgx1iklJkUjqmEqRtN3
15IF1WJARBdx7jlHrLQIuk5eubT+P/0yOgptLtmpItJ6CxEGZhZzjShAGmwE/j2A4vxm9I6htEj4
52tRoRgfjebLYi5vC8A/Vfq9ZYsGkwE9kvS4p0BmtGqrcYTm0NCAU8nzTkyKmTfFcT+ndS5F1aHM
Q4ZIWd9sqzI5ZWUF6k8GhK8ljVMoDLAkv38He5dfx45WrJVA6KibG6zuYjtEKDSpWBfrHog6a0nW
UMSd30D1pzF2MpJpkTcHk0t1s3TBx/6glmoIVA9SpOrfZI5nuLg0skbDq6TWvs3GZ1IGTurW55+i
zk9Mx3e+TiT1YIBGDnLziEG63ZeZ9J62aCJHmPfuwN0I6pJaDtUlYchGX7uZwPBTzZODkkzfMgMR
u4Neu5PpLblqkr/kIcNOC4Msixcg1nB0ejIF9oizt01Q+K6utVRHsuyOscDNN88NcyICeKSgZ7wr
4DcdhggAerBoJyTUqQaN0ikfnkqRWD5dYwulsEFSyazPNObq0VBBalfoKwvrPMg0OvV55BBuYsoT
lMRp4/4hUQdpV84ZsQqJvMlhKnsR56GggjZD2gK0g0Di2GGFze7nl4JdfKdIEGSRuM//70dZ5AaT
8POK9IdV3any5vSvP8r8kP/08/9WbT0rLz9/QyReY19epYgVOFkARG5ViM4115F+PH8tyW6Ro8T+
TQxKDWDt8ZpHZv2QDuSpSnmguJxssjVAKAsFymxdLJ6AtVJKExiL0vIky0mEPIAzGTxYsAvfH/W5
qLHMWj45BtwsufyRt8ZXQqy8IG2jlriQcvIfymbYJ6E1n/kM0U4sMXTFGkraqFsh+bceRLksMfIG
mymQid6LmB4Tz5IggPnSNNaxTFQNhG0J831e70liQ5+RTfvwkZLUOuC72uZaWzhxWb4mYdLSSRhe
40xaZ6PfH0Ucvu5gwhwkLAKPvKUcg1qFG55yDRVMgmM5dA5z/RypfJTss2x0rYhvJAO3spIzrT9W
Bdw8OJteWXDWkymZsjh3IkvZ15GfUFmDh8uK2hGS4jbKCDNiP4NpolJBKiNXMOvubQGsJymfJjhU
G0luz3oNu3jQiT70m3pPTwoy34wtpk17bScsaK5QStQtYXpIufGA8q8FC0ILM7z4prVIka6ld6vA
+B4ZzqD5JZd3B8WPTmlFFFi8F7PlSQfggr12jB5BR5z6wTBWIZ3DjUS61o4p/rYSmS7jdHPQuHP0
GQI7zvDaBqKOpA8MYogSmqScwXQMQ2lO3UwFFTTtSRFlEIOzBSh9JA+uYaxG90Hrbqh0Yg7eE6FH
crmlAYgjU7S8ATw5J1L4ZNPXBBbzjqBihXdwR8jIuM0btB9RyLS5ynG9TRq9vLzHz6lbcuckOTc7
aq1VlUIk6ZqQ0VeZBBuwFfKqE3j+k7L8nEPFcMrQfCzLgc5EyRS3mhhNx4sMqQ+1eK+OGuCHWt9N
5EagMR2+5XgghQB7g8XszpiL71jRnrVh+kUsDbKiSD1ohrZn9mbTGKIZCb1m6SzdkeUBeO7yKzex
dlInUkrbOsVOHc7qk342hai7dBHcFTmgYSlKsQ3dKScLx9fhfgzGNocQJRgZzFWmW9DCFI1HpTeO
wKQHVzNSmmYcyL26zcw9/mNYwo1g7XqQK9sKKvNu0PgY3P7ZNrDA0Rdi0XAGseSD3vmzOyaycoz9
0iTHpddOhc+EPQ6PTaX6J/RQZNXIsXg2JD/fkHSZezPTHhQuaOdbnOOPEn1IW5O0/pEObGcPgiY8
KthFeoECzgyy8alVGa3XQhtdK5WwXaGuxGtnVRO2TCO7IdmBdWgUFMDEBONibcet5HOgUnnC1nru
188Dxxgspkn9DEqHO1yLyucAFOB6FLv8ua0YIpWEJj1LJo5xQlySZ7Eu0zXty/gZ+X26JhEkfP5x
gkpSEjz7E/OlliL1NuaICNLYMm8sTDTkm9K4Ia8q1nhe6zNm7Q1Gc5kON/Ios0aR+POvcTjLJ/jb
4maMXrqUNKFyYLbuWwKjxUo4h7GmbSO9GU5+oPanto0GsNKlcuhC5pjL77fVQEiTlfXMqQzt2Ejt
HleeJ3W6+dwm5q0d0EXm8wd0xMiGPkpPBLvSJjOD13huMdGFNePjoDFsfQT8qOfx6BQD1OSmA7tv
9lwIYSxIzcIiz7xycqK6xrzc6+qmKpiN1qI0HWXqEhojibJJ2uxdmOYDDJDiHOsxsJDyNAxK4aZV
Ypxn3rEQ64c8iHdWXKWPmcZyzAQ4o/dqsZ71Oboo3r+fYDdIBtlnI2IiqJYoJVQ854vIsYWcUtMA
FzZ1FOroAoz+qKk905PBN3eIdrCa1N1jG8T7ti5mt2oGpjVacgY65XX1EO/GRfPlzyzyfc88mQS2
g1+Yw7qdd35l6JgvIio7yik2gfYtF4vZY8jWbLKp/jT9mIYbNtZl1Q5IHwfr09WEN4BiKWuN2ehy
rmVKsobUqrG4s4jgrD9UNVuDHlZM/XR3DhBiIQQrEQjIdHlCBVsGqT6AE/BuW2kvcleZUJI0XT/G
FJscmkCRKFO3lwA1rHJawA9GER+YfO0BiQK4883CKc0Iw2Bajx633xIy9iD0Y4WIFb9jH9E8N4Aw
5BMcRxU22FpLQ83rdJ0z/ZjbGCqkDS4ITg4xg0U1vjW6VJ2DaQQzRFOMZZtokaLCY6GgHY2e57mf
HwPaCLjp0Lbkiugfm3AI1wqe7o7Mgh2SOIBwRI/5YcpSEtTrpKtgUY70BPiQM+RAguWMWZLp1B1N
UUpODblS09Cph5Rg9g2xJ+ZO7Qli7qIwg24y4Y8QlnOZ/MBUEKGqotyFuPya0voWImTmzsJjVzIs
HzVJWcwZGcacnrh6Vi0vDTSalgW9WsyvB9FvaArEE/Bpa3hAaDEaLMcW/Kwde7+/mfQwX+Oxuhcj
85FJtPCadDn4lVEd9qAlFVc2HoDwFnYTMrDpSjnbCWEvsup3hxF5GUYlMIaxWVQHKrNTMPu903G/
MVpPoICExZVjnYTaiMCO0Rp37ajW9O57+CoqSO6p7RxOJulOM4R6M0wo8YrgVRAtZO+0jN2pq87T
uOSx4fPx2ENfZJljUKiYS/PHq436ZMm4ldUmjZ28MlOXaKBqY/mLR1MPdp2ZsXmW9aVROAH3FAQw
1Qd6qDkhPPM4Mov1xQOVDWAqoz8YRusA/K4h++kPPwdHvslVnemCG1azZ6SgDFMNBUGvuWhS9Yug
1zidOy3ddHweBx71UTOQ46Z5r28SkXN0Jcoow4XgNGdyeWhmjheCMoGo0FXaOuQNUO3Qch0ydON9
HD8rgZ/ukhnOrijre0tvwUdorafG8VkrJrokaUAQcKV2W/y+nIXaIJX2QdFJ+7lnPghDkUbo8ns/
v/TLT/5sIUvT6olmddZodqYDJqv1hgQDg/QPcs6ENR4rR/WrbKuMk7iPlv/w85OcM+bPrYUxPLag
dI8mHp5L37qavJ6hIXGf7qJ5hUrUvPQvA3L3a2BX28iWzvmL+db/sg7kp6ohXmNHoPELTMtWnzku
qJeKG0HdDBesbv67ghFuuDSVa6ElFFZLWwVWoOqE1kp6DXqndGNP9FI33+i/+I2H4knnjyKjlzhv
FKvsWcbndZpfjRgY0RqRnXYmNYfg4fpmHCJnPgqiI3jPNQY6nKAU+A9EM1lXRoTih7GVT7GyVp6S
D91w1MKeQR64o10ldv5ZXhMabdXRKB9gQeuX4JmU6qb66MsjC8KCCmEfYZSZ76VmA5tFke0OpyvO
ySPK6AwqZE7DzrZMNyo5MaRODP3IRQojP1YfBUgKL0uPpnEVhF98dMR5jnJL2jXSHnpMw2e1RVjS
Mop8h7E6nlRkWvW63JVulVyzJ6puFVYBKAzkiqwdFzwk3TZ/jp+FN6QEtJKwPWwKt9M2yrP6kcp7
WVwp4N7Dr/ao3KwdhOrU6zK0x17AMHHV7wHIZTDgV/Fb/571K+US2uaZDzet1V+jO9zJooZ7cO2e
JYdYCqS2RyIVSqBcT+xqSIhcTpzSBrlIf1KNFfTrFBXGKr+RyoSaRLjGwGxwc/abvrX99jQ/NIMN
MyZnnsPAh3blCt7+EK9BFz4NHvaXwmHYI8Qbplt7sGlcm2mXH7Jn6UG75sNa1S+d7KUofI/qDgBd
3wG9c6wn8WJc5cmWuXGELUkqlJcv3Q5vwExvOF4Lh2xvHmkcc5C8xtt0XO6AgBPH5AV3Bna9k3/V
x+pVuIxEoDmKm23njbq/IZzckNfGh7nDfkVQQzf5V0PJ+06SyEk8SZ8j7f4V6GpsDg9A4ts37BB3
FuBM2RblRorcQXVRYrRsqidrGyK+btbGdspWorKNb6a47jjJjjuDJjOPqt1dKyc/cQ5HSzABS96F
z0SaWbrNFWkYsdR2c5BX8S54Gm+CG580N9oatzo/a9GWmGc/sO/SRT77W2rTBEDkvYW28VXvszXL
YEOzhN6qE0CDQgn6CsHlpd77KDbvnUNY/OPCaUfHtmq9cMmOW4Wn8T3d1UfjXLrvY7huDopbblDl
Vjae53vyhiHkybigcSlelsBimMwbNXEIDQ1JkviOvyHYIJ5oqhUixJOonFtP2tP0Gd5YypQP5nyL
oB4FuEv3O0WWd1L4YlBqevmT9aEla/ydN2HNyARy0bXdmwNyB0/6aN7EhfO2tjbCsdqK3RoVqLUe
1+ZLtTWfJIhRv4Dy2bXbPWRPi6MHKS5ZYV7ylA6ecKVXFLdcUtpB4hXQy6/mJX4Hl1NtDFe7zMaq
vpegYJ84J87fwBbb1MsO4pNysS5hvKUN5m9nGsgnviEO62CszVXzIah261Ju5BvGRPou3BUP+svg
GG/+od4Hbu6V340T+uv4A3P21K0sQtWZnvCXr0p11Ykrv/CY0+074zG9gMmLnF5YpTf69i+issby
qdra4uq2Gw+3NWJkpHXDdyAeQczEHVviyvhExzmRnWKeBqQ1+NBZga54Fir2Gm4aWJUTdBOkeSSR
gVQnmWvLN78qn8N3wcBrtG5+cWIdN+1ESOeKYWy6IhzOk85ErKAdIUJq3x2imovNzUROwrI1LdqH
lflQXjCamwUkIWY7e2FwobgigEZep2+anX8j+lKFylw/Iogc57PwJDN3fIxv6LkFWsGrNHMxkErH
ycN4p3rMTNs1q+6v4GQeS5CHtrhpD8LTeLYO84PAEJWK4WgdAu3ofw3wBg9kHNIBZiJ6ZUeEW5G/
aFfjbLwGT2wJr8ZW+RQOjcfzF3Oop2GQ4Udbh179XO8QA0UoRdfig7XBzLAOX/XvYI9MPGD4upKJ
J15D8GUiAUuRGxjy4CpyGeRauyZAp0AaEA+zbVkb86km9+dbDDbCLn4DQOQ/Slvpoere40N2hzNG
147guSVIfc2pDZkMXJyBt/OQspRNvlexHoqDq26byg622eTE31ZLisbKtLWBLVMlDmjNoFew7ECz
ebLIEIZm85ptm9JjpISmwuA+3wpHRrCorCdbQSzDAMSbL2HuivIq3wSQ3NfhxkCafVGmley0z9ZR
Et1yjwlSM1aVOx501+IxkR6El2TTepTu8jn6Co5xYZufYr/VWVPPAC/QLnS2kbnohCmC1F+51+6Z
cWZ8xOoG324a1nK+HvdLAOqmOOWv1gs1unSoBDDcwB1t4Z0+P3Jc/1M7JRBhzwnxnv6MnmXVflgi
Oj0ExsfaZ1mw4fk9Bf1FH3fzPrUbt1kHGIDc6ki43kd+l6/TS8YY5YPWT7gz91Ba1E3zGj6X06b5
xSMHvavdKx/CI9+uIxGMY/OFGcMDX8RcrYG9RNck9CzrEg+rTtrKjNFIKxW4SjzTK+UuRjvd3Ixb
LTmAQ/ckd0ak8dJ6LcpdcwUjVf/0YbWNNoBAcU9isHHsv1sgfPS+ZHpBbv7cIBhc9zfhdeab7jeE
XhOUBKKRedMmnx6hVuZ74mY5+6+qQ+ipH6p16YBmomyZ1gCFfvlbRVhbpAA8xponkNBwIxwS/2IL
0wfPFl/eHoPitCFRJSi94UHrDnro4sYAvPtNvizhUxrAtyMzee0Csl0RnibqjWitPdeXAZn8B9R6
rPw4Pc7AtJHUoKw1UCYDaNzwYAL4c00vA59H9gQEhnNWbqXcDsU1AyvkD90+bUFor6Z8Jz/y/xsk
JeE26DdkRPR7kskXbWUCunzFHEkPHSV3oMRzZo/0C5VCXNx09di2dmNeOUgK3ZGCrfyqH1sLiqbn
U4a+xdlWurBAIX+SoxtNwfyxeYgecjyVu6HaBE/dPalcyIw8MYxrVkTlbEkdcMpfQHtDNv1n7WFU
8Kk4nIpRBuheUACD2NGco5xDhRSdgnfzTT6ySKRf8aV/M+jdecSbvBWHahvuun37qj6WqTsxEUZT
+gQZkIg6QlrW4Uyirl1uKsOz3trMNVEUZfuCVIL8gfwTLIAhgJKHYH4qPsu3BWeDexPNg0lp/kWE
CHaP/BtvV6Z+4S2bXvAuYsNKdWBIaOexMK6pGQlkfqhhquxok15zN+r2zRPTTv8uABM8zt/FQX8q
XmJz7XvmNaD82uXPeFDXSrse8eYdS80uuVhYR/R1xcPKVeJmu1TSukaBsk5v1HFt/h6QhEtr9DjS
17vzPjGHYh5g+9pBOsGgYz4ycfPLu9ZfhHP2hFNmBK3IY8apA6noB2LP+YuNrcIYsYemSo/S34t3
dCtPDaeOHaAIjVn7yfTIiOLrI7Bbu2hHdPTx8+T41Kgf3PgClJYddSuGH/KA1/lbVNn1V3eAiMwj
w/aEqg5B/jPAbrKuPOoWO7sAb65tzSl2qQPS52geSrxgJlXwGlzkA5VD8MYzk+77YldigVFdIrLK
J30mid1Z/LYJCvYNoBKiQ1HTSdpOOxkAqPf01elTqGA1kfI7AEGYeJZPjH+DN4kFi4oqtjGW5PvE
dNNnXyIP9/NVeCvHN7G49MTpvdB1DuAZOlRQkYtEASE15RmJ4KNKENFjVxLWQlnf4tun9hFX1icX
g101oYznQLMFCnXMruPNjFb9GxHH9Q5AGF32z0lbaVcMLUwnJQJnzjUjP6e6E7YL4PqR1CBO7VGz
Dyn8ZDKMHJM86RsPaIFy3AEpdwlcRLYm6+eOiNtD8d6bq2CfXoNTyRHKolbqEOx80Qh4VD+Yz3AQ
pWA1N9hkrAOKZQiAiMV30Tl/5G1LZ/ENXNWVZgYvizuKM8IrXh9ooNTi4r6wubjCPn2jd8dBIf1q
/D0CkmXKfg0+WY3JD0JR1Z7MO4bdj/i79mJGettyo/7yDyZmTZ8zHzXyqjhaj3gZ6euVh2GXNWuw
iJvwM4uZYXEe8kg15Dmqd/GGPYr7pSN/YNmvuxdaH221Jv2ZQ4MdPKiPwmvmiL/EyQFnCBpYOCes
hwg/+crbd0I31F81cH0s4XY7ryEfDduwt0E0//L3zT2o9zFi3q18EGxjl2FzC+0K7oe5BS7+apF9
MvKE8mV/I6EXwJ7v8IEYaCVsf3Q017rUl/aGmPNuwgjB/4jwk2cVRagzHUJIypv4m9VPSm0dgM/H
RIMvWH315ZoSgbIJfTa7fHvvLqFySD+1F+7Ox+jdd4mH9+0xsq29cZLwF34yW0B0Yc3PELGLjaEg
hV+pb8JB9CqM8hsLForN6q/vGZ3YIdEECH028bbZhVjgz9LTstgsIjHOcMZWOpfLIdZkwuDSzwtO
0016eakkxvI2bR+GtnjO2RirtxQt+3p01BM3DhcpvMj78Av7q/kIAjT6jq/9LzYB4Uly8tf8OmUu
uZb6xXfHrfHEGsVDYXwydTsoh2kHKsh4JWUOyMxMoM56fG0Du4MOQuaoQpW2DrdUxP4XynGO62hv
4y+VIwaVkQqhdxUesVeJj6zywWrEbnGM8cBci1PxjhzdIopujTCAUDv/MXgKeZ5W/j394h7uXyih
J0hUa/ESPbAcySw5WM5WjLuae3PXXps7y2P4SAzlKjpXznDn7Koe84PkGPttchE3xkvN01YhKC0c
Fk8WS+2V2vrWvw0e05h7eUOgRmorOtJdTyntTC8c2OFdNocSnWRlN47IyI9h37O14276qC8VUbzB
Gh4kS8ZwNV+mcW/Z/cn/NYz3uHGEzNVEtyBdhl1/3XrGibR2jn6Lw4dD3ICNcSW+Lg/QCMFrX34T
iCB7s+pkVAAdeR5e4PI/Fq62n07lA6sgmkNrN/Fma7d+1HajyzcgHpRNw0Dwhsc4XBFNTEuCzL+C
vhAbJcOt01I+4yX8yCnLws24ET+JHkiaDQv4XWAhX4QLq9IzjuV784KdQubgKV2EW6StA63teZQ6
1TUQQQ9WCjye0czu5yfQtD0O1NKyG2JvbKPmkUa8j6HpbYnDLphrkgLN1E2Ctr2BGp7so5/fTxBh
ZUlbcatYyb6RegK6avZxPE8+qEoMU8qcvgip0jhGq/G59UaQd6KW82NgwuVV6Z1VMe6SiNoLlTIK
0aE7J2JcuSmhj3ZY9lidJx6GYfklRnaz7phs4PGeFWRwzUGVRsqlsfg/v4xmfezUUncTPUx3I3nA
aqtSUKZ1Wu2sL+uraKz+YAFJB05fFDRh0SdsslLgpPLziz6TlS4ELsMFmpgIjEl2rCPKh9C8I7Ks
vbCkMEf3iAWRxrOK9xQlBy3aiWhELb4KyTmgYzGUgYloQML6XJ8GVf6UE/Diebxwr82Lz+fdRRDc
0DJ1dlFx5iLfqVtbuLurYPpSSv8IYV6mhA06zGMvsS43PCoi/mMuRKfKHnrljMy3me1xvBgNMQYz
Vgs6MwzO/PJZbe6Tinp1+TkyRxiFUfMpxPHVAqVej81jK8wJa6S6Lsb0fdBLWqjTfSoFxW1V6Ke9
7kiTcU6mwCsF+aRw8ITt/5hL6pNB7tzKkEkJIDiUKBmFkCL/4jPc2Qyt+Vx2s+YkAWogf5xvwyw/
cDkoYMh6pU9UfpoCOCWj72woz79MmXBNyw9x9IXkQdaHJh+bbYfLinUmTbdEvrFojd4gTuGpFjCd
YMaYXL/q3F4MovUCBYOZYRzN1Br3fU6RSSq0o0AHYww0q65lyb/InVbI9jP8VYQ4Axq8j3/0Pnfa
tzrUCiIRnrqkSx0tpVxYkrwwsJ/iKuQ0LJnr//of//P/QoT+RK4BAVT+C2iz/fxf/6Wppol4ydB0
S8WdyYv+BnTRx1TOe8GsvUGFD1FYYAp69guZGKomI9Ylq9xajXelAleSMOrb31/+P/kuy6tbkiKa
OhMi9TdujjFqY6sVRg33a/j2R9UWm4DWQUwXQ1gESoQD0e0S8Ur//XUlsEP/8bElWTEsU2O4pcrL
G/s3co7YAHWVR6lm0kLOR41TrNbdyBjOk44XfhZR02f1ERveUbfQczJO5mRbKFvVGnb/8FaWz/j7
FZBkAjZIurN4R79dASnRxAl5aO35IliEuBLAQghfIRxsT3gIIf8xn1yAMNy+I9Oz/kaAxUw4nlP0
wfQPt4Pxh/ciw99SFFPVZOv396JFviQLRcSsHDQwywMb/IIVSKfyPcSL5gum+g9XQvnTDShj8TCw
mIi6qv92JRImdnNZCkSs57T7jCG7GYqGTpJKq5thbS5fvyG1b2VJ4nmWuw1O1GqktEcOgMsk3SnE
ECAxjokV5AADZp9vSeMP+YmD7RbHVV0/m2hAygllaptxeUtiT5BW0tbNSUuqNpHZXv5+Uf90TWVF
MbDImgv16rf7egpUkg6SoPHMjI2QPDYoOdXwDw/Pz036+52jyDw7mgh/yzDk/34Tjzidp9aSa6+v
tStsmkufGfvBoPnd8sSUtGCNIb/MZQ+OweKHwdyOsXbE/wHncEgvesgdlTbleSCFwiQMGB+0qX5Z
7cIsKd/Sqj7OEwCNUq9csfHPYhd+F3VWO3//suT/oGexBimyrsmiZUogPpdb5N8eRktTAYfLCscB
i9I0MApoBSAOO0YtU8Y1neso84AFb0doT+LSVjadvE6fAwmma5hAGNHHL0Lfv8ykBhgIc0EJoBXM
Q3D2M3i9f3+7f1w7FJXBHZuXIes///3f3q7SWHphRLxd7qx1J0G1wXC1nhfslJT1t4SR+uLpfxu1
fazQuwwQwNGTWaWm2P7Te/nT06OwcIsqinqEob/dAgHCEkkwp9pLNKYnRpVM9kIbmUJ6QpVcuYHG
89T2jNgDxhhDmH3+/cv44+OrWJqsinDedG7E364dfpN/3YMjgiK7lmSazH2ESHS6mWA2V7JSrJrl
ycOXlQAEWS5OLz/FJn2lBSczYpPDxj5+EQDFlUbsv25j6as1EhquwbFMS9g9KadswlzJO7/2of8B
J2KPjZKGadzvFspSu2Co/v7BpD9/s6ZusBvLqvkf6xIaVG4gsfaaYq91tNh1BVcgqjVnBDVD+kuy
nSVrm9I4jyG//P3V/7QvcoctxDMR4J7y256gjr7aqRl7wrRwegRaE8PCPu+H2JUC4xZrOQ2Sof2H
z/ynVUsVISap8H0g2f2Gk0uIC++ndKi9eeRaIrh5083i7e+f7J9e47dPBj5ZxifKDYvI7zjrtaua
2T8svn+8J3kYJMXiuWDI/fs9acWwWuSWh6KSHGVgBDCxilgjN5hW5BfytGl8qdFGq7ojfpkLpiaG
8eiH0/SQ+tU+qvtjL+IPNWWJTLyUKZVBxyCcwreoDJx2YZISCTfBAptucEjojC7AqMB4LCP/YwGO
mT4qjb9/cdLyKP/31V4RRc1UwHOKFpL93/YUVSs7RQAW5AWI01ct2/hKJZRcRgQFkZzHzGjSG+5u
Rg7gbgKhYmpSUvqWUOT//lasP70TSK4Uq5osGb8vOpVuiOZUKpVX5d9CwLA9lOlfG63EHHci7LL1
9wrAilDZ//11/7M6QTVpIqwzdNj65s839G8LrxVI7VwnaUWoS2gbMs9kw5e9LsoePxqL7pI/+fdX
XO74375zPp+pGRjnNUX9vTq2miiaiSrAHaZC6I1RZlPKvpR1/Pz/8TqqLEpcYFZzdfnk//bJyD3A
XFYbhWfSu5l9cpcgcYOp/oda01T+9Hn+7XV+K7YEJdXJ3uR1QFK0gqXaaL455esrYUQWIBUqc8XH
NCq2BN6NrNvlqxpvjSq+8vHpNfRd7wjWorlSso2CHktSQtGJqYRWM6nRhG8S66DSgiJ0M/IqFcBN
F9AzIv8R+30pkqUgI2+BFI6iF7pPZ5mIKvzgKYC1LMs+x/xY2WpVEzhz7xRZmBEXzoSOGKxibQUq
Avii3YTF/AufubAdOFDimRyQRzLLL7tfvSkiL0hCMp2rHNfOmLwPhs3xlFHbwkK2UvNVMlBKgH0s
MTcNrV1s/zdpZ7bbuLKk61dprHvuw5lMoFdfaLBkWZ7l8YZQlW3OTM7T0/dHrd2NKpVgnYMDbBS2
lwdJZDIyMiL+72cMSduhY9y4fvDWpbbK4Cp0Has376Fuf6kw8RaxRwfbsVxqmKPmXJSW9YrxZzTe
cWguVh4VVilogLc2cpsoZnjA7YPncBx3fnj7/UrRTmxMJJSORTBQmQyzjrOlJBkVg2OaxM8YIIAe
dI9tkt0bnf7oluIH1Yh2pg7xPXKeF5FGd5UITCBNHVL/rQytzZCZj4jXXy2tWGpB/jQqybtm45Wp
GzUe74m+GoeAwk5hw/H3n8vWxl4x8Jo5osRVj3FQWaGvduJ7ZG10qczgWba0ThWAoIb4kXTdo4Xr
1Vg3jzpk6KoF+B1lNERScVMWwdJERlib/EKUYMfRN4ugQ8sZ3ae6uUVLcq/X7SOSOb/8iIbs0jC0
j8HXVp4C2tuk0GGU+r7JtFXe03oMuewebr5mGCaUmpaQpBmuQLMwn96nbnbxonKax8DWPg6/19rb
Slb3TN8uqhZChc44X52IDVTytUVbsCnVfRW1a68npmnmq6Fnl+gsNkmYXY+Bfudb5q0fw4YIyidl
lNeoXWDuBMFT0MVvJQ6y2zqAyeP5ykOdVddm43zgYU413y1fJHLEu7jF6iaDbzw28oEzKGtqAtuf
WSEnNgpdQEul+GQxlekcBRMvhVqqlwPT0WDIpF8Omxpy6dwW1CHT0rqAov0RMsDOSEbJOIvKbY+r
niaoZ3TrM+9l2s6PAqihOya4CQHLQxwfUaiytG2Xp3INDoTxdGymlXASqmGGyLxcY2stft24Xyl5
t++d+qcm1ceqZLImCFxzKducbqKr+Jdd3Z/ZxLQ/Tx0GJzTVtnXNhYp5HNtLf2iVoLFxNEYyQL0r
dxmVpfHCcLl/5fXlm5eO0AkdPVlXDpytQOkuG3xWzmxqExz5+BLBt2U/c118AMlYfo/99RBjoTE0
4GXdJ4gA6Qr9X6osD9wQRB2zPuqHqyxhONHA8XeiadST5txsBWPFCTx01f5ppVcJcgLK8v0dvL/x
WnoK408IS3QznuuCyVmvrBejrdwZbcJnCWsd4hxsLVPiLNHYMyQbyZnN81Sk4nyE/6tqUdvQ9aM8
rIrrPInRVEFobW5qXdB6L/cwqGZtUu6KLtslzcDojzECi5H771fenxm0Oe2mmgMS2hGWdZRnxm2O
ukmLkKO4tJvQKy36YdhRrbsI7WLb6enDqDA89P2LnlhTZO3grh2HxMhQ7aNPnFdSNn7bJGsZM/LJ
LGEeV/vRboB+RLeWx5x0hkau36eRc88U9cf3L39IAX9/2kzV4GPrmqnZtnWcmPlhkmdmUuB6Z9Um
vcWW1WHrjN7h6Tuat1Fi37eIA2hvW/SkFdAWHdWJojVnveq+lI2xa6ZvY/R+O1Ro+fPepWIi98Pw
YDTXYPw2kUSi75Tn7tafYYI3zqGDpN2yePtTSPsl/yks6tZ2k/LGEd0HBmrg0f2IEOGDoDxzOji1
MAyKfjaXiUzIOnqpgFFhz61FvI5juAYOCg/fWaVWc+0w541kjBNlLV6+vzF/Jsx8PIjpBpDzKdgc
p11mDlhTcTFJId7FIt/LQduBZFioufZ0uOSxly5N3TmzHv9MX02VI7mhTsk6L3z0EFgVRYzac+K1
0jSbIWkxsotvQ1vdfv/xtFPX1FIpdxn4t3BZj0IYaVcfhvzttZ9Z93bLGR5D7qngxlYp3wrF2Mam
fhGp1oULW8CsiLKlgdKqGS5DhgKBVGFrYWBapXjnVtaJIMQ10FTyd1dXbU6Evy+tXtF7zPyQ/Zbo
gMYweDSsnhjgbeuwvmraNw1DwpkdwYjSzi01a9ppj5/HKfQ5FpAwdpqj12YDwYAmqOO1sIBLmAj9
qIDAWlAdSVyX3WUN022GQBNcAySSDA9mPgFTxSn+ipPFW9d6IyZR4fUBeOtqCAFdHmpDQ3vcpzHE
GnYCLOZ57CmYaXq5QBnHUEjeZBdelT0kJiLyfiLIHKBj9eS/6aMmQSeWTIq23YFloBTu0uqAFx1+
HCCegJ0E9AkROaVWcHBd915X1ubgyjJKdRLF4zPtGsUc9jFIjvAHdT0m33rgfops14C4xFzXij2A
54t8OgacWXDTQ/rHhXXFVJrRXGEeL7gxguEamAS6oVPevYh5ucBa2sMmLZlGKwCieFazkRkkEkRT
H6hzlkZe3X3/Jk4+XFgO0L4QOvz/o0CSmgXJgy+TNZpORqr42Gqs7VynPnNoO1FvZAULm3MvQd2m
1vf7CkbtZmR5kSXrzqDpxGyi24DsIE5XRbshhdrBPGAeHFxGbVi4tenb0mu3nTueeyN/ZipThV6j
TeRS/OTq//5GxkhFRgyada1VcC8a/ln05ary93E6vFqTlPPgb1NYN5MQPnV//L9fcK6CyYZuuqp6
XJHjMbDbOCCaDbH3MV3vkvmytPTOBGv9z0MyRTAiI30Gyvf68VPbV3GmjZKIYce0GASc/1mSJ0xn
OffxgHWJTcyKjHodtraYdTWrHPI8lqfDhY6VEbk0k+YQOUdByju170JTvKQwc3QPs4Ge8cBKY8Dp
fBg+FW2woTA12g4nyjKuXbog/NqYyc5mo+DrreT5nks5x3J+O6hno/7J66QbsO7AXrh/dG4SLpJj
U/1aD/2tojUgkeN831A2BQnpMlmThD+a5IcJ+KVTwFV1ZKR2sQkzBmC+XxjO9AQchwNuFE1eUzMw
Jzna50SjA3jyi3iNyBiVDqB/F/ADBErMq+KQ2S9EUrKu7gKyCVKCe+FWK9V9c1xzlzJbIz97H+lK
mLbrinQpYoMENY1H48g/rcCxqOuta0t410Ot79yeYkbOYlCNfG/W8bMw6sc0l3vRq9scUD1eYGiZ
yrfStZaFj/MUMso9pWpKkGI3asWDAa0J86sJPPwZSprtgZsaS6nbWzTGD60BAiZ3yqugMcBbYPiD
caTnOABP7Zcs5JjLsleZOO1VsJb6NmA5zPAwhbXzfvj/jp1iUstVzgsqKoH8EanndlXz5L13qLAS
/9D2Haf2pVdNJYWUna0oNxmwJTduNx1NzsX0QJRdx3xQMKwtDRfwHqcwrnQktF1UZvvIL382QXU5
quZOCcky646AXZTFIyyOu9EsO9JSMY/L4Gf0QxMgR5qAoQR7uEPhtZawyOKJM+UkNpPRiv3Rsrjc
3KrmrcHc4xSLDYdvqRDwwUvlqHValATSf6gr+lmOcmYbOJVgaKrJMRKBt5iOcb9HxcRp+igEILJW
am2m9dmD33sbXP80v3iS5bBXc2Z1vOReyOHMGUc/sQVpBMMpaaZZaxzn+7rGU20i316PnvYBru0V
2P+zowXLQmSPUf7eaMbaWA+f9iQssxjcCV5V6WylZ+zdtn7MCoB6bk7XL58qVauqZ4BC97IL6j1I
qkT9GJTJ5ffP6qnoSk1Ls8n3ycf+OHa30Fb70pdy3UVMtDnZZdFQ30m7xzLOLsc83qidc2EEKLSY
0hwy3hxzJLNObR6TmukIJ0A6E9xi6vkz6s3X1FU/RlhwkfukpcM+rtQzZ6qTt1fTaEvSi+FMd7z7
moqIwtKt5Bo53U1hdyVDQ89+nV+panjvk2xlSb8cIn81uNZZX6ETiTWvPVWedc0SxOrf1xYhr6sr
s2BtYZ4yxw+eBWZueWpWllxYSvSIsn4TjOpHnqgf1KkvILatss67sfTmEWn+LK5dxpiBTxtqdv39
nTx12OXNcZwxyME4uR1F3RT/NYDz3Mmxlq/gxi6G0XqNLMKlHzgzzqdbNaO25FvWje2Ljdn7z2fe
wYlzFXdGFYZrc8Byj9PA3DHDOs2oLhVD+zjdn84Wa78CYl6/mqJ9xNz6Wab2to/dG6x7BXMeMjJe
cSr8qB3/HiPK1wzIvoJlLZriM0/nie1YM5iqEYbJnvRHd76Fb4kHZJExCd1wrpafllXskooFFPrF
vdtk55rBpxaLgc2Wbmm6znHvaLGwMjypV2O2pjpwUWIQV8IzmUFeXeR28BgFA/+xP/M4T/f4aOel
X69ahkEH2tTFFKF+ObjnY9eXqkfxCsXyy8gcY4823KmvfZmdK3w7p+72r691tN6EEsWRaU6FMgEf
qwo9BKYapC5OOFq4L3oJgM1lrNE0VoFa3Iy5dBDhuFfuIHho7QWS9d1E9E1N58Knn1fmw6UqzRdA
9SmdfNxJwC0l4yqfbHM7R72slHyHJDYAoW/UFGuhSFw5V3lT7g7kY0Y0U9qPsPnyTzPT1tgvryOr
BbsSjZdVoF0WmbPMZHs7hB++7ixFlTFJ52xcNNiUXHTcA2s5rNRCXOVleyNSoC/KsCrHCv/nYhcD
8GkUpKYIQJP2Om2HS6NBpVY0X1FU79qKd+lnN30GwST1xkcroVOiCyyNJCLteeiAsEnw9s1/uJfB
ZDwrTQHzxVNfsbJ5iysbE8NmpgzGMAekLfpFq2KSY0CkuSjQox0Il4KPcmEyJYkaz9zYzAQ5kV9c
pD2T0mq6zxnNorJY4YNVX43+kMBCzdhH7AInH8kKBC+wMg3sPV3hhxueYJSgtFpWkd8xuFl3sOkA
RXVDhEFEEz80KUmiIUzAIIma8Ccm6j5jibASrJugd4IVZCFGxqlgzzBheMVns8fGwVhl2AK5Sn4P
Rg+NDqt+dLN7UOcLIycfc9T+ssrYCi2ocTF64RbvIBF/CuRBTljtXM+dnDE/21De+2V2r1Q1sxQe
M08mknb5s3K1Fz1Bt5jF8jnqL2EZzhwb3C2NgxcHOJKXI/IGUiyCdWDxt2LvWsXUqgEcYATWRa1c
Tkuit4t7MThXrj0gIuVNTnEASPqK+daVEcM99IJtFzav0vH7RdYMq+/D5cnnR3McjeBgMLZydGC1
i6qoB5uApFfeorSJyPhiDjmOF0wJmYO9bEZxxUc8EwdPJSnUPzi9MkzBrNLRy1rBAEPFx3S5pv2j
qeImi1Pq+dmZSHRyO7LIMA06trQRxdHrmAwHAa8X2bobxLrpGjRRkOBT1LpUUyTjdLM8DO5FqV+H
2OIU2vlM4VTEZ1N1bK4xVdjjg6PI0yLNO4uOAhqOpGDitGH+vVPsLf/5hkEBDn3uzPPHB4L/MsBa
ewEScauWAJJdio/40m7ruryLdSy1XPvKS3U6WBawZA8jmg5y5izVMh7Bylv7SfYh/fqhCfwNXPEr
MbTAFHCbai2c0puMar6PUYiPgDjtmsUg7Z3RgIGLCZfNMPUIE2Wul9BKg2FSOqnD3sjGNXbNDH07
cw3D5DRQGeT/0KuYwZwWAT6+XpiUhw9Ffl+6khl2E9GAWo/76W5KyGDov/p44Ub2M0epOMWjOR/A
Z0X3JbwlyL1kIu8eprD/dOwC4oYBR2+h+SGFmja6dklS8SqIwClQhapSp17oUYtbeQnGUQMhnGBv
jOUHLgQMqNdJ/omQCjCpCpu7b8HyMxjR+SaWBrW5y3scTAdm/p289sE7CBTaGhwKeo9Oa28qFRFl
Uvqzpkdj20bPY5xD30inIXE0n6HHC0xYwe+fwVP7pW1wRBfMu7FUp2f0l/0yVCsrzeI2g35Ij0l/
Su3kaujUVaxhV/P/9VLHR7Q2hzcsQT6uAweSYgZfOKPGDiZx3tXKmY91Mku2OVcxl8I4Gse53z+X
Wui5LMySzxWvqwA3PT9bBr28mPL2SBveNBzTR5Ts4IbPfMxTWQ9VGkpSpFqcw46yHrtkrCBLCC89
bV8I6GmK5KWub5xAXGk595evv7+wp1/RopI/GZv+UW0ATs10CxzDdRmVCMDKHVSZveYNLzIpP2v2
EKhOy+9f8hA6jvOsaT6WWifTys7x8M9Y5VD9cVBYR30SzE1MDltmHBFbCoxG1XI21vZjBZsJL7gu
eXTdHUbYDMQM5AhlN7X6JBrz+l5ho6oQu6IzTWsy0nBciYHRBkuRUCdwHnFS6ypm6I1Cl4cobry0
c8eej1g0+15ezx2X561DlYbXALXtqxaO7oJn5SoM4UvRvK1wJX4sE4RxNUy4VBhrmepPvSjuMiUb
Zh6VWAaaF0EdQBMWSrzQ8U+gNtuhOp7U50UFNIkBQEzC5JzTZzaH4/8WuVAnLOB431/Vk6uWNWvQ
CqI1zQzq76u26z280gKRrrsi/0wGDI6ppHjjJfi6G91c1s0iQu84nitknlpA8IAoZFLQNf84GVSt
MgS5bqdrCNWf0cjtE2O1H5J6n04zGH2Z38P92X3/YU/t/nSemHhXp38O2fUvkUcVZcxAMuTDmC1E
gquZC+a0pq2/lNYmcrXbRBa7KT/5/nVPRbxfXvf4/ByNZtJKS00RNvcrF6t6OEPVTadrL6Vs//F2
/s3a+T+yJr2TYVZXf/8lTlSocSG2GRLjWEpUOCqV152LoQemTGsjix76vu0WIWPrPtVYvUxqbFzy
LwszN7pP42pQA7TsLswM6oYaN9rzKmdmVWvD/0gk9CPb7m8j37iHVdmnHoBTI2HIT9E+fBstVmUC
y/Ost4gZyaWuM5bXY7tXwRgMIsA51vhUNyBNxviR2Ai7F/LURZBdktMii0ZtUqHWxrnt5SAusd1I
xfYJ2Z24iSVqpELhvKGBv55x8qJgLMn1lWyHzUaFJIS6s6et/NbC466ucNPDGJJRqmVmdW/taHaY
wHHs0WprxbjXjWf7kJw74Jd4mrAF1zAm4rmvwxCOjf7eTILNlDcXpfHikhH3FWsDS4WlH/Qvpj9i
g1XvItncYPeQL51Yuepja9mBnw2V4EsZy2FpBfUGj9n6xioD3KIQv+LQe2aLOfXQiMmAmsYDT+vx
UGeS5BVzlzl19ZzTlTReWnAUtWq+WLl1RcP3pcai7Eyk108tXsFMBmoIh1bx8XrifOnjW0iAsBPn
Rgd4z9itpy+0al5Awg0ndyhtasFVoVjbXoSlYerd9GEUrf0ofSwb2pq5Tts3xbVDj74yL39l3h5z
q3ac0BLxFSxeeAkNQHWwWcukRQKsWdAgvn8GTygFTDQWzHnohBtqlUfPha8MCTOVCcwjL71gfgqF
u0rFuy+1GzPlU+G/hTk7oj5lgL8eKwFme0IwmD1IKuQ+QkRF1Ku2IQrX2SOuesxvIXVa4VqAEhd+
O5YeyXNrXHi2ATw+h3hZKxhQJOpkDa3i+xq2wfr7D3WoLx3tiWT7ljYlUy7ln2nF/BLRhD24aa0b
ybrH4r6gqA5Kzd3V0m7npd5faMLLFzIFHZ7q2i6Ar8AZPkPe6+MNUmfxKow5BkCtdAP3TBw6NYjB
0DatoylLcP4ozPq9NeZeS7DN3WDbhMleSYr7QCKMtkyEyDUeJyUc78rqd8Afb4O+vrZofc1aj5Nn
XTnP3UUaZJ91zI2CUs+YW/o54FbgdPyJJnOvMK1h2sdUvs5cU/VEBGU2glEBBtxo7Bx3NdXI823K
Rinz2SVGSjF6v2YgbHjqBudnZkS4uv0ow8su2IgO9ICM4vFaqLAbuuBDHQr9lgYa3e0EYpDhTf6c
TcHUmzbs/ZHHZUh+4A+ZLbusvoWOCvcEZ0WRU+PIbJ4WK2yVRQRXFd9OHrYB6rjlhg8EKwCVmXTW
SSxM3HYzzlKusZE6DjlGQF146nzBTQk2ANSA9CUUKNp24pp6n+gUH16qwgiYNRTKUi1yJk8V48G1
wpeMMaSZ0ZjarMvJlVzF3cbip9MRgu2o+fAtdeFZZDNZu2aQbVHY7xBLP33P3/Q+7Cc/sha+Ie+n
/aR1nrDBfJ+SwjoxXqqy3GlN86HT62v5ug11je4/f9hQ611Azt917aXIaxrkwRXU+nbhh93Xtaca
N4LdwDejeEW1EEl6WWCZIpx77JA5PkIEJMS2ML/yej0mE3d0UN8zOfw8sxZOLQUG0gyVoRUOtcdd
tYFmQlLVRrruI5mAhTRm4H0fUr/qV5znuD6huG9NBRPPKX6hs4lT7cxkyYmkBYGgy5y5Ne3oxwVe
7K6LIp0SNCG5fV2SP9sOiOFWFFwbxknXYiiWIzrSWQhr+dxTfCL6Uyqhp0MZlwzxuPqe0WNvujTM
1nGDiWSeRWtTwjBzAN0vjAJ5lUSMtHWtR4tn4CL1AuCh1drLJb7PQe2u9Cy68ZpCvzSGyQKwFUAI
8eVSrcu26b1raJkLDJN2oYtxKLnFiqyGnLAs/9nF/s9vaVF1EH3+lDnGq35QH335X9fYsslKftX/
Of3a//7Y77/0XzuZ8r9vf2T1KW/26Wd1/EO//Vle/d/vbrGv9799scyYqxnum89yePismqT+H7Hq
9JP/t9/8j8/DX9kN+efff+0/uAXQiJE9/6z/+ve3JnErsjuXEs3/ymGnV/j3t6eP8Pdf1/tySPYZ
HaF//t4vv/S5r+q//1Ic61/As6chUZXKM8V1lkj3+c+3xL9I4NHJMLA2TX9Q9spkWQd//2WIf1GG
YlviSGrY6Nl4sCrZHL7l/IsUnAqVjaTAUR3V+Ot/Pv/dP1vbPzfO/5T//vrXdFc7LjiJaQpi0v7R
A6GgcPx4ZGoTlWkQj+t8bLCJb0c2B7OilwFjaVBStNQUkGKy1HlRCIuOMdZYSey4M7eAmzTYH4IJ
e3Oy9DQwa/jlUp56c8fhgzfnGA5mgzof88/xAAarA0TdoPiUqtlMM8JYPMFtsOruljY68wFp+TyY
1IfTdqWlDtOGtlGdS+COi4+8CZejHdpaix3tjwSuZgSuLaygXw91gXkWkZKaVIdEJueiOB6F/GSW
+sYNQuPPH9grYw3bkhgpL2rMW0xgqFM0f5QOwLCoNvG9CNN5ribv+L6bCl5TouI9K4F7bnZ2CnCk
L7+mN9PpkKiD3MfVWWnH9cymGdywHZwaawEHAFvz0jpJviRYrRMPb7eox5PVTcMrJ4jUBUI1awF9
r7XHt1DlU9ZKckey0M4P13qMob2qUcnEAa66vB56QWQNBmrbVlN3vR6Um1DY2Kt6b1wkA21BfeVk
vAye0ve1wFAjx9lz1hN3fbUB99HoOFsXbrgOKZLNxrXmlJOreKMvSSwHLNsjstyEsOjmDzpjXHPP
1PDhGyfEbtQtBwc6svCTiftdYDw/d7P4uofm7KlphyREAQiKt0Pl6hFQJ4+90couzSZ/9H3lTul9
cIWSn0lSmzuTgZyIMTN2Qn0dl3z4xHNdMpD83YFzU/dWsXDadAUnHN3UaMULCxW3DcJ8YVjTlZx+
uuS8ZUd3AKqp+41NCHDS5xyTA0quTHRFQLSvcsdYamBtAfXCDDOSVz9zQpiKBUBtzwQmovtfwpfR
ZYcf16xxrQBzzebd78xX6dIEKaYF7k1+WCgKVHBvRjsXtOm7UHLt4iumaX4mqhkvjMiNF4PiC8ba
bvl1tGemBftdLzrAbAMJWJjNbYNjZRg9m/jYLrBjB0kG6sqUxtaJ9HhWjfldQX0I2F0CpSmyV5nA
KMYT5FvVuzY5Fbq3pqnMiqIaVnWXwyUCuWflkBHj2k9nVa5/2g6Q11oBWIHeDngDw0uHp1Rp1S/a
cbPK5UV4HHzXmkjnNMuc7qWyo3crC27yyYlHxO8lyZ1RGM7cS8WOIygtrMCa07ytZiU8oMFX1wN/
ZDaU/lUH6CGctEe9Eb30Vvx++E6qcZtaTBJ7y3xEmVKRVIKXGjmPV/EIEhN6Rhu09JptBSBQVz2Z
KkTSITKfFT9eFraX4C5OSdrMmMbBYq8uuHZOzmNdjMGXk/tbis5PyEBntmLBaW0kSFwXuy9Zhhex
K2BC6VSJIfp1Co1Dh+BRcvrFjLq48TQWYtaRAmnYWNYmba8kU+n4gCnrpEZYzt3F4RP4IexBmQ2P
ZsdUpS9YqVEJaEptGd6Z7vvYml+dzZhu2W2NqNt1Y5rMFa2gqM2tkzGVuIoTZ05YKpUqfugY7/H6
BapaiPkdZX4PemRmQJ10jfyuooW3pA61EFhItyF/YXBxyjbjYtlgu4fNlONj4wPg1vEx14xLmSys
bnyL2onwp06Mv6C9HUM4eFXPz/ucBMYCljTuiF5Bf0sow207Js/0/GnRdcYPBruRHQ9DfOGn8qkE
/kTk+IRSkmM5pEBG7brnbGBUJ1csDa4aoGEVOEnkTQOUBqs3FAzqM+P0hE6f83XCL6bZgMVOjQK4
EtxSt0i4Xlw5qXJcqOiQXKgAVeZ1J7dM81WzsGUpcZudwEfFNG00Bb0R7Ob1W195ZvLvZ2PRiWDU
dVsWLTVGbe7UwDZE89xoRDY3Qgt1uDd5w/qQInkfRpVDurvCIglG+ySzaHhIcEUROHHzAoHNmU7L
tWtVM3+UKVsEXou49/LsNAOk36jncY5uW4Y55hG49JkZ82gf7ggSIpWzP2aDvfJp9cFD2RMjBnh9
rsm77pMonYdrBn8p3Pt8uox54EwHwtgn/HV0R6sU5luQcY8kBQaZH5YpXSbmvtFESeCBTrno5dPI
6cwcJoV1/K4ZBca+0wuRpfBE9xurMXQw+WW4StTwuXKLWwO2DQA3bjt7g770O/9h1PHQykYejbbC
kkzsI86AsvBfD0tk7Ihmiep/VRIITxKojM/5F67WQqILHzh5uTPc599FUsIL1OIvXWUDyis2jyZC
Aq7pWKu0WnJrWTRdWrh4lQ8AqZ9uoGHTxSsXsRS3OEdzzKN1DvB+gU6mWyjpsKg1/aePYG7GfPck
7svvDA80FFoIyWfgczKgzjfrBjSS+VIlEwii9y4PC9Mb2LwxdvnCnEddKIBeB4NKnhyrH3XoUZBj
qBpQ0eNhFRmCsEJNbG8EcIFLd+l47BKqzu0spgVeIcOnOp9uBx338aaYzGCRqbrNyIItWdslVpdz
xZbveoJlau/HF2Vrv021IaETVNIpRMtyXKQp5UEV4GJWQII/fC9P803sFz8z+jkMPAGnhqEDMalY
uimheKSxd9AqKvX0h1rkv1n4bE+vjKkyguf4NjWy95xtlTIDBvWYobcAGQBNMlYkcwM3PUFIRqHq
EuS58cyvIokex5nvs+9ERbQAYXOrmVk+p8L1QbeaRZwXTxXX1nNxtXUaPGgKiy9r3WfKrHm38WEp
zck1qa/UeQjb7rBja2gFFo0IPqOguqAj1i0SxHxzKzXAl1tPLZ9+0brp+yEPUHDbRp/CNsk9mQFg
J95nNwO09LnncPo1+pe6YFOJYrqRQxV/xXnzlpvOXWopc0uiw8G4kx4UQNAo/sr6HbWEYt4X3rvS
s7gGJ59S520rcexmq2UbtFcpM3yzJieQ6WN6mQEdC8haFtM1M1R/34aAY6bUQ8Fzp1CGeaKwC40q
iTSjrz+BLIWimf/7seCahtgrOUSbWV5xcf9JQTRsCtsinbDsFAkrlkWNYeyQ24ID5m1u4MykGxdB
wGPud8VjW4/PwqYQbc6AGd0YcbYMmZ6bmUhF504P4IxD8dq0g0VVMW+P0wLdVk9Z0pNiGD6+Lo2b
oVA+OJRQD0t4VBqvjleJq1/lppgQTv2Ln2Bwkk9hFTFORe7D1Sll/o7umiCKmmiu39gVw3gGFjmH
a1E1arzIUwxWJTIKDFu6mZ+SXxkWbyHqN4xstJPZO7/ZeTOKJZPtLc+y4vPHTGf48F1GhmyTQErB
GGslJHLY4CifwmSiOm56LLkL6hvelOrO1dFHpaoxbuebyrPski/HZWu1BOsHz3BYsuKL88aFlYtg
UbIFD5n+CgUAeT+MXua9qgDbFDLlYTVOeXxv4l9aJ7uDIbaBDS7bhr+eRCmVTlRWqImAaMT5ZzDX
WEqQFgUE0HYIKX7GjBTYkA11fG9mWZX+rJrmQS+oQRVUhReGw3WNrJdp+Lc1RoSFb9UUbxGiXIUu
ltVmz3hH0z1TWaBL3n55CY8O02KQ6OGH8Qgm80Cvb2sSPfw9gi93ev20jelPMVqndt0ysdO7pkze
oyi7yxVsU0IGBL1pwO2wj8q72g/UtYNs3bTj92Ryossk+5BS1ps0ChRwRqq+TBvzasBUQTV79cLX
WKuVgdkCMtl3LZbvh+UnWmj6FW7lEr+hsdinIyTk3r1mrIZlNOVzsk/vDmlQqL8lHRjHQzCONOxx
pxzkEMSjis1Vi9R7z4Cp2cQaeU9cUk5jNJtb2TTVkyixT8hou86MzN3laXjXZ9V7lHOq0Smv9Td9
8GTk2sIfSTOEz+6cqhMkqop/HnJfx0bV6Cns4YZylbbk4Pk0O0k8AGcYJl9M4vJ0k3AnVfwmON7M
tJYU0la9TdiEeBDG74FXEi/tFFMCE4A9rEhzow3lnTt6F7IZ2P9cTtpRVFHhjNHYTSnqOIX/MUb9
VNgZbNEp23Bp4znam9cSYMuyXQeV9R6nbKTM2TwmIr7PsGkhBUjencqEzFjO0dBzdtfmaufumlDs
+swgRtb2VT1Y74fdcVQ4uOp2c5N24aYgBedAEdaLyLrD9v09rMhqpDN+kKAsnCmLT1JvR+2TZJDP
3nfBVvjtXTvlDSIFUu1DUnJl9MUd4hjCvmeZcTAb+EBIqfiZWG6pfJAEFNuyslEHk/z7obXXs88m
JEiM0kaWCtx5lSvx52HtO3YXrkIvFLig8BNJCDDSwZC5IYvJmuoxhSjkZNP+gq9lkIWvU76AdHiX
uBy625B82LBj4LVcG7cbr0PEWzOrb3/I+j0u2DAPt3kM7uOGErGI/BEpfnDna+6a6ZJtFxB7iiZ7
1yveKx5Oq5B5uxXNGVRI1U96EZONCcE6+pqOSDRgpoD22I1Eu8M6nvbhwjTX6sDbShvS9ji9azt3
22n3Axo3kkNSpEFvPkk13+mzNBcVTY/USr5qg6Gyth2WQzmdc7uAArUPWY4j3yZU+ocOThFTT9tc
TcPrPI+vlJwbYWItXtijslaU4s0IradadfeBEDdOIu8Sm+dLavTGEzv5yCynXVGQjS9uY5UQU7S7
cLRzglLXghZXpsMfs6FsNhKLNa+bj91Ct/CmHqk96g5mtsJDXSbixSGpnGoAWsVxXVoMTpig1Q+H
Tulf2BRcSfNICLU8xELKe3XksG2MHD8ohdSC4aQnmw1yJhyl5/zFJjnSHZWpBJ9uGnNZ6MMqD7Vt
kwtI/B5iv0JTxDrwjdssEV+t58AI6pJFFFvxhfihy6JeeS1PTeN7F32rMs/ZZFs2663vkolVY3Kp
T/OCohx52C0btiiGnVwZZutLbtK0zh2nvSzaCGqlDQqfvtAjD6PcWCLMN7WTYyPfJ9JbSOq3MzVL
Ycb2oyMXkQtkVaD8BH8clf9N2Hktx61ka/qJEAFvbss7kkWRlOENQpRE+AQSLgE8/XwJ9Yl9pjum
52JrU6UiClUFZK71r99c1F2UaW3uxyq0DhGKPD9r6ss/fzQUnhdTID7bKJv87iapsx1LAw8SyONW
gXdick3GghzfHP3S60nENsXKiZFUfVkfHGLkC3VgZXubUf+lHLMnwGT/YM7DeBkpxC6BR1pD4gTD
rlhmrOUHQ4rL+odp2cSwhunpn4f+PgX+dVRAXw3/9USjS/lF087ogGMcZ+X0vw+z/vY/T/7nYERH
CqI3+GN9bP3r+tM/j0Xrkf958J/n/D8f+7ejZhWGsSNIzb/eXrW+ydHLMYD753XW0+sCLL/7nmjv
9R/WP8havqT5XIMaGm0HB4WzZeDsVv/7Q4l+11E2ndcYKMuEF+SQhYVFbOWizGihum3bMeELGVXc
4ezsCNSN/D0J/OehCeUhtiqBE2RnH1U5HWUvhouZvg892UJ8luoSD/jUT108EUxW+pcBe06G8GHv
Xzhv77I+uP5BVne6cxJ80L3EwQAZIIkuroBm103BJSnz8LL+xHIaXDKddT71FsKZ7t43sXuoCX28
GG1jXwiqtS/xPD6Tb44Ni0+HyQjkV8H+28Q0HOdEx9tPA91XUO19q8LfoyQkVZn5kfuWN2jSilSG
IiEC14M6wugiZW7li6LAuLKBWBi5b6XhR7+HeZ/PzgX/CAILoGtsE/yVLRuLDc+v/D1hqw9jTSt/
jjziJUIzLo7ShhkUozeycVI46BC0Pn30Ojz7UmI/2aNJ8RtCh5s+o4Do6DpHPOuK8bkZoWlbnXg0
wrLbijZ6jE08jLO3xEwuqoSqxhQRiq0Kq11nLfEJP4gD+UgPha9uWZfBoQz8X11c3BvH9TfQQwas
6RdamhK4k0TW7eAt4WaJk6cJxYYzJPfFgIpp1MQnDPbLEBbFVZVZwkYXigPOiH/s2f0VCtLcDEmA
xqiq32S7ww2U/S8JpXQap/0kS+KvveZYZ/3dy4fHrrGogqvpBrOcdsVn4ZWewpTGDc+MCR5Er3Zj
h4WrcNS0U8Pv0prHL13XOXvHxayhqYI9nAKI6lwQYRmc6tgqz5OnIFGT3tKWTv00VYS1cQEFYGbB
qSJPetM36BQrPW73cbdmhlaA7eAabbfpl6nyfYqWwr2aXhviUQWPPXEHYuw6uFkqfPH0fDlCu2mn
DM8F+inmBKRgYF63XaB+b+FSgvlW8+NYGdYpyGeGkVhqSYzdtm4PWYZwPikxonC78RpFfb0laW8+
w4nbdQ3UUNBb0kjGd4vMWxCYcaeiFzsDhkYpdrXVaIHbqlvTOyGcgRCHcSFPjQOHv/JpMpu4/80Z
0K9YcXQsnAZiNQkgI8pXmREnAaQRwl8/umaKqB5VckLaHqeR76sMc7Ykg7YS2fVjsQQ3coogX1Dh
Q28GjzO3OWbwo9l754icN2fE7nfoml+0hqeksd9dtsZjQSXGfNjcD3HR0MaAIeYtL0VcLHBqeoAX
cU3NMHwcwa65gKCotiaSaJkdbEzKPX/ZBap2D17XIwT1rPfQKxPy690nU8UH0Rn4p3cWMQ+O+ur3
6R0Y4c2Pw+PgsFgQwHev/eihsoLXOAYSaUM0WVb21BlqfjU684PGFUjFz6+DUX+z0gFCXTDcmw7n
cbz2tqXbEESSjeFZRBJfnvyEqo7kpRkRKhDqY9CTtFMotHF9q5hiT2c6lQ+goY90yR9Gy7kaJeLu
TDz6j26aD4hHmJNYKmMzZlTZxTejxMbFR14pJpLpq+KnNaBP77qEyzYGtLEexQQ/t/eBqxJf4Sdu
QvOjLj+1Mvg2T0H5ZBP4q9E54S8kM9fyTxVVGDpTGS32fCsEKEJFikasxZL5MrW7JfbvrdO0J4k4
crbT176pHqKcMKp50NhjZD2pcXyYczVcUD8QYFu0W4BvbtQy3nh5eA67ZL/EDcGoasn2Q0P80Ujy
JNjCOfU6kucQyoqSNFBbzed8MrJzXxV31RcNa6c17Gvcf67Pzuh6L0ZGd5b74yFOMcckj5QKBp+W
fva/eq5H0iaxEHQvdTfujQFfQ1t9nefoTiW3i0YiNOGmzRsRHpes+xkvD16Vv2KYc2Spe82U2sIf
2WY1CgOGe1sMR771I3iv9E6971wiYg4qe8JM0Yg2HgVJUSdo9h350uDy3TAKiucTZNQDw1MmHPSI
2k0r1VHWzYidl79b7OBuxrQ4BZtY6E3PZZf+cshFyeL6cYY1Gw7zxqSKl1MFXb7cFRaB9ITzKazy
THf4lacT2ISs7W1fReSOeR+uxjIMEEagdSYlxq4nz7KJH5fOfmjq5rX3rXfMG5+YbfnEVp3jsfqA
xnMiUfbVsJL8cBtDI731tbM30CioBFP1sbr1Tc1uiVNDuZ/Qb2ZN+4SF4UMqi9fZYNmI6vohH3fu
aH+kNmWwLduTMK2vKrGfA18ekp6vHgkCsJYnN65FWQ5H+XHq5LXIE+YAAwbTGGDzmVctQr/F/m5N
zd0qk5udqSfbBz/wAoD2pbYvtdvvspIYIbO8tQm1Gum5JJ0lOTLxxRJkOaXAVG6+7Loy+OLQc21G
7styIY4onfAjb78apnOtwCOE637VX40+FN7DJ6m9V0DG7PYhD7+7GNTSscPLascfcej/mmTwiiND
BE9lmoK3kq9jmJofM/eQgrYfWjgDpx8ewh7Condx6THxSuGTlcE5WfxLY1SXyBp2VlHaYC7qAQx+
4yIVC4HAh6k/G9P7NONQ7wCdlqHc46O2Q7T3Ezzly/xlTkiET0zyqkA83Rjz/RIifrpEX4yKCQXL
Un8sS0mrel0MsewUHzxmkl/9LHjuwuqnWJJLX99DQJ2ya6Egy3cjR9zrpMbPjpWsz0GWMIMk58KC
XcLk/sEx0MY89JN9UwbJVW0OKdOSxZfJm/+AiX2jVNnJpvnVZtcw5zIUbFdb8IMzrH+sx6vrVEFe
gfBuRt11WWR88K1ipLMNn2cAjkB5KR22ImoVQ25R5HJbWsHdnQXxbbSSgKLVLcb9DnTEu/rAa1bU
XgxuZuVe+zxE3FU+Ulcnu9nvlh3mye+4wf1pJjzV+45EdCvxd6a1l5XhXQlkPOWNYDUQvZ4yNbs+
nD66Qn74Hbu+cLkIzYIRqweo3Nyw6N1boNwh7KEUye5EGHM6QtCDu7ftPOJmY9HQRnnJD2VwrWnj
9TilPCAhdK8MNBNV6C07c+ixqA3SjihteTaC/M2Z6Y9kZR+ryaW9SEVDbC4tVYWfrquc4EqUakNA
0hcQ7mffcJxtXrLR+4RIlzaR3O6sLlZufZkpkjTyUuzgPwAo0w4iG6nnQZ1yg7CEqXCPrH6/LCv+
6iVGduyb8ceAw8kBfGnatNPwXjNATWGQWdm9rpcf5iTgvgn2dKydySEl5MBgx3Zdko7qb6PNNaLy
6tsQAZwWEEUPIlOwaoDb2Fwf7JlI8lgNP2Yy7gaT8K+glul2gfigo3jfktLlMynlmzHOD36WvlVm
j4dkQLTaAuOmV8M1t72j8m3SN+ynIgY3CciBZ4SX7RmDZBsIZp+47JSbncesa1OH6av0oruqQp2t
4zvFh7tQX1Pr+QGo1FzRCxdV9pzjEKhi9+TazY9xeLL6rRdaH3Jh8sp/M7wI6vXtoGwmcOrge8hW
mb6jy1YHGLwbZrygYkTbb+AOAcO6G5OUYP1rIXu3/a9/yyZ761LetxiCscsxfCYWigvE5CV8Dq+P
lqHzkY11HNOfLSy7//lVO21YjSCL6KdEzK4m6Me8XO1FJ32IQTDnjOPtHAz7mcNRyeu/2o7YOdnb
ggcix00knvFaR8STY15jSDH+j62ClZCzmhyBvGbYZsUrsTdtDTAHdhaJ4mCxITWpv2v42YFbtf6s
/43/GmSbEVcObjYYm/EcilRLDvtW5+KZH+rU1sbGcUh74/8N4126Cug4x9bgYiRBK+L313/CsVH/
rG/HiOPkInogu/bk1PC1MUh7Yh3aWiB2Y29+6hMTeLIxogTmzdRzk9tgc+Oh5zdQMUX8dawiIBzB
jXNsXA8Vqg13W2eiNJe0Fjt9rl4nSxIV43cHZrB+8aYd9usbYHDtFCSg9E+TFDt9OH1e+mUN/XaQ
WK7vnWNI75jQbenfTkPzqWWSbVUgJjy1VfFWfzz67emP8H/easRZ2RPVHLiZXGgmUHxlDNbqyd2z
fh9kztXGYx0TMBLBd/pn/Zyaeb/pf5i0LW4NmsFTu+Lv03EKPJoZyTwcrohicqD7rQWOBUIh0+Cg
H0r457oLT/op6Bp3y0CHgqrBtcpf+lAmaViYGXOvVtu5bT9ULe76kPo5Uf1YLk/6GfqcRP0nffyf
k9L5yfqEk9o765fiJR7USIYozXPeWevL6cP5aoAf+OgQZ0WL8iVaTvhcU73ke1/Ut6rF84AhVqh9
F22AxRZHx95hqoct1EYMrdyNNpOOxMk+ocG/OtxVuSLldjH85pgmpsF2P9/XAX7T559st6/GxOVa
eRKjhOo1yXG2MyvzNDAxt5XNODgnUakHizYFlyLUaLLm4+kIHeGzibrTNDHNxkYpO4gi3vjKkyev
hZIt85tMfhJprdhs7Ge6hY9qnCoG7sHTSoNwJRfqWD2ySQKW6aGIK1/dmnBolH8dkoK5ppHvxBkh
X2pX6dlJxEs9IhtYQtg62FNIahzghvLS1eOz/q+KpL1vNE1MU8E6SEM26vjDeLCCjgkWmwim4Zig
xmN9yIJfsMBJV/Lmb33ckuXoAVGbGcj3QsWGJsjeO23w5iz5D0cE4daXLd5RmirMDtG8z17/UiTU
Q4sHyO7bTJucmT3DHWnjzHMwCe886w2rzbWHgAQ0JqWBtSsxX1e4G0UNz6yzYGfs2qq6YWDLrEpP
YADsym3rMo/J8Lsw3OwUtXW6BWPl8gYUnqv53g9YI+dl/ZBgO7jx9cjM7GFQdKL45bYZocYJ3aOt
OH/xpw5rhrVO+QP+xN40eiomhvtn1Vons2KAZGdmsTXjveybb6KxBD61Rb6LdTiw4x4Wi0FLHw71
1h3MF6RbTMns8j2uB51KKCDxMqSokxiPXIdeZx1OUjufRAB2IFKAbhte36aPneMS90xiS7ZhjAbQ
Xs1Hx6/FwSZ4z2xK99y05rWNACNmReKg0sNMz65vK4Rfnqua01yZVzVUsY3ZKPh/4yGbULqYMVi2
pcfQyoL3VtYvSUyRul7oYUAwySD8fWtF3h478uFQ0cnMwZgdRcfQT1RNR4XF3HnQl3xjkHSyKC8/
ePLmz55zng2+1WEMMQWibjTC8CS8WT1AKN8xVvGezOAS1cbXJZ5+ZeFi7bMoP6wvLQm53/iFke0n
WxAx6SbiTLwY/C+tHXchkUxO/fibVlD3lQE8Rm5WaG6aDibEQ75katclqPwzrgtl+l9LZKHbRgGc
DqV3GCPqliV7imuk99nMbwa5t8WTkDtxSF8dzcxQrNE5coHJQC8Pk+EocG6oBFBzqgIDUUR8cVy7
3MHfLge+2+ybF9chwUvRi4+S4iAsUjnV9IuKs8YaZMatQ9TXHm8oJJ/fTYvhRKrKG32gt52nhbhN
Je5OWv9i3p1uYN5E+9RtLkMs70OX3iw//wzLhyiiNJJl6yK4AHXW90I8cG0b1fQG12XYNj5rgIX/
gj3SRFhmf4vIKU3ACacU9laFgzOGZbAs1nGqHiiuLKmq5nwo8vDsz9595TxY1PtBCUWkV5RHfU41
2HEpAdukUWqiIKY0cn3FqGuk0CuzyxBC4WdctA4N2pK5HOXHe6EZ+Qj+mCDxN9Ot797ifalgEDLs
YXDDDUwS/WM/OF+9nAZOGEeTkWMx1rfRl3u2g4OZ+8x81FAc4oCJQD0QY1wfivg+mQMALpT5ZYEX
JxyqMv0iikm0iK1vZVO/d6X3UqTwgDTLi62D6pFh2dIL0CFu4EpbHpdhSSah+UfPz1ZizjKyDvOi
V8+BNwFW/JDMMXNaejQ3RdlMBJVHg7nO7KcE/M0Zw6vMi3fbqu5Ow7UgovSHoYgW7Rhq20MeHEoV
cD9PWCQM5s6L2fD7JSLrsKcDNadvaUKcqYaBvBEmT5Z67QaVHNXQVLxaCxiR4B22UzPRkzjFNk9J
OPMTiJU4KvyGIOYwVEXRlwCRGQniDCrwcOe36qSGkjwoWUa3yggPjWff3GL8gpoxAzrkAvFHmnUC
i7TvgKCMqNp9LetuH9bOS9NF8sKQbZfVmFH5FkyPOvfKM55wT05NXKdv/2qG7sPEEm7vLNQAgmyL
bOQriFz6i2SLD8HfMSP8/Usa2y2kOmjzcHoISyyQ5WIayQepx0xDS/fgEpiN7PVUMZxrk+4rJtrH
HOu7bRsw0w76T8JoXv+Sp1T3UzSfhnrGp1y4w7VAG7ZfR35l5j8stkWiF5d5p5me+MURhGqBmzQj
hJquhTSSiHc9sSO5BQYOw5v9PGefeijoh83XzlYvhRUB1tBvjDNXL0Awkr3Gf+a6+SJaY2MaSFvW
2Rks/k1TR99btXxXEwtQnTP7lFHKImw1CbqP/P/j4bCKLv6dFWzhdAa1GuMdeOf/t+iptbnR4MD2
yAzgUMzDOhRl8huGORH1wntZIIeeqg4Y0TViQLNou3IX8oEPSRhM3TU9yuxZ+CY2ds1VkhlXQ93W
d0MzGYOEsiiOgvP6Ny+e9OVevvOZyEua+BiO9/7D7NDhmM0lLwf6t5FxZKQHeHKQFxrQL0vC5/bf
6eTef9LJ/75tJ8D1PPiPmCRoXHXV5LI/0aadShaOabEeogDyqMHWTEbMQ9F81vMU7rBS8jYytIgi
tTTnos65IejkYAVQrtTw72ZN80lhAuyZLH1ShPyUnS7AlugjlCOEk/AweHx66y4KwLYlpeg6lmxr
dlq9jG3MjQAFOTayT102pfo6xe4A3N/h+/jLtdcEByGAgmI536myfqiWFVuvcJVPSArUynNoyuxU
pNfmj8yWp9bAmPm/f2jOv+tnNIecN2o7foiX4X/kOSGpKYLRcLqTkTkQ4Jr4dWFGiaMba5me5U7t
S2/rREzN+lnpEUxdzrULHKe3FhqWW1BH5Fx6xtsojMdE2oeVHLNgF7pZFhaPwJ9r2rjyWvQdn5zP
JZSa6TMw6Y+/bDbXeRtt5rgLLZImNyQqOy1F+4yEiU01PevYxBRQWt+B//3tB/95zTg4grioMEKY
jP/hDZAMsrCjjBgm0+zsQ1bujDhMtkHKNlEZCfMtkmpWMr1pYwLbhdl1JekZDl9lVmkSuGaTx3P8
5GHu7shgz+J3WnyWumo8dw0Uy7VgmCSxFzANar2pJG71Pod8MgK7P1FWvCDBShUcCNYfA1MPxYwo
Wv5Sh7w8hTJHW1E2JlYFqturoEZbFsKkyicYHuV0Ckxk/8u88pBy5cqL1zVnP8TQAXE+DXaKG6yX
uedaE7HChPxQq2QM5AAfkedVHKMW9mfxbsZwj5L5rYCasAQd9u96d2Vc1VCQE7y+Fsp2Hu3gcQOA
uWcJE2v3378Rggr+XVSFe6djI1ohtgo5L4Yw//cC5qG8a8qZkJm8xhlypFg99iGBmDZKskqoR3/x
MTIl/2cn5HDxfWnv2jH9ZE9ucF/f2H3yNuuLr9E8K2LKrsjDHrBe8/H445eMTHxrCfGMBPOrv4tS
Z51dDAG7UeZ7w7J/mmr5HWTJO9yzg+qyVzsqP8OChaMyXgA+2FBbmxkKrLKi9c1tVwcPuTu8LxWx
wrOM+T78H1LzOPHbyvbEB2b7dC73VWC8xX2KR0szqKcomPb90l8N2ZuHYrQxgRTeVVjKu3rQXYsC
XV3LmCTl0Lexmi5xNLY8IqxzrOxdVsmnDqzuhKtqQeHVYcdQdyZscrizu0YBN5ZmtWdpQ7xRv2sO
fiB9wE4WPM0MW+lsTg8D3XN+6xW/LamRdJHmt+VnGZFiE7I2eS5V4MqkWv/dppBzWuPZHJNPUZXk
K6F7s7vfa0GZVM3dN5hgtmLAR0bfGZq41Qbe6xK3N90XJ032Pcjbc1THb6yU77o1pYsmKVtjQ2nZ
f1eR9z02m13hkYrcjjHSkag9AkPe5ELFFRnUCEs9avuHH5oYRMW/dZEjH+Awfrrj9Cyr6mqbqU+T
CIc+c6jCF4KSRfI1acvTylTt0591MnwYtj5WSg+BYjQQSCK8qsIcyzX2Y8GVsqRM7Myh3hsFnWgm
xa31g9fCgMGrWV264uzKztZkkHILqfwWluk5TDyksH/5bYPuO8TITWdWA31kK08ZHNIQECFIgTo0
gc5NGTsVOHS5gtO1uwq3/caGe+82r4MFn1924zbUrTCV7L6DGHnoBucZ+9LvsV6FgoUXN3v5NZP2
9/UGT9sm3XmCROp8hAHQJAhgpH1vclwn0adZzFU0XdtDH9t+CxN19xyDxYa+Z+MRH+XRk4cGto7Y
jdE8R7RFeOh/mWT9pcnq+6x1EwQcbXra46hj8zfjEhcFN341AM93sUWguEO+0Np29wbAyWgBBSyU
95amP9YGv4hHVpqp25D8BOk3jPWyTdOrZbXsHsyMSie8Nj4M/7x3smvLh+wuDSQJIb6ratnLECFb
oRhcMxl/G4raug7Q0zAp2SpVZPfcVmdSedSptiOAngCjIbUQNIIgDcgCH7FajOwnZuQd3SW9e/SW
Z6Pwy10TmwwAQ3VT8/LhFbP9UuDXi/XWDdfs12ZBxNIHbyGWY8xgKhNhAIhTBt/TJAC+xUcIeEsA
yPaZexBpZ2+V7Yx7OnQSYhBWDEN59HtyoCe87Hd1NGmUtKdTdRnc9ZrYA0lTnILO26/EoB5Zz4wf
Bt8EmThpfIFVdnGKRh4KQ1yWJfN37WQ6qIaXBxvU/JiOBkQWIc5VP9uXJVoeUuEWeyQwd2OwGg7X
LCTUkL3qLiaEru/NLMnP9GRyUF73Odk86hlgDDVOlxcoac4lCLp//cTY0MKG/mLY5vNi4YMLfe3U
mI69S33n1Y/q5RL1XxXus+BLUFFIwPXIiNQ/9gyDhj471mkxwVeUxtXGvxbKw3SS8WJcsyAPLu3y
uf6l04+sP6GoYwjautBsxYwvfOh4EADDhwXy+sl1g+gaD0t+DIXzLZNRcZuSCW+fpdpFVuUxmprN
K2aPDwP9z6lWy2MSBPmpzEsL5cgA3byUxGIYBGbUY4ZzR+1513S075DovON6lutZOAEOGsLpPusY
DktcixbyQ8ZIJZytbUwbuq2V4+G6PR7tZE7Pflky35EFUWF5tPUyXs6sCSI2TUzsSoBzi+Hh3tE5
wB0MwWtYfZUD9DrbS85F0PrXRhchsYVKOJzQUiM2e3aTvj8pLzwGFpBKQd3JoGX6ig78sGTzbrLt
347Ki30+2O3VlX17nVLrl4Scfqh01nDaTOQHh1VywCd3X0yjdQ5cwTAHlPCqbJfw0oSxIWvxS5yE
X4tsJD08NqGzxIiOKn+LJwQ6eCe/qvnZ6+dH0XG7pJF1t4nzJr1ygT9odPlpeknEYl3C7LJwAsOS
CIAhvEggOY3HziovyTD3R7Py6ZKlXLqLZwQdSIazGReGKNt8tu4ChtMFgn1+zusY7jHKBTBCq+gv
tIUFIpNLyErNxpMHu/UYCVReXN2caWsH2OaVWfqYwRDHGwwIlGYswzeIYVxnXVYGcNGhRKnrHmaW
IbZth1DfCdLTKuGq+x4EuBg/E4zWNa/utq5aQmszoFf/LlP/za2Wt7W6wHKx3jEnOyqbcV7Sd99J
XC0OIeM+mNzle4jhSLFM/c7UegYPF3BoJdhfx/uVGl1OU3ZMEVTNHkZYbfExJ8l1pWcLu/S3AYU0
4zoyl2xEa8o3HuFHHdazXAnTGiJa4uo+pTtIjRcrtR4tlzx3hirbZYgYf3Wva53UzmwfKqmOaQ7d
qoyjdmvgf6zJznjadltPLM96+1w55IhfYPW3rP28C1w08y/EjUG57Yp3panBJrRzyvT2dZHVu+bD
ava578BAR9jEKHHadUgCMkSQcU30s0bNVTLv2PUppX2O1CioOfgFdDHVZY8I0SmYwzVyWxD/k4Mr
boaB1+mhPhcS0pkxSForHllFMkvSmJv3lds/pnTuQXbA/h6eeqGO1qBelz4bz6LCkS5z0oe2VPXB
7A6rZmslCOMUV21bk150hGe/DyTKMoiUnw751xvEc+jJHPpbOS0hlgHVxepRvua11qBG9mky5GNr
Rq+JtzCrtO90t2hDfPXqwdytyuxzkSX3KiOowXgttJW775dAWfM7xi1y05tyb8/yLgP3JGYfoYl3
WhvoQLONhy54gi3xpKrOOYwdLK4+aM/liqZpPWBknEmmupva0aFKZiQR5NoP9aWLmt1SOi+lBjQb
ra4xcvAYE9tQlQ4ULc7Ns+FN0emPHcoX/p8psMo5EDEuf9M2N2VBPj0omj1dnNgpGMggyUjiP2OK
TeJ6RSypAxZJGbnJ7eaRIlptVrBliulPgrH8FuD/ghHyd6Rp54T5CrriQu3MXKEk4qS7czVAV3En
qieRUBfhGbpzhmVBolu9d4Zx6Erj2/oCiRdD6GF9cMTUb3Kve9WiHZf1gdVWftO154ofxPgY9dJL
dro+72T7UjC6RiRD7VsB2uQ5bX1q1LesNUjFUMGXcnYepdE/ZAEs6LiF6dyRcEEsN6Ra7b+AP/sm
MhuEMzn+yD7OT5yaOXivysNTLZm+mVho7+2AG6RXfD14J9rwEHiiBfpMiCRxXhp1bZUWgVW1/ob8
P+EY1fvRz6Jbr6WomZYi4eHBqbnM6dYW0eAQUZA+hGPy20geajTnoNVvphN/NsZCeiT8SULU5G4K
ampytdyV4FxjXKWZHgX91h3rJ0Igdqw+SF2mcp8ZyYcl+Ax1lcqGTfZF8L4o+X6q5+iHWVWflo1Y
QN+3vZU++/hKjH3zp4iLs6UBkArkF12veS7m9vcIcuroc5yof5tgwJUiWnpOMYI5JOg+qqWOL0vb
nCvHhi6GFzONxkkZ3DpR7Ho7w8BxanQQNw7SPXopbF1nyj9XRARX1l1CpPk2AAjcuQzd14fJgd3E
o/USFuHPcIoewaD2ul5Kx2FvjmGsuVZ8Alo6VCfvgpi5/TJgkdot10Kr3/+uZQlftKrz94igP9L7
/mBwKEGjG5TUg8AzHyvzyTrMKZ08JHGWww7dBJlok6Moqp1jUw80OFpz1+Ehsh1lcNCiFd2P65bE
m2mvqcl4kSLdSvgzc03A4aqvz52f+AchGNQKj7U/alJ27SRtEM/0JY6S0esqnFoVGJa+qORsvAnS
mgVy6hWAW3FrW1fNAXHBZa9Q32CoAK80QfJL4VdpPpWrRLF1uFELgMjTMFnI7IlgXAcAqz6HKEUu
BNhfVjBCpdVdB4Hn26zDffHc+h51L5X9aJE3FMLpiB6HpT9WtY2jGdyTc9ZZkLH8kClOVl6yORVs
LW+D6/NleNfcTc6Wa3tbpwvwIsbPbkvejYFI13gcF/9L34h4i3kWM55+BPV2fs16lS3oQVXfxhuj
hXhOv4aezG+4icTJnQ5NCqXVzPxg7zo7u+dbXBWxZjazE4loj5x2KjHZsgSNfqXo9tZTcHNWXBXL
H25qok/n5jYm96mbBLsrK1Je0SxKF9V+AEBrdhQHhXL3Mp7v1mxBwEB1gcUtqYKNGWyIYOJ+aq3L
KhBVycn1BlqjfofU0xBP64BzbXLtEd2eE9wIPmHODvreVvUPpzcOSb08doobdVXdxgHzSk9Ow8H5
GKLpNTK6ade7CNSySbjn3MSGkcSvGhnEoa+CW0NsDAM1gPxmNonhwwOmTsEeTBulb3xabTrmwZgf
bPcr5trmtlIjwhKN+HiJi+avC8UNbPoSRGgP8Fz6bGf1WRcG/M8A/2Z8CLZlec8zWEJEp4AecNus
muVVeZIu8syK9hq58sc6cptn9rqwn38skXXLzYUw8SXfQIUHGIsKzVIQOxnlP1bFG0pR9tV0+Aji
5WmCt63q4LWX01csKrGI819VPD60tXcMdf86AFXAGkOzpX0diEes95VWeelxsy8Ry3Lyaz9pmPg1
KCPJN2ldAPlkNYRzuUFxEP3d+fKmvXfENEIjzQ5ajbneXYUzH1zZXUNhQ10q3tyEt1Ln8hwNcOji
flPq8k72LM/rLVfpicw61NCDomH8wCOyBgE35RETyNKld++5uJz8nnnmbzFwXxpGehh9Vs6owu1A
I8dhANfVxEx23ZLDIvkwcvIVtVPB35G01aoNlChfa6KGxbjFhqetUFmV9XcI1YJZfQ7o3DLMb5v2
PATMJrrglUETO4uukWqTlWkIkcvBvz5PU5XjsYXlnmn8Gd3xex8r4jKZV8oiIW33lPncHg0Axno1
GG3W7Nf7YsUQDAYsjHw4IPgk3ofBF10zQ9osduvkYh1g9d5PstFeVi1RhLR5Y0Bq9JYcg7gwmQES
l6/pZEBpiNODoB4Ge+Rc8YlCCF96W0aNHL4AgpIljhZmGqMe4P4ASMTGQMMZ03JL9AXZDPTOupYe
HPwU6EHPRivuETavsA7FzSpZfDtqpiwxYDzA9qYQmk6O3vFCKJ9Iucu7rsccXIgrrGu0XhBvCI19
6UrLovRcP+U8db8p6s5wAvBZJV7WW7D4OWdpMpfsDHaxAhd1Wt94uM5u8qlnfVkKP2WRj82YH9dj
eXqquzRMUvNWvtL4fwoDSTRuXpeQb367Cou105xe9YHtsIHKjisGNME6WfHmKbEgnDKT0FMX+Gf+
1qTaY4LbHHK0h1L1y0GPMKGaMfMK+Vqq9o68+XtHc7vI6A3pA4MLsAwY9fZDUabf13tIWtb/oe7M
tttWsjT9RMiFMQDcchZFUTNl6waLtiTMMwLT0/cX8OkupzPXyeq6q4ujZUvHIgkEIvb+9z8MO3ds
EKy45TYsp63XoTBRHjVKEidG3BgzL3xYhLSeEuArNa+rfWSAFKiY/D3aEsoM9WR6ffYOcKTP9MHL
TiEZaBvTuE0plMbEVBfjsow45hxTgko8T9Gr/HQwl16NNmdP4J7R5bwXtNQrH+gCfwbGS0X2Rc7e
e5wPD7E/IbcMjWX+jQ1/bcE9XvSThNgD7lacnHlbnCZlJpC7abGrxr2NHqC06RvUYp1iavtOoVOq
bGFGFm8widstqkJVz8XKCsHKkb8qBeJCG3GsfJfZCZBxzVAb+hRqTe1gESksUAVtizgANk5YterB
YuxzdIj+xeatgvgxDTsbsfNQ2diCll8LYQCKPTPTotsMVtht3ptGM2CU5w/xLClQQvGOFgb36/yd
ne6b7k871c7ESltrt/lD5FIdq+G32vWSSm5h+xc0R6G1GsbsQ2GQg6SGXBTcnB+XEC8dnBxY116K
NFhH66Pq9AroV6ITnQPnZhDEvC0fIeoxj/QLIphKomgdYh8UTluotTl6wcvia5Eis+aMhP3bhYcS
T4C00uU6dcx33F8ZivNcxSV4uodR+agxOKtxL+Ln+DXQhlQmetWw1QRkYDQtNmpzWoh6FRr105SJ
mo6X5k9yW/wKfax0Vr2GkJhlsRQrKKEeioJMKi/6UldUvVpkNXRkStHRmvovTDq3zQ3Ts2rlOOmp
AEGenSLbLTC/TmNqbIom/5BZfKcqpzmlRKO23WVJjKq4YO0wVrnoBjAMbuvwSrB8Nee3WiLAdQE6
hCokHNM28O+Yb5c9o1W69CSB0JSin1yhY7kNmnEHLL7l7dLoMUz/JYunshmlS+vsgeUaOCw1Api0
HOdpTbWRIqmg2w3zjXK+ACZivKMUDnnTfeoMPDRsTNZmz0aSf0EdBdwN3Btp+OApdGC2Etw6Xb+B
S4bDHtZesDH6nyJJ9mq5L3timsS8nEx2yzxE6Kj+M5eREiXYUmbqkQeV3/nplUggZH5KbLyWPa8I
jsw010OtiY3CwBfLAi92dvRR58WqwFCi+GgC5S0dxFI5NeTy/ESWi4ADmHeVZ+RUNXN4UrWX7TIP
rcL5PA5psG7jBhaf+zrVbQWN+3UBExYcQ2snTNZ783kxx2iyCbZt2sL2RA/Up2yjnh/RQ1vuMcI3
2opYOURJ7DH5DXfty2xzdBPVCc5E7J2sviYbAyRihMd17TjPERPwVaHNh7FjDRQFB7vu98auTA9S
2bzkbnmnSRsPEjFdveFzUakHdQq9xOeaS7AajybVqWLSp1t2856jYEbX5Q9mvVbEgI6OCBi+WhMP
SjMSAENG7ENWUHNcxxii5sfIkMzRio2avusu6GOvjrqhunRsyQpZyUvwGKM61HRGrg/pD/Lw19JA
d3P7bFny0g+jvTa5PykG/fvFYylgXKIxtR2ktRmHMaI9h3w70GCQ3/GZVuXNlOmUgIJkSVdRfRVQ
D7vs+xTnVzNii2A616+HWWevg7JlupAzNEQ6cb21K4hcQyZu40CfoNTZj7lifGRDf64bc2ZeE59t
Dw5WM8ODyxV5qgop3h2eSsDZbc/REk7CXuFvHK9qUNKNjpHtQrnoMJpdCSc8CYqUde2zHwfzp0th
CzcH1UvhkgD8a+o659/yGjWG0+AC1Lj8vhFDTZ5QiF2p2C7koUjApZtC2tMWa1IsPrNvo2MtLIbW
6K9JhyFyzFt2m3fLZCDrQMldq5NczcQW551YMACpHX6phmGqZuvbBUDhVtdUJW+LuUqc1nckVz6r
c7OGgw5wL29xqEJGrlr4hOmQa/CYt2H2s5Rvyxa67GdF8h4LmgKrgktpv2V+vA9i8AHRj0QZNM2d
y+x1R5v/rhFRaeTVY1R/9p68VjVzdS/hnmUmJVsMq249uggwrfTUYge5jPEWqxCK8Yr89DX467vq
7orQP3jxsOoh6liFAOQJ9/V8MvtI2QO04DXwl3d25d9qWrDPjfTHYsqRa+xwuYKm0RCsGkX6CAPv
xe+owAKLCsxjO1fol4spwMLpGOboOHjxNxiHgHvjaoE5K0Y9a/SEe79348NiDLUwvYZ6ZYWcAwtx
QA3/UgGJ1gvTTyhPVEaBDFZ2nX4uxkKY3TJeKi3yYa03mdifSZu9KgMjdWzqZYJIo2w+vLK9g0T5
sYzrYPvtp7Z6m0lrodvtKrxdlG8DKKfiDPUdbMuWyW6kHr6mK1+QaN4sA2DDZWIHQLOyff8BL8D7
ALrfFlEGW20I570LnlX7NI6U99g4wk9VcrPeVQ5WVIe5ovhJO78TqW+u50L7XMBhUyg58UjqBlYv
TEggsjrcd6OFCV80pI3QHMAgIpxVZz6HqEjueshv62WRMhjt104v1jnW3moQT44H7Fl19Vnc8HoY
QOZddQImPCmuEuqFw1L7Lb1bqZ3jPNjOHjPNTMTY8UO2T0uC81qI2RYGTVB04/1op/suEW+GyZYM
2/RHpCi1kdFs/dZkREodYjXeE9E84THuq7fO8OoN4521L7ozXDOI8MpKTHVpo7JEQu9nk9zxXWG+
ZEtgHaABfip4nWAlMn3zX0TWTjmNLWNUKc0Pxy6KjXQ+MmdEUajsJFRno9DRmBOwaPFjsEYXWSIt
W8aPXSWfVVQQG2pI0nv3k9TvonKGKmDRn9lOfcStk220cK/qgUhyqGkmuhpVRS8EOPI31dw0/l7f
Jw0NRa4+aKQqgE7eawfR5MU2GD1cQoz2cfHvSmeO69jbwZv36ABNvPsYt24F1HCMxiOe5UDbFRPC
aZOR1brCBtswxYtCx4nA/Ci05qocrVTPyODjFU3Loc7qB+UpUsbOaQb0AESmZhxtpqf+M7al31AR
osNkJ2e7Y195yGf9ZfE+zNTb97XTqGv6tk7RELfKjQ4nkXwfWNB021tAzOuCshgjO0fUzjSizWsJ
zo/wNIYGGFsbdQmnOa14y/2Tp8g8JbF/DFAgwdBqWVlxyfRlqr5QKFXjuTy5s3LXUz3Ygj2BURwt
qpfMzn9aCj9VV9mr5ru88o5uxbhuFj/zoUYmA0VXz78m5Rbn2h9mPD6q20N2ZLqLGG/SFjMMEKxD
7gb5BwUzm9qlPuSe2vUTEj4OdMZ46sf4Q3MQkMVQq8pKXealIlZw+tJfj7jDM0Rm6qH+7wl3ONji
lMxLB9hhr4DyOL2d1EahTnA0RylxbytyGiFJVCTXTprSbYJsW9rWyemH6Rre0SV/d1o2Xq0RFNz4
1HAlZlVqewq+x+vyXhCntbA8Zwnjuqm9p+Uk6WH5YHekU8oz308qKhGW6HeBYWE+50c7CPFsY4uS
d2khv6u9Zjn7yYM/WxCPtvBE7WmnrNikyiUzw/grwAcDj/aYCBO8DeOi+taVz5PlvCwOUqroFdb8
nhX+LQo8ZT9okXkVhm/dWW+j75VmfVSP9i61S2fTVNxQVVUsh43moQadph2USC9QpaoaKJjnFrOE
ld33N0kx3CCTuoeif2kHLOBR178Uw1OUM0lGEvFSm6bFIDFh60rfl/qWGD2NXLFV3DoEXtbDLzTO
MAADHAdloxlav1iQf3kG/2Uu+4eF8R9//e94Ff/3TI//VzkaO7b1G+Nq86+Oxm17/RnJ9pM55j/b
Gi//8i9bY+H/A7tgD4zNxolYKO/i/+tqbP3DYf+EZOlaKu9Smer/ZWtsm//ADZyOWniClB/b4kd/
2Rrbxj9MS8XvQElVhsfYJP9/2Br/6WrswZDRfUiIhoOr6L8Y3/rWhFVHpVUHvRnOpY0DO9ayblQR
FueVLDMPGflvF+nfeBX/u1c0iUq1oKtZUB/+INVmhU3UzUiBPmxb/ApWs1e9mgJNB93AEETyP9Ay
/6TAqQ/IC5GdS66nbXvK+fe34IIQQ1WmKWl1MLIdFoUQ6d3pUs3pVdTz5e8/2b95KVjCJgHivKDO
q/3zS2EZbFBJzdVBoQ1pln4pzmpsbRVe+fev9KddMR+KV3I8W8Wv+f9y1zqB7DlyOPoI+PK3vsd2
0UbgcOkY/6frZ7Dm/8kaWb2WMDBkd30H7+0lGeL3C1hh41JGfCorbZDjWfrFq0m59MQtwgBokbVO
Col3YzQdIt6p3jEXOVshTvHmfwpB/ZNgu7wT08Qj3rcMYXt/XF8XcpjW+UOFxk/b6eT+Camk0uPF
0KYLpP2n1nY/A8xF/v5iL5/wdxr48rqWEEDOJrxeR933366AZjil5RolS0hLmS10N6bbw3Qenupu
fGI6DSUiPCXFfCE6iXZTi6+N3TBpwIYvthtQSE+8JCJ9+Z+8LdvCFX2JGfH/eJBEU0ozQ1N86OwW
SChzDvj1q1z6gSGQ131QyyG44xsJTZWCwLsye5zSnKxq2T97DsbR1MmDCK9//8b+7W2CCsz2RG3A
9vLPl2uWCd5t8McPsA0arKxNVKiy30wTZeFg80QwZHXN7jtZw/8pnNz4k4S83KrfXlv9/Ldb5ZGy
0Wuw7w9U9veY8VB/gJGvwhElUTNeRp3zW0/GwyDEjzh+LZrgPwXD/rtNAMP5//fp/7grQ5pHqAB5
B3NEx4Dm+SLG5LoYaCdsCX9/qU19CbH758VJHLznsS5xDDLNhQL82ycmrMTxcsTzh1KvdlAwbgXT
nEFXk24dbMbGRAfpa58xZcSrdDVFeIFn3vDkNNah88lJJ43w1uPfTNl06wesHUvzj+Pg76pWv1Rh
jNqoP+ND/mRb8qlMsIUu31RZ5cfJVRgweNt+vMzZzkf/WYV7KfIchw9+j/r/pVAujpTCQ7kvJ+t5
mtDSliAIrXeC3HRbCxZoiq3ZykGxs7LkuZibegVeylpxQIB6+HM8UGM/PNm2uOlNJqVGdMCPIYed
B9Cq+8Xdgv5rNnOleroO7fgQ1/gJhdYxKMebEtt4FDPQP9PioXPJdNFxSVrnubQU6HeT1+FhCqxd
m8yXrtYPdvuRyuSaufptauEv3fs72nfYiEO/Nf3kS7WIqntW68n0WcIY6VhUjY+W0/701Fasroye
ojGPzHZXDWBIo/lTc/Gs0xW5OoqVyvQOO6JgNfC5jFEc4KS8ZJ2Ed4msjOu5bB6dGG9x2aHNbypt
PU751eA17YYLZLLjDT4j32GanoyY2luX10Hjw3mzhKvVAQJ2ETMC1sHQ+eS8GYyGc5fbUo647uYl
PDE2MHX5A4eaP023Zqm9OJiRw+3Ov3CHJMIZRoMb3pkwuqDI5dhYRvpt0Fc/SRtY2SMfVRvYevCl
uvRxf078z9GrUIJ4w4XMlYtnzpgM+OyLlX+sI+MeCsCwCggPxcJ2fhwtVEgcwr7XP/kIifMcymDa
8+/91t8+psr9FLPnq+9wCYqgZgz+Uffjra1nV/USxUylDEeVNlnu1OvFU/3eQuPwteyKpOzWUVeK
4uc8VljwpPoFT8eNgqXSEv+cJL/2LuwQa7zUNeQyoDGvDB+t0sTZtjGeEhxioVCwpkKnY5AqH9O8
5JdbLXwcTH8YMAQ5LeKpL7A8IxHs1hYZ6aGUFzPvaF1E3a6uYm3d1okSGsOMnOp7EfafngrPMi1u
ViP8aV+n5/IzN7bGg+NijdQV4shzdVrevQszdzUa/ZM6d5O6RWVwVWIprBauAyTSYbJPfgcQOzLG
w6vZWiGhvKilTBgkj7IuzpBViSwM8kNicG9iTvs91qdYh/UXq0mqXduU7U2aTK9GXDQniJ5YPGSR
5AvqQwbDQVPtaj0YWR+WCb8ruV+WI2Shr0Q9uLNqVtDTfLPM8NHtCtIHXJVEpLYSZYY5CLiVGc9K
eWC7ZZoxXJYQIWwKke8EWM5q6C3CMgCD96Nr11NH2GnJw0km8zQ9tzM14bJt9eqoj9Q0c2QJVaG9
HsdMwJ2aLggwyw3sFf0nk40eFxR9pptlyvu0limm82VVw1Fm6+uaEMuP9NVt0qtW24c67t4dSEsT
z0DPcjFC2C0a5GMdCrCQHFn+QAk8eogGgfOt/fI/+HKPTTMPmdtf6OxS6D28LYzIuOSkICNqCBEs
yWzTaNYZh29t7U24kgAYQddzZ0ztbYTLzXirN7G2QdZ/pyPMI5lQk/tBPzh+vx0bF/yXqNXdQKYI
+QVhvHOaEfWFLDfTaF4gw/F0ibLiF9Ur0ckJOJYn/Rcrz8CGp+oMfwvitinrINsEd7MTOic4C8yz
wN63gG9eaQ9HbMzhikTD0bLqG7djF20rdUyWCO40GF07oWsvPFsodIRyg6OrNbv2DoYNxqFRka/D
yn4GCYTyOlb+NquSV6yo0FgWdr71My5cZujbROO5yjBRR4Q/XRbi3bIgl+JFyORLHQd6nn2hLjlo
OpeGLa7rMC+cOv2jDvTnJCqQBhiPQ+DfToxkANBLTPg9si2WWzR1+JXk+zHHyk4tfgKucQQ+WgoD
02IWVJEUV4MIOaz6AHlacNuJRKq1w7KOxr7cYqjyKcF+SPAUiFP86WaAN2v4VrGLgYxWGYbRgCgB
85Swea0lVyRs450Hq6LzNWKIa+OHkK2zCeYU/pOfdmCETDZEgq4GmifJL6G2xyqTqcvI+NIxNZgN
iErjasaZYxQRgvbw6A68eZjj7DBBt+kh8OPaPpebqqw25jQjT8K8AZHVtKkNr4Mt7N/ERUEqF5wQ
BvTRmgfZZFBW3hWVYBrVU7Z702ftdVgjs29NnJlAXJ9CB5zLay5Sn2L6kVnRWnpjtbMcXqxnM68T
C+Au7rcolhhsq3tXZjxD/YxC1L6g77wfR5ZLlzfYuvnmFc9myPl6rEFArmH1M3GLMm676xpX/uHZ
tBnVF5gv2TZA5lITYS//008cmiQfNdSk4TSbQm6rMvgwpROFjFXpL6LBggSIPaFUtWwgo2QtP0cd
hQkpGiVCHxLyyqeiE5di5BGIAvk8FxA21F7uiPOsO/HawYB1HQ7WN7fATmPZghyJTj8x8m1UQXpw
TYZJ1c+qdS6g05/ZyGNreforAWX6Zi4SAhRmLCOJ8wSjI8KDNzNnG5yFTjXtATMA4igr7rllh9jL
AHZ3UuKqajqbLiyw46piHOyJORUJ6l+bc3EzT6I8qAmfaxo84RQGkmcZodXonGQRR6vi2ey8/rmo
mcWYAPTm7P2c8uHRcL3hRxJ66ygVx5Dh0Dt5Ebq7azttID7SPvW9VR1ovuNNMsTfvLbXb3M/GU6a
R+RsnAV7q0xuzbrf19go3IX1iME/1qvrzgztDclu01pJ5GEQgEMhud4XRLnFxsWHLSSAHdfmmL3G
HKU4UkCIgN401Q2HoJ7t9XqutyzoGNd/FU+feyW0G03fiLieNpM5bYnWuGki6w6Z4HMxCKx/3pee
3GbZQ7/bdtJVlncGuRYjnhbWqSBvDJTdfIAaUmyMsrxPBQIIR/MOFZ73THzJP86ifBtP3sWIp/IG
A7lNnXbzOszlg24wf3NccnTMNrwlgvG2tmW9kwJuhuimfguLAfuZuvvQBnEmzZtsY7PbxbjJ7Mcq
v3WgbfFQpE8+rv9OfvGgf0Nv4PlEKU71qrc4SkLpgEcltnmApBXTsy/H/dmNHB+6HIwdFFcyJcr7
xjIwubKLdaw1ZOwlG92j3upH+5utMTebQnZyQlQotEIak9rqePQFz//k24c+T2GNltHetXhBHzsk
NKaO8vnhCOhNifyMeKB14rIup63jE2Y3Tz4qhymu4P/JTdikOhZcJZihQEyCw5dziCCzDO5UnyLo
mtifSk6kcSentt97fnPPfD1l9FNNm6KzN0aXutvWnRzq2P57G/OkzfPQ403WUEZ52abwYhSQBMC6
XqVvXDdqDspDRk3b6naoyCDCBWOQGPdqmBphkQppLwqmjah0FA9MsJCP+ltDC34wi2E5KZ6MrV5d
dN2+c/CCdARMhgbvVr/P9stJV1glTSaqcUw5kZCMoX1DgjLJSeAEbGf+PiiKJ7O2zf2MOD72Qusg
fRjDnAp7CBd4MZrRnQ89B/bCaxbU+W7q2x9ZrQW7KYRFS+gJ5lmdryKIsBxHkW72O3xgKYq6ONzb
CG29Trx4bhrv6N7ELoj7OzG1rz42aeuJbIgVEd1YI2Bpp5vUBrP0Dt4YUiAWlOmGtHBRYxHABKR4
N8ye5E8f802MPjzfuCClwwZookzXKJOdWMUuVNlVHZi/0CUkEGG5TmPqnwRAeMWzDhvMfkPsCYMW
tpFQRUHqzj2zdu221GrOd5M6S+h0ZjjW43DFJhhHPkImytY0skiNnpRd5lvWockI6GaSvqt2DZyi
0RcM4lzsD4yRd2pxgwYN+ZgY18s1mS3vpSzKB/akt9ILz0up2yW0mVgZjauWCCUTn2liFbonA0cl
87Ob+NywAa9+tVeVMsKgS5FhemEyBBeF3u9jvSlWsfbdYe9gEwxWI64C29lCHMx/RIbguNwwHWoY
evaQXTFfCu61DAMPv+Bb1QCXJq/lzqS0awoKDZWaYDBiOMCa95rmFHlbm8Z0V8XEx9gM/3tb8vup
LhiIsm2Q7BCgPA9cpHoEBMHm4DYmqtmSCmuR6ipEHhMSGbuvQZv8wG8Im41GQ7qYXk2b6z/MLR0n
fRo2esmx5o51KlQkoyMhuZCLW2YPbj+eUYw/5544Y8X1Van00qTb9l59LgP1iDnzxeGcXldxDeWy
arEkqJ/x/c23AwYWZLPXB63Osp3hYZFHesSt1cNYd+18FxIhtA1i+Ao2dHz6S5dQGQRoCxoaerSm
lrqyuDZjdreUVF3xCMkWqy+aLzhQ+Dm2JLDNHKiqLRWd/252GMHH3FOoPcsKDWWbrhp/vk3ybONV
Ac5zsKeXty093NNLIyR1hm4BgefBtPR7DFDKDfmoEAiV3sIU7nOc+SpDAAps3j9ZuT+s8sg4hNbw
ZA3TbdxQHEuXC09lT4OG4SaDSMJzEWv1T2lN3ZNn4THMyztREoHgYJWLyOey3AOp5riYUZM6od6D
2leLUvUWqj/Wo+nNhrYic1niHxZD7Qt8Y+VaMGiWLtnK4L242ll3KLWEDlg98xySacDiUm/CbMuN
r1rbQuR3qpjiOsGTVs1qlcy30nl1E/RHWjkdC9M8iZpnonWmR/jPJ9edbrO0uzeBISZjPjKywxqu
4P9Qv1rhH07Y4+T1apNdUMkJO3fWSGFFDz6QnmWKQym990qFxlXGeDJwiGLcGV8t1aIPISVZ8LbA
b8ubN9SZU9msVzMHqEg4pLA1++pEsRlK/qWW5uC8vrwBeVb9LrLhlgWfxuIcIKdZGSMyO+NxNGIB
BDPeofGRa82513qIx0RRqQ1DMkTLCEbU2W3cEc57bDUsUi6PVtPoeFl7otCgCKbXkx6VVf28oMl1
yE7XOO+aJwDPTNrL1J5u1bkM+ZYwl+Kz6XmmVVPfl5Ts0mBagWvCyYaI0mHsu+4CPPDq0NtSYvjb
jk6YFaxoG1bMdHpv6Hi7qKd2VugYA8cPzNWc9bLmPatGL7g8aDtvPBKi8J6ONCBqo8V5Ku4/mrrH
VEfu1F2NZnkQpXMds+iaGD8Rb5DyIFJ44AXbjHY/wRwlI2jazDEfW0EQfcvTE47jk+O+pDL6ibvz
XICqNMIMOdVvSJvVUJtxTfrgcZzHb+pjCk1hymyKVSfOjgeY6eKVvwCXsjXpJrHiLJJXk6ejFgAV
A/K4LV6c0WaZDVgdg9+ggx8TBBYUHGO+1Brq1Cp7qklqmAeSxSIef2z2ae7JTEecrK0XuqQBlQy5
8DHRAb364tskkhlKEH2HAnycEFaVDaohBt511Go3jHr2BkWiq5b28gXvH8CpVawoWbUeQ8SeItK9
xXlUI+q2ZsDEwGIrhvHBFdm0XYCF6CVzsEkguo/g74GFF8Y04J2fk2TGAjegeJpEDKhKQErDoDID
Z09BPXKcfBbEw/JxQG3kuc/MXQ92IhzVW7MqTQzeIFPu4QzRrS/wGbEVvpXi+RfcDdBcppZd3efi
JCYfk484NsMPwMNt3ZACIwPYCgaFX27k37reuFueh470kkY0dPZ47W9hTG/wbf9wZmJ50nrildNu
F46EKnpvxFgfvG5miS+PHzwAK8CuYGm1A3gw2HEdDTDGvqRnm0bErxgYBaq957zv6/BLhGzcTjZv
5UBbBFvrphnkUzZgeFeZGPkC/q8mww6Rk4wEsqhGEhR26bRCBZVlIztDUSG66nJv46nzkYHLasFI
c41TNwZ0Kxw8YOlWk4jdQIRUbwWq/r7CIbiLuCFOxpKsZ5ONFOQuZ4oexdWB9lRDaTuUIIPRvoaE
CP0CP7V6ip9bUeMwdDNY6F2aNNPwxYU7apWPEf5lWEAitQ7as5nwu2u21z557ULUWX3LFpM55HE0
vXFees9iFkjKvGiTtVyizs1fm246DQmMqCmQ2jrrcjLmHPfqGjkVwzm07LM95l8LSqNpfOiGpJS6
wv1XYCeOl4e+diKONpQHvw47SkVSDGuWrUNr7DsYhCUJ5SmKNDeCbeArSC4PbBZN4n16KS1vA90L
R0osSBUgVlVQOxuLa5f6cLQI9RrQPT2USe7u1FayuKdVPjOkyCje7FF8yRETTo9kqBIUAa0lVOWH
fOIISWYQpbn81s7dfaXRegdlShOVOWyoHG/YLOMlhap/6ZkxuwdyVmdbKiijO1d81jgFw9ihOFLQ
lOnwYJJ0g9quvAdlWDGsJoizlZsm9Hf4jiX8L7CWbJlflVuLN+1wB5d3y7PcaiY9ajXfL9Xc8kEp
vaZN5djszTR5ILO5r2661fFLbW3fh2b8GMJUbr3qh8+AcZ/Vd8akfydWBLyBIUAQ4qQRo9qxIisA
csBZCJrTWthU10N9UxYhZhCs+jF9qlNMiTUSRDaskH1bTN/RuVHcufF59h8HF5p7FQXdrZXRh3bC
JFPjruUsZSttIIQV+THhox3t8Ub3KpqCZvoILPdNI2BtR3u+d0JMzmx/kpAo829VjWi6gsmOT6li
L02KEJ0XUJvqn4Qrih1Robg03qCh+T6HnotfK71u0LWwCcPqpkhdzGZF0m8wMEMSHpt3o97L50nP
X/O0h1/okLal6JOav5ud8YkQLW3rAt+tY52AOIIM4W6VWnPBHnIenWMZYPdTzhYKaitL8NOzb7GU
28jRlDu9r899mg0rLeurXWripyQQN8MhlSqKOGt3mUHZkMjxvsWY6GTCCI16WMAkBgAqBUF/CJPh
pZGWuMlj1EWU27RHV2gu5Md6rw76LieH5dVW2ntX+gojDZPDXJHUWenpGzw7RNuQnk4GZiqQxooH
AjpDA5tz/UnUststGvS8Fd0xVV9wpqthm6ELMVUoh/oSGHyR37GSMI6sBfHXF6d0j10yUf7rvgbQ
gdZh10/VY1aTArJ8ITRcEDyDkCkMy5s2rPj1WXGPN1m4nXqNsFKUnJGBH34TgRcLZepg1GEHQshu
F0Ay3IgSUXObZT9bXTOPMte/FxUDBejtxjbH0WRVDkZ+XL7EafDdbyZ/a1q1cxy96Pcvy/cSpM/b
qE5/xCSUTFk53XA17SMJm/Zx+dMff7Uiae1Dh0DgEncd25bjVvgYW2pFoh//60s1hBmAYpVs+zoA
wqnHuIU9hJw9IERZ6+UBuy1MuaN6qPOVyy5gxac0tJ7R82FY7svdaI3jVo/i0+JmsXyRypKiadVz
BeC//a8fJAEvlKUgGoZmGcflC3C/+etPUtnpwE7iJ+6gsEndtHla4/rB13SGe5X+1KaG/lRi27NL
C6DBKBA3EXTxU2rGr5Zo6pPd4Tw6aHF+0EilOnKXnsouXOckDz7rojnx4/EsDGIWrDRLbvwMixEv
LuI1ObEY/ReN9egYmvkYR3q1FQmmQL4P9bEznHZnUxEoeYSP4h49FwtK/RWgvUYkGa6Xv42DY2xB
+DVCMsgEkJK3Ew5T9TRbefWE37MLNA5OsXyPxFrKDykebO1+JKPuEbUSoBgkMniPtl5m9/FmpDVU
flRRD7o/26nNQYRrSCs1Afyt/ugU0YcxhjAdlQlIoTxBlj/16i789j1dtLs+tL8hvY6QVAZyM5ju
d00nC2f00/oWp4nwNsf2BBLZsVdflj+NffQMcDav2ooT3G318RiK7Cth0L5NGRsel28tX/TU/+uv
VYPhJEHXGbKJnOAn5gwmmOTRiXAjMB7TnlVulh3CkMw+T49+F/RMm/jiTdNPjiN7Jdw5eMZzsxya
ZwdqYNCU04G8gK2pnmJXPZ3d5Ot7VAGnOm9Dlh8iAK3odiDuaH4NvmOGJvW/o2+78ezKJlV+kNhA
N1grxGw1m6hW9WmznToDGzH1iKN/wGu2q0iNi3UMp2LsAhN57FNB2AhBDd0xUxtNGZT7OJX+3sLM
18AJMYiwhkWqo9NT7rPRPEdesmWUaB6Cble5qbeDm43FpIHjkeh9/DH4VUJ30G3k3r1Mugj/Q2Ne
x/NIbOqsQVcUxc8ap+DjtLelzluwG3kkXlOyr2GCQ0nIH3XPJtDGC5MtUMS4LoIYIems28flT8sX
Eq3/+mvsVOYu9z1OTnlD7Aj6tqLuj5GweZEh+utPy/ec8JXUhvkG9Jhw0GAEHo/iGV0wEuSVibhw
C9ndxuu5fUdocuvELkf01D9UUfwti+oWMnCziapmOhhh92qmLnd+XEXTpCOetTKAhyE8BbF3NPE3
WxNyW50q3wGkE+GNTctDcgeqwUr/EXj2PnFv20Q/ROX47tfVZXa6t3SkYjQIOB+oS+l8zeQ4mZTw
4WS9OgmSeRk3CTtJdK8XYBgYF4B72O+62YAT9O1HTVHeNZncQxyutl8WBsOxgU3aMHjOTTSZYmu4
0MjQ0HjCrTZlisbPd9tviZP/aIX3g8YEV0LkcY4Mf5BBep3sBtp/+1SEDtv67DAPGXehFt2oD6Cb
w54UX49HYozwAlY6p2SiuEXjTmFkornFahKQZV314S5mQ8YVi70Nz3vDcs9ZxG7XiPc4s743M7+k
IezaGznmBomlZQTUaDj5W0iMGTMN78X0wx9ofX4gEAD3eoxTAf0zpIJzHNrvGSdt1JKn2TrOtckw
zmTeK/Jm58zKaGLqzBMRcN/Yhe5SPcL3yWA8Bd92b0r5YNYVov1RToc561Z5o9lbAvMQ1scccDPy
AmZx/ap5xMFy2FLNNqdZgIAzivpCPTD+QnlsTZJhid8xHyNSjUCWvPRug8spM2V7hCbPvC7wO5Ns
y0MeNI+G3iOrpX1aEL3ED78UFITpDg2VDsLi5USBmwGZDsq6xRkujU+mp6MrNjkwRBfQQFprh0bH
1Ohb7ATPvdZtHlAtbS2RXmNff7YoFsEO6ZlJnVvHRLJ6PbgAlHyqRqgEElgoi7OrWXva6mDX/vHv
+Tb/h70zWW7c6rLuq/xRc/hHD9xBTUiQBBv1beYEoZQl9H2Pp691kf4i02mHHTWvCJspUZTYgRf3
nLP32qaUmP1JbSNUqgJkTYKpoKGZv+iL2mUJzb6lfSXZhMVMrVJparTTgLFPzEicKv/GTo8ElDrj
dJbTn5CtJsFArUfpLqIE7hi7bhoU8GxzWRmsL2VIm9GUjr/xGMr0VrY8si3cXk+JzZTZorjsA+pt
RODjMH/aBgdBn7AnVB0/Li0U4XR7ysTW9m39BbrA20S+21YZZesg2wMkn9nyJ17eKxe08bt/flE0
Kej6y4uChlRzTEvqH3/V5YWgmlxaIn6Ta889cqImpWSVDykmuVRzzsvoh4Jk7Alb9D/ft/43962p
ts6dagigCJ76s+CrNQcrp9Wf+ZWceOcB9Rd3pEXPFm0GRbeuS32+t1GLzJP27Dr6UQBll1UYY9H7
QJBT0yAFZx/BSLmDcSOOk0nL558fpf0XURhsUNWxhOuqwjAYGv75URYNDHuSYTlsXB5l1FEgum07
bliGKSZx2iBw0YhBsDHYYXh/k5Kxekw/pZgjjnkXc2iyKDLcfUlFjNbgzZC1nJuh/nTK4g2D4xtg
p0+Oib2psykLkwggYMzm9naVIIaqrNtlO7Crzev6NZlBBk8hReGq06BMwBVd2p6TwcQeKOT1NKsO
CSfccJnOUPK5MyMiDWVgFDc12dWUmFCisJrn1nBPgNEHFJubL8LO7mXBRp/nzW7G+6xppRPjRZdN
xtiuj1bB/hZk4MLosTHmh2yK/H9+rTXjL+JYXmxL03E7ONAh/yJYraa4VFxaH3j0U4xPqrlDo0r1
K/UmjVzJzFaqovLqSI9m2IBDw1CAL/VaG8w9MaAlpwM6yq5D4JSSVS1stXj020E5ZPLMPY/0c5Y8
c/AihvRPGjHcmwED4EorL0sr8v2gLp/5ogwsbhC07XqGZiDfk4iOhRFG2zx6C1sFIZxGvxpnzpsc
KBYxTbJkZO0nL4QEZVLEjZxdl05D1Eh0v3LovtFmKPFJbW1Oobukux0jBlMpOWGYtrNXZ6EiZqb9
luugHTBBbauZlacJHHgnDrtC+fMo42Kdt/bKR5aM1Z6eg6J1GHKL7h2Dj5wy5LnOTgEDDDiFSC3e
ep1xZG6oB/IVGHkBwyzCgVw3w5GjkRjiXaE+sdGjX0XHx6Q1l+rNRaHJhYaBZ22J7n7ttVdKeW06
6TGqlI9Sl/wiAEZeGVhftIHtXmAuDEZSCiwVXVkbttuGcS+Zz+NByXXCm5O62jMuScAyVcfqTTeS
+TQim9qmmfVs8UMmBKewHL+ZY0QGRrEPzP6KXNpjJUUCxCNxCAjbh7v5NZTBmPKh1sewjD6UcbqH
fjjczHYGhEgi7YZ+ejYCC7EGnpt07JoThqCnfzlc/+aMogFA0lScAJYg7PfPS0PYozExlTb1DfmU
5dnA4Tr2cOJ3pTsXTkLRitsLRU4ML08O7+TArJRKOjOiSVd32b/od/+q+BYGoB3d4nMEzFjXf3lI
RKqNdhVrsZ+ReFTlyS3b56NsfWcj/tVmPgZScVaOw7OUXuGrfgvU+sVwrX95bf5mcTcEemsdi4SJ
JPJX6Xkf9+DzizL2OxldNPV8qvD2JiQmomzptijF3xtKtWGx3u2G+UuI5LyV/Q1b6sfQU2xb8koh
WLmPah8/6mY07+iEBRDGp39R4oq/yOSFqbLmoJAXmmaYv+pw2WCbjMHHyJ/SJPAg8cAejT11aBO8
P7ocZlPWLxkYHou3DYLhOdKD8eSoZrPT+UUa1Jc5jcddH7v5Dv2Es9VlNyoGDesaZuzRZzWAGiPM
K3vxjEEXwYM65hSPBcE01SDa45hOT/mclFAlUMXqOYi/IDU9oVjiWVAL6eq93jwoadbs1p54qMSc
fZrF11PDo9MndsNIYy17qawu9bO6IEanj6M9H4tth7Lyyc51IovFtR3Ny5UYlk08M7dQDFjzZmWf
koaPjQFoDleZBrpTKC9N1WZAeQaaq0J9nTPEuorhy57jKhUt6Km5QnmMGOAStL6J9Oh2sFmQl6J4
APfNqmnkM9E5ylGo1i0w3E+rVPuDbfhBkjU+WQM0tMspIdm5ibb2Ul9qUVX32QxD0U5ZrfK5m/wm
jj+6MS6/7z7+zxr1OFcf//1fb7+TV+jFbdfE793PBicDzy669v//H9/RX6xRzx9wmYq/+50/TFGO
9pvpGCwzBmuMzWaajfQPV5TJ5wd3kKnZnMltPmn/cUVZv6kYPzTXBHJlaDpn/v+YovTfHF1oSOEt
Ar1Uy3T+N6aoX7ZrurAsiAQOD9Bk5TFVuWb/pKl3taFf4tKl/2OLd7d3NkYMpXWcNokcT/70wtx+
3yb/v6LPbwmj7tr//i9D/rE/7Z5tlguelXANofJ6/LLaBv1Q6waOYX8NM9fdXt+gBDBI32JiWZO8
of7etuqxZyihzle0q15rZTpmOc0HmQFBmtipzErrOylvxFaeTnPorYwvF7YYDq5HsmusLUa0c5xZ
ghYIHIi+4dxqpi4SWpzYiRVfytD1xxazNqFtQPaU5vafn6jzF+MXT9RiqIJdSUhP1i+vKv4kpk+p
K/w5NL8jJNYU9DW9nvN+qjHuggL4TiXxmREtVE3NrUrnngkYkLO4YoqGihka2Scu0kuWQZx2U+SA
dmPt0kJHlY3EDIUIxvySvTXFyAtT1vKkH1IcpDIY+DgwWthSwmGn7owrJ0yvsgQJl2rsNMhkJ+B+
5V44yXMsuy3ZErl09Ip8JDXNUBl9MnVqGCkoDhsdQkeh+g1IHJEHwjqEIrxxwu6VuNd2E4W1H7na
UyFlDWHBNB95o0+4s5yngx6hNvrUktkvqpHljjcgaoGh6Aw3lw/pZk5VRn3QWTcQHx4Y+Hv6KInW
rHbebKZf2AawsovhjQYd3lAbrsG/vFfyoPv1oOScKzQ2Aeyl7V8OSrUxKyPvFuGv3AWtDh6htXwl
dHgzSFpikVKAgiYHxWECkRhqkmqkJX6xLb9VnBLUUnfQssjHfONuHaazPsSJHfMB3dNjJMcRcUdW
7b5OoG+3eCPpyQ3ALSOmT4EdHkB0IR7JuhD+6532gl7E8qRT10oEU+CYPMzakeOxkuO+ps3fjBRC
iym+ZZEJdrOpKayKC+lqUvlrJWTJEMRspWc2xs8SOpWXcC4cxvIp6Yexln5tmVoE7dzumbUM45He
EskW2XUSKDe93l0sByRDfmKLxolwqKINN4CRxLtoFqrF9FjcqRqYm2DGGR0lyY0QYFrN7FEaZdwm
PfFG3a8m7395n/7mbXIdXKCYRdlyrBuonxaq1jRId3VG4ccGlv5GIsyApmM4NhmC6Q+dmb7+8x1q
f/chpoo1cItarixo/7w0WoPW5hXhxr4BYqCy7VsibpgYyg+DXfQv0BquGUVE+Az6V5jfRDuUvMMO
RKVdX7jHJg4/Ww0id+gP/Zd/fmx/d8xKVyxHi8kSY/zivNLJNUdNgX7I0S+ilULJiIfGmUymOUI7
6EsSe4ol/5cF/G/u1iSOTG79aH4Y5i+1vWjYQGcjWlRpDJoA86sV64EL16Ot+2AXTukhbd3Hf36u
lAd/festnasdW56m/nKOSkJNB5tju74q42Xi8CYcJ7IL4EEFMqzGqVC3mkMKzxRJmvOYJgB66gk4
SOmon5omzrlE7KyM1SSCt5GUNL5ZZAI1JauLP4OZ9TCT+YJsHhIcD4TmqAxXk4kH6LiBlMzxCxE9
JOvap2LgpZ6dkOBiu9whAOl2lPYM7017n1Rjx7F5axvl6Dls/SjWckJd6K+GciMM0Kz8uuLsHJmY
ZURTvWWsAFWLgYrtNu+d+pRWwFgDGfUQ0A1ZOb9L7XztRiKAZSAMCFlgUjUjn0CkYot39BMa1lmT
uOUk7rDe51T0acbcGUUtTKdZLjwZiDzE2rtSBZ4D4RyiX70HzkqO4wTQ0shmEgrLJ0hs3JZT60bg
tsKjg2+FOC7a1+JxxR+uhEarNl7tGcR9Lc8OkmY61jjvdMGgNUrpjUmQFB63yaQDnDX5v7lU9bX5
+KdF21VVag/L0fGNUzfJz+5PqwEEn6yPcJXQbKO/Oxr7pBhu+nlZDszKGViIO1edEGto1ZVhIGWJ
OudqGUkZzerwOE+m8IZdNrChpuSHlueqvuaiEsjyRCbScSJir7K1CG4msw0hl9qTGK5rTzSdNLJR
STXJ9j0Lutf1xCNFJgMUUkUUCKvv1N0AnnJYRy0NDiYuMh62g/zlWDtYetvWABFN1hI57/n8KR1Q
DqF/nmmJbyVY1WiEWTHW+3jQUBG23UFPzeaqXMzfU6VFvBXMjxMKbFqo1q7kcGrlWGJ5MNToklnF
vVsjcyUsjmZtmRIhqumvos/GvQ4Uz8oLB56+QHaeKJ7lLgEKLLZYoZYfu0UjqR7BkVIUOMwG5YUS
nu5XNB/c3Hhqic0gZdCCem69NDNtFSiJD0lC3CD+qtoOFC8JHJIsCLSH0HxdL/1xyoPYGzrnjvtt
MUoJP+ybI1ocNGvR+GAkqPaHeOeqOb27dLxq5qT3cLhvHXgtO/O5G+F/TpTiRW19YskpDzn2rILA
041WicSzkb0cgyS6i9hYo4ORI7pU26dANLfZovO7SPunAHGTs0xQSmwvm0vCFRWLV4+O0S4wxBHn
pF9VqYRgciTzu1sdZSRbM3xnZEBQ9Gdyd4rlQQu8OUjw8GsRaqIIHjCpaDctA6j9sJCFniaNh4uk
PE6OwM1Qc0jEFekkBOvF+1FiAA0GrshmkgpKpH5uCks9VvLkbODvdLOo27kmERwpeqvZgogy1dHz
EmYPiVWfY1pAgEX0bZ2iVEPB7Od9TdVqeEyqULVbh8jkYKASpE0um2vWBOgx82sJEg2Y71JgizsR
2tU2V4aHsGWSU2nNU87HdTNoxl1EAOERJfpZa/XlrehPtBV6wskt+1AFJu0m6xoinMSbRWigLeNQ
qJxdalhIXspQ84CnChEEipUSpzFhDYk2SHiratCUr54mvXY8eCItLGa6FXmvHZwcYrGZci6NUnIC
8BRNGBulIyAmUhVWz0jgMoNH56aMqzMQu5sZhDPCoLe8nO7YtKIuRN0TGzq7pwmjtxYMXwa9uCdK
nCfZqNITOZ1aRz3qAztUi90K04N8X/TKgxHIEFK6uIIUSL+Nodsn8V3iFnye3PG+RWUgeUI4QRX9
sjRttMFAQdSGlvj0LZYt6rUvBh+bzZTSrgpmHXNocpWCDt+keJDr8guaKKDLsY6HJEe4hHaBuW5m
vInuBPfhd9xMI3I2Psdiag+tFVxndf1QMOu7Q8IQXVUoKjfMjq9UTAt20nmVEz2n+fBRO6i1BjXw
Wdmu2+nc2/WXru4fIS8RjHhK6+VUA1nbxKJMdukMTrBDB75dnPElsywsEQGb7u6Ay+magIGFF8Fp
Nskgc6WlGDhCY5YNzkbPxFvq1oyb0ukhEwsRUo5BkhOJKE45DPuMpb5QXP2GmeXizUNENAz87E06
aQdFl5RkMiOdLMMwGjyOMMbGCajx0OKpIbD0S1Lw6kTmc0VThyBdRrgkSKhbtrZQ0zibKIma3iEY
wl1R0ikUWg0dH0MeClM9TSJfmbrcwwQYUDduEmdGnKsjus5MZpH8zSd3bBGvGcN9HRG7CLSa1RDp
X212T44o7pSuusF5lWDiGDANMYjoXHdXt4hG28V5cqhvjqhVSYqeSBNekARv8hyWeuv2R7eLsh0I
iUJOuN6C+LFppeZ9ZtGMjLsiVFWKLuRmxqGbzOigRcmjU7OSJo19SkWHmK0KyPMoxUxGHDqAgTYn
GWPObugNaVlFkjuOT5VAK9jqfcGAsj/12jEeS063s3IA+hwjtpu/KfFXPuXtLkjGxLOEeO5bgVCZ
c3Uo0qe2ag7mRN59pyJsvlObPDzabX5I65iwMaiZDMNJ7KkGRFW5elFdKj/2kZDsembIi/FaCfOL
a270KkeOQtMto0V8tuziVBnhO9ktQxa+k5pKrmuNjI3d1FNXEeTQYYlEJzee9KB9URXxHkB0tauR
MiJQnlObKSB4CY9af6h35QRNUTVfh2YGcKWiPcvcm4S8XhIMMl8MwktHysg0O/XC+UwSCfF0Gx7o
UL6MwlA28JV3YxFdA9N6DcLXVj9nWJEJwwMllxjioFVEYnWR7q+/O85x6MWc3tpF7FCcIsUWbA1G
zZq3kUVkUjqRUji+RDaGlEZxE8SZCq0Dx3T9pl+ekA7t45HwGnILM3p6pDyrrLld+mlJR6iTpaMP
EPylJAHKq1VrhxUH6Y3ZwuBMc3oRxFLHrnueGvE5yTtb3JKPWpg9R1WH9B7tzVyHT5FOuUbImJaM
XzqlBDTtvOqhZr0qzR0c0vt8XJqd4nRgHhQyGUaTJR5qaf4lLZWDxjl3nMF62gMuCBwUjA+E9hEl
anPq5zdsg7fjqCQeCFz9qFTTK6b3C8ak01AMYA2UCNqc8jSjqz1Oarebx2rYTGx4dpq5mOgRgb73
jnmbVme9K45mo9Qnhcq1NfeEvxLorUStLACb7xfI3zDPl/ngdbZ1x3Z12ZcG+gqUpCTTr6ISCZ8m
mLY+8nR7WAyoPtavflyEskFBInDvqT291Qk0+Glww8NcZO7BttzqZGRERto1++9uKa/nKV1OEVTu
U4JUZiuyRZOvZX9yO9059Nl0QODlm644h27ugqUFSqeJhrWzeG4k/7touu4UBzpnjlEnXsyJkJkm
ZM+jcq8s9QoQrFeMOrFInX6V6Bg30/yJQ5zTrolmvQsxt/YhuxFrIMtcyQmH1Lvz4pJ73mpQoZX0
o2/i21FmrHLO+bC0DKzDXRVTeyxzeEum9xXbJMQJTnQ7MoYp2vShTuMzfo2PZpzOsY5Bjcm329tf
TdiilJ+DYHaelx96Ft7qnbrV9JF0duIutwmqdHYZV0Nvc17vn6Y++2APdR6IE90UZuRJJnvi0gxz
0Sc0s0u89QzfLeu4lyXOrV0l8q/UffPJUntGUAaZWYPT8ldtLcf6bPFx1SHRD4gyT1V1mJhDnEjA
KU62PgU7PNzP2C3LUzeEJS/ykZwZ6xwC2tniVI6Z8bjBab0oYLueiP2+Zt8dIB/mkF16lrFstA40
aepTg5wLRVLeMB1rysck7d7bjr3K+u6uX63HSrxYmhfPhJOjGu6jQ6DlxYkMmxztJV8xL8XYUdtY
YSNBupp4tLHvela+fNNLFNWpHR0ZrX1ZEePjUDwHbnBYk3nVBLIycHgKJti4pQkQ2bpg1ngSBkkQ
sy3BrxgNCWsDGavm0vEWntyZ/k7YgUSLhw60q4Crk7OJi8sI2yNbt62JCViBgbqz9OV3cx6Paw+z
S6ApDyVGQiyQbonopQKqi/PrlaqN7ZHE+NnLlU3UXcIPDNbN3bj6Anl5ELt9DjKMlHCzD4Q5Auyz
7OGRumRVJD2EGASRnUz1ycEi3zhBtplmMOS1/ZnK07ps/a1FIvJIRvWMWLEk+1jotc1aci8DfxtT
zLzJh+5Y6WjNJ3l3cWA8adq8E27M8UELb21zKbl4xH7ydY3iSwAiEx+TvLcB6SzTsnO67GhPPL+k
uY5UhbDxECaorqI1iTsVdwKC62DkRs6M72ZgvEQc5sFGUI77M1Z3zKUVRniYykEyY8bZDp22eBqz
d8/Wb4MOdfc4s4VL4uoNScKD1RB7ORNd1Ripj2zvDbZiQn9ZP2a0yC96fMlQHzBJ06VnEKGprY++
Qz+1e2tLKih5xExLZHu17GPawP/zCO8F3YOmg4RqWZNnNnMMttC1aCPQjl6BeEmhZsdJpjz3sq04
AmTnaU13hPX8Htg6PMJxPleIACWS0QUl3b4EboWllQ6HpZbPWo+vzkQSSxLBeG5MPfAwAFCgNuYO
ZhN8AkMw/wOlAMWYB2Ur3e00HME69iByd+vbE7HSxFHcbe0g+dpJMvWwFM+6yqksoTM4WuVNIojQ
SNVlJNOUwF0TSVOA/tmzUuNaMdw71aJxsobRuAJMYaxFyDPpSkhIpZOseNn4C4TKOyWg17sedemE
4hbJFCnl7E4ItiDNQP1cFvYP0QBwk0bIGoixENTH4RVRYtFfJEz1MUtgViaSNE7VVnNAHV1LX98A
I5IltezEOLl11zTme1bRG2LyuKGR9BEr6nUhSQ1lAgZI7NeXNE6kvCrerqDEkM+oVaBMkm8njBT2
tojVliG6OLns48r8HLslDoQDfDd26UM+TddJSXcePC5dtth0kQNnuofnAUxkrl1lVeoXNBuQJRAs
tXDAb6aO93VtbsMcz+lsj0dGc1sVmLeHWrbAH97rPixH9gtjstMnGsMlBl9f6zLQRXNK2yi3jn03
1jiWk68hyZWmplwGjaZEk5SnLDfvA5cYJtr3nI4j51yPWkQec4kKHnW8QOXutTDlfRE8RC1IgihY
+NAyC5OBMX2Ze2SkAzgfqRQWMR2xlB8bxXqVzE2qgmpXw/fuwvTbGKbDMe1rjJwukg8kEPIAtiIa
a4pIv8ZjgLwooDwGvXqQKS1ao96NZNfmBt25NRJ2sWJABwRDyQOP/gUR2Ol5nclIqCjtFd5mcnzj
TL/OFuuuDThs2UC1Wd6hNuvZ7qCVW4+xFd49JcZeIwSZjy74dbWv79qW3D+Z8KEurLR9c2WwVOIH
z3UvmFGO9Zp+Rl6leDTs1bw+6Dr2/mnIvFxtpbm3Os4pUiNVMq5F2b4HQXAlu7iwubt6vo+G8EXN
+VBPtq54mcDkPQByrmp2weHgHu3AiryZzzPPsP2oq7TZznF0tjTSyMg71PzEpEEKmsBXWFO2UbRo
9B8YteXhAFpYVMFujO8RR74hQDhxivUCcz5S8F/EiMRe5YMixTIhhxWUeJMAeb1TbkLhI488lrXf
qDpRT+TYm+MhrOB4Myl4ic3ujuxNv6QjpekQg2hiQ8Gm7DhoRcT78Wx3UKz6MFS90f7SaBmDjmx+
shfH13LnbXCVd6jHMeoUBZI4O7jaONrA4zdxEtOKsoxtQ31T6clLlUXpNp6nr46FUbod0uNgZJc0
16hrCg30cgZ3CIrydUAkmtXpj3WDwH2Jr9U6uzbm+K4v1XiX5fFlEYm9CZh5i0YNz3Vpf9P67BVe
0wVfcbYTg5rskozjkQhjL1Cl3zu2XrVgQZ3T1tcKFAN4u3GCcwTShqJyrut6vCjk1IKmYZtid3cx
YI4Ka5E/Lzlma8v4CBa0lHDz62VHnxmilEE05XoRqnWf//R9gwsjq8vxpLSle4aF0hwMJbxveAQn
Lc/mrQPlEtaBMp9Bl29YS2rPYF0ip0RVT8TxzDmeGeQ76/ciCm4wFJablKAOuotGccH44C+jWzCr
c3YqzQJsZ3q4K0b1YEsjwiwtCd3qTuCMqZ0qaVlYv1ovUmloiFdrg9Tjr6L8QBofammB6KQMf71u
vVhwStDzn3ZYY/Z6U7r7BDdFKG0VpP2sLgt9dVyY0nxR4MIAniRL4/bYrw4NVZo1SmnbCKSV48eF
Je0dhjR6RNLygUbqu0b1/0QJ/yJK0DVUCT9NUf4iSriKWcv5D//dz2KGP37vD2GC6/6mqaYGXtNE
b+QIG7rhH8IEof1mM8j6rjv4Q5FgoEhQVYNptsW9M3Wi5/6HJMFQf9Mc4SAkwF2Odd1y/zeSBB0c
7C8TH1QJAm2Ra9gIJ4CM/jLfIp6RTJaqTY/ZgCRKjN1XcsOuRd4x7ygIJAYegdRnWA75lLp+EhfH
cJrBd3Ry+ipBwmZFL86Zb1MsemeIawxTuvJoK9VbNtEExnDwQX9agI1eKEpy2nhjOOJF1Qlnnqub
zAFowcwcDDmHNKLE7Ux0xOw0/S5ShmsScFXS6VMdV9kySW1y42SHMWLu1BmfjQ6+fLLgr4x5drZu
+3BedmrVfgW/R/3akwZHq9vw6IVE/TsZ9Ti5XfPBlknOKz4f4SSJyHAGRzWAFQegfuorzhxqg5Tf
jWGNa6W4SVL06wv9+j1DLRqoQXYNHT29nSyam+YytPSKwKEsmTqzKIXvSkMaCNt4g3RPA51ZHXyJ
jCS+FuUQXRPKFHudpsb0HoL5kjjLSIw227U8zo9mjiiLHNQKknyiKDuSI5GcOaHqp5N0VMYOD65u
o51lRL5LICRaqay70tP8ahbkKFjpcDW3UsKUVgemAuNtFi0PGBloYSRp+uCq32BSHYeoGD4a8vLQ
bn4ZTfRVuVgmfNxBf5iTWmOPBEY+XvbUxHR+JzdnAgdBA0cDE+z5kfMsWVJtwx9CY04gH+j8YAi8
xBrO7ojxellT0eh+Heg8lcelBiO2KNmF/iJaU/6w4SrGLi6bN4hA9Ex5++cuurbKRZyn+D4PsrMb
mHQ8KjBbKn8wyWt29yqJkCPhDN4skhKOt4Lsgzk4Z7nm4CIbRXOhnYiwic6OG3KG6uL3IbKScycv
aJz/cdFGcfrTt+tP19utN/m7b9cfBGaiHiCUX9bvFMY223zAs9MkPR3dX+5j/XvV+pP1yyU3xb4O
7ftfHoaZuOgflv6lBgF4+vEofjwUfCbEO3RMIH5c9+N2P+52vW79lt6IRo8B1NP6Gz9+sH4bJiGl
3frlT4/v+y0VWCB2VmzCMEXc/+OGP3253nC9G7q1OyWwKsBGeQmrpFSBnnDRanrHZh2Emj3O6kXu
Zxka5wwC5xQnpbBSUGfTY5FfbDaBP10oyFAujp5xHUAZNkdmA4eJ66bRxJIfHJx6/LL+znpt77LB
Znq+7LC2nayxfWnUjDmxroeNZ8A19NFhREp9RZsAlpPgUGIzSoxbNyqX9Ssjyl2Cn+gWdvrUnTNn
Oo1iXI5Noo+7rpaSlJKdoObb+WJc0C0YsK64EIytLiYxqbpRAffPXqSy7LD+XO8AZzjtANiFPUmh
WLzUkBj2QzWal5CuyWX9qsvQurQMfgW7NfLGwEFwYC16YkEwVeTAnNfwx3VORMpUT5tmkreYm+C9
EQzHstTw43G0z1Ve2OcIxwIJR2m5N+XrvmA4At9TubBogJKIZB8kIAuq1mIYkbnqZb3VeqHamfb9
W8ONkkM1pq/IZ0sWz+yNtMb8ADMFvKaYyTR3el93hXVudf6f1drPadphojNQRRfvaRAgMSelYl8Q
l3OVO+lzAWPi0NRjjo1E4F8tc1lDQF8wlnK6oESYLnMSkUaSl495MU+XUl4QVkbcl9YI6EzcQm9u
x2ExzjkrPdrs6Dq6jUdix5Wg01D5lNYRgT72rSK6JPKCEC3j1JL5qU6YMjND8VyGDhtmMMhRY5AO
NoSrK5Kz0M5lhDQf1BH9DzNXyFWEEV0UXN4XNWiWS5vk6XGpghNFxB/XL2NYQ0Nyk/16s0Qe9OtX
32rzZAi3vMzZEfFGhKGrZp2qeQsKMRI6kVb6TWHiaao6RnEqrBktHhi+IfK9BIDOLuGiJP5Azo7V
PWD7I5w6Ny/zRP0Coc03y86uGEGkxg6RFwe/ElqHyrCe1wOrMUiOtCNirho3yK5q2sFXS0vBQwXT
7Ndv0YS3+xn1PJOtOb/qRFN6oxxjKij3bOJ5qDVCIjXy26bPuh1Bs3AeiXDFHtV2WwbJGZLBmYGv
0gokw6F241j5gU5z9hIrBU6UILnRaRj5euYWJ+kXAmhgpeVpbVWa8kpGu+M2bMYBTEil7uqOzBmm
qNxmbLsSQz1ffb/yx/frLyZqGf1xy19uvn6r8/bsaQ/erHeNQ9WhjUcUyvrDH7/w05/+/mWRZ09t
oEd7xHv/eSTr/a13v+S59OSNAenzCAG3Pz2In27fkFy+1cMipBVFQwEcTduc1gtX9lZ/fJvqSXP6
5br1p/3ACMs0o4xOu65o+DUC1SahEep5X++UOZt2sEz5wNnf6iL81gVh7VFYf6N4/KpNzXDVJ8wu
0yHODsnyapGQNPFsjkQE8gEy8caZKOK9KTEPRAYMfhOkjgcbkt/Q6Q53Zrablhhsa5bNR6RYL4po
jjYt+Rjmk7kQtK5HcJYsp7of7MKPivm+k9JV8id4zngtlYoCClU4A+sYpqQG+QxYJ2ku486mZYN2
poTdpy3JMc+sixUzmQO30jpB6WnaSSTk7lCF1cdMQd5uDjaMS/58iTLCxoC4o+h6HQs06EqUOPvc
2eVNrl45OsP1umsf4fWgHXwhenhivml3IHSM2RvNmuDDxaWZ1OxT7EbbKFe+5lU+ILKxiIOfXL+O
Ut1rLS33ynaJPXeI+0ufc6plIUSeZOOvLOl2JepRadx+UwytgCDBxF3g05b5Rce0gwmmjla8C+rp
GMUGFNw4yjwdrQbGHPJBSzSikUXDyVTVaaeBz8AmWiOqa4GX1WKqUUszNNbYgQWE7GxTw7lTeB+a
uE184qHx4aQhTVsLEBbpobwII/inAb7ubB3IGyEcxPg9tspon6ukPU6J1M1fUbiqBz1vX+2wDTw7
MAdIhlKbSGpakOXNsYKZ4sWKIraYJx8r3Zm20wK6t1sAPy5DeI7UhgBiDk/2YvbtjAfoQpb01+LZ
6TObQPPqMColBDK1f21tEhjF5HxDtorzYKq8FP03KWgTk7922bgjGXD6SE5VOEElUlOJlKu+6moS
eeIK7uRt5dCUCXqRHbUZp+qY+sOIxCVLLJNI35dlCT6iHhUeU2qod8YW9qB9FIuBnWQyrpoinDbq
WVuG7KrjcOzwdeLoFRQN2RRSe9BFsKqTWarNU9TuI5Hjvi8/HbPR6AL3+PQibl68lfimvVYt/cYC
yzHn3YX+yEWt+uiKpjLxqbyCBlg6xESY3GLi74xGnA0S7dEPElGmGV9JEZzvbBqXTZQ2VzGMUdW1
A98RxERZHQcoFMObBmlI3p+cgbYo0QBsnxerQYFGApttyjVZPAHv6Hc1cezbJIFtFRjZIWbGiNC3
2agWnXpkrYQ4s+h4aThd0tFhxmWLQ2Txr3D3mh4+abXzbCYNH6kAaWSjGn6PLT1Cq3ZyADJZhXMV
zkXtCfXU6F22KzUQLjOP0Rr8trDCDaJ5c5+HSe+Dt/I15JYGSgo1w1ZqqP5ADs0zIO0n2wCmbtMJ
mbIUEZatG4esv64NmoRKx7JixUzryIsMPduG0zPPFr0WRTxNrfGcpC082ioTu7Cp0wOeKDvhtV0K
+qqYpwGjGdsgpwZsw9A8J+mNraVMpSIS3mK1WLYV2PWJeHWKo4SPZfhK+0U9wmt/Heuy3rkjQ8fY
cS/9VH1xu+LGQku+o+kbedr/sHdm220jWZd+ItTCHMAtAXCSKGq2pBss27ID84zA8PT9QdlVWZWd
/dfq+77hEmVLpkkg4sQ5e397GsyjO5OoNyddsa/o1sVrZoblwusGhIdvuC3he/lTUMIo3zsyxwCK
Oc1M6NKZDZgq0+f9GZclWqxMO/hFl+6ZpjREUSEArOL+spU4GLAD1ykKILU4p+uhd88pCN1aSgjb
+rKGY6OBUQ4ZhAZdrqm9MdR0Tif5GLu+d1OPKmoKwfVIjzVQKJZCl6RY4iG8e41KvpoFuXPfPblZ
lDSU8MxFiBJlulJXDB4NpJc7YpXPQMj8k6f/NklVP6ai7MjkYwxg5y3/9zG7GmooOITz1prGoaIX
vAcUUJGrmrP0EFCNTfpTOrfZ8MPbAspADOXA0+cPTqwzbU4jQwbLWuUltbGVdjEwFz8N7LjmCrbU
pcN0ZmZlDysdJpzW69bFoNUH3FKdwNYyrsghr6/ivVIdYXqkE+zKbcXrt2Hm0GZvBtPiqIiJAqZ+
WiVBbJUkVF6zByLR0JTFeCEip/OguWj2p2QKvcbxU8+bvpP3pVvFN/EiYdpL+3dCC2NnDrQkrWwM
psQ9s1KhnPDfra47dUXCMR1mgKl1wAWMiANywtLcvhNCPdPgHH43KajNkjca8DyorWQ7jibmdEm0
RLHkoFURAyeLsry31MTISy9/xgY7IIEyOwOJ+651yuw44VOq0cOIzHmQvnayMEwxg+0OCLDC2mec
POLZJqbJzsgD0O+4Cm4tr7zqqfdYTflF6o9yGi96OOOq2mmMx2WHu69gOdHtd2kWr5PDx+AiTvFn
oL2FfGXu4h4q7NoHVT02nDxbJyZpxGmA9oDpkdAqMsMAgSHiLFoqpt7lCOdf+YDecYn5yU8TfTxh
ehOA7Da9iUUL5pvsqZABapszUhzd+x5B+6ghpe8yT+zsxWj2941Xg2NuXaRX+kNecftpCeSDvOo/
i0oep7Sw0fFguVsT/dHWfnmlOo699B/nFrjDymnInZ2D1RrHxlFvXUZh4S33kymp/EvJvJ3Li6xr
BdlRUiKvwUYYMRt7z9uuUNZ3uL+a9NfU2u/uQN+ERWQOsibOoxVRD1fKDVwdOHvS5EPUxNH3NKad
Kq/IjmPZbZz6+5dSoHYBL9RZ8i5S57tF8vDOmmlsmVb1nFQ0beRLUxJhuDZ5BGRw3I+u97a6jXGs
E+0Ym+u1rvlcE0hGkmNDkDrzx1AxY0KsmR37gTbC/Ji2Q0BY+0+3WsMuO3joVV4a7bjo1cfQanno
DMxuIUWdCTy7U16WnvpErWGZY1ts7QX5V9wRWrgFTdKjqfT8cZmqD81psmM6NIjIlu4wLB22fylf
PGbkwVfJZeYeIIaODdrIOJ0W29l3dXwUsr53Fi1YWsPbV5NzsRgLgN3SsLU4SC1ct91vIHliUVk/
9I5YyJzc0X79Vm/5v8rlCDTrPfCaxr8uiFL7wrFulMBLbeUwqCcfWTZYh8OsYj/su/jeL+brMv12
rKHbzyXhyowF7b0HHyeCQfhtRPPB5Nd+qkb9dcH4ePDw5Q7ZeIHBbt1I6+xY+nT6yHME3z7df/zQ
DIdt78acp+pm3gBli92+QR8oDqj4f2lD/UuaLJuMh8mpT5hxJz2yvqQ0630R39W+PV2XklaH5seB
W9ucPhMvPdneyYZ6fyQjcxN/ZlBz3Wm4RT3Ur3qYppkRFl693o+rfTe0E7ir1lvCulndm7ZJXo6W
Xn80biTXwjqha8RVL5Exlf6MrHI7sqM2Rb5mI+Ms0LP2QPdzbmhT2PI6WVaYN6RVo9F4Skf7t1ky
951TCW1nWGamgylD2kzvb6nr6tz4kVA0jfGcR43oQM+0AkEOh9I9aULzehklpl/u/nNqMwzT+K8v
2XyYRkFQqk91baIsYixOPW2R7Y7ilaHiuUYWHuFkSk+eYV10Tb5UdUvSxup1DNkwNgm3fNec5WmA
ucdO2+oRBOl3muEuErkgG/Z2bv4c6cyECDLS02CZr9PSQgdZ/NDoGOw4+rWAlwF9sGLXHW/8bGRT
1ORlkA0iR8X8B+vwznZqaCRNe2syzYHmXiO7gPs+u5Lp/4K6dpMCq/Zemcmj7ttl6GUm29U8POuE
3BqVOuPeH4MejURpGrz7IG4C4Y866FGfw8vs8Z74sLDt8Vsf95ExTNtHwQkH6tyd6OkETk12dUud
HEy01Ll07h0b4HI5XIyEl0NRdeF9AisaX83Exu86eN+WGao/CpbXxp8e88Z+ba2RinfwVVhp+WNh
jAifmsWJkEEy9d0lHziBkQSIQoV51h5q149pbRyWeXpMsxhuuZZcdI+0nnXM3HDX2GV27r3Dkpt7
3eqr0yjMaW8ZnGNwt51aQ2V341jdFf1G8WK1aJqF05wVW8eeLn+ynxSadtlmQTyVSdRY5t1c6TM4
ZKZaNs6+yNfMz8bVxA2HIDz5NP+bjip5deoAEEKHZZA00OZGI/0Zmkvj7iSeYUXv+pubDM15trw1
GNl+aK1/WsXTiOY6tCQRnoOXP6YmbPulE15UsjmEjfxVNuN0225G9oqhc9bMSLBRTXmNx+ELAmM0
GVXFp1iV+7pKj3PJpuhmKVXR1sJCVUOfPOLU46KCSEH/2/i8XH+Ixrk+xj3NBZelI8ZnEiCzBTER
X6WwERujJ+NKdk7xPD2bmbrvvN4L4kXLggKXsUA3FLoYTsK8P9VMjhGSUh0NpykryWvacpBQSio7
LtlaETkXrthpvQ0iuO8Q+UymQ5lPi1R6qzhwrDzZA4NwXRUABgXJeeh7rGrEyyYoN+yV0Bt4/jAG
WIMVe2HkjwgcWx9k91gPz1kPXLVPOPSUmWngx+lOzBoYU+hoESU26d0w7tslezbgvbCFD4+zSGUk
FT7pfnTpxZFwvOO1KuFVYR+zvY/irMa+2gt8h3un8uQOBKpukAUgTGgH0neWSKTEcqBhZAtsMlwZ
TowzBODWyG4JPBrrkuH8ErqZ3kCde08zgKU5YuDEzvbJ6HwMRc36USiOGEStpEJ8X2RTBF4xUgcT
7TB2y51PvxkYbmYHS52xYxU+I23B0cZCGgoMRs3ucxdXYEDHzVU06OaeCMyg0ct3KWdKlcp7lXE3
8h5XdGt8rQ2skcOzXpnnfGxaYjeQBhrrifqN4ZGutwhVPyxa1kb/2qEaByrc15c11RY+InxoCafZ
TvvR0aQAAGzR927biBMJwoG9V7biUSscNP+Jcx4qSAMW2FbaEPYvRN6vS4+uukzmnHESInLTmr7X
TV/uEz17hQQns0FeugTmeVrk7X6lNo+q7rVC9cN+QiNHaMV+IEHAKcDIyrkydnmZeah99figpvLZ
kvEYoV4A2aVX33qLHvBKPPGar58cBVfH1KOKoVGzFA8Jnxg97ox9/t6aKKEHaMb5PCOt9N0HuyXS
ebavqlTPnTaJSLiMPCB7rCF3JaJPqSLrex8DwdVaF4BayoF0hccX2Ev6XHAyOxm2/ziu5rkS8yH1
zEunx9lhS/ylkuesmr7SNCr3DCehESMNsu3hcdhuUvqRIdwMLagK+wxlL72ZCEn+sapuu9SAhBs4
F3a1FZOlhcs3IzMvGBMbAP969CxzJD9HLHt/2AJjGKkedDFhD7FfCacjX5yoZyAY6+91svpo0Gxu
fDhv7c9YqoOFa8ZDATvKGeTuOB+SRTt3XvtGEsAYVTVIzcTy6V/F/u9yxE/RtM7HahXGkW0TVBo4
Y8IW1JXLYojKjRoAMRIJRAmnpd92R2/R7nUGszu//VEAsOu85tlSxF6kcY8FtIFi3+cPum4/T8XM
5dUTD7UW4ltr5gwh7QphkREJnayOdP1h2LURzW1HrJcP7NThqChRre1ivYqwymW3C4JZMoo56Uz1
teES4b72MZ9OMqF7XLx1xAuRVmJYAZttTzIyXVt6LBpxvj6al7FBLlTGZymWk9UJSms9zKT96Wji
uSvGawERaVfn8/fKQ39jLF4buVYgyHW/0J4MNdkXR618Uv2PDDvSTWtZJGNXUTMzezXSMQGvjBXd
nT+pMbMn4TJtdEYQ6159GhWSTt5uDuVTBIY/yh2HQ1s6Uj7TBdsNhSLaLBW/VrARwrWBrwkq8rbv
6bxU96bP4DmxtSVMuomXxordeMq7Az9uHJ2M/36hW5+5HKu90RWfQ84IPMFfGeLGYchIbM8fOBTB
4rmbNYQtBQtaqA0afUlZhd1al3uypy+6u3SnuqM+NCbv0KCZ5gbafallQaykJw1EsZciNyPFl0uj
XV6WATww8/piv3TeaUjb7GyrLPRLrMYA/dpDgqUYHw2iFlUZ6a2tXfpMMVXpyqud9bdLRfOwE3l9
ELSOzxaa4F1vfavjyYlAsDF/cLu7lPLVKRiPjyiKSHG5R0UojtwxdA2G/MFH1RlNU9cBfiZCpi+1
PZhCEDCWPxxqw78fCv0dsbkKjKTeIwj1by33pSDAZVeAGsI84s3Ib8eQ9elQQvThZHVZEXOvmned
Wv9uXpqYtiCEVyRaF0Wn4LBgcsMD2V80N5HgsrM2WhxX7etEN5AJ3qnqM10QszjTyezZN3vLD4QC
3a98+2fqjmWY1E9WcT+NCzaWWKOeJUo+ajQhImKM46B1FuJY6TJo2qMHJZBY811n9LC9cQbQBKJv
rt97dEuJn/ErLqiJor6wLqntPgvRHRxvGA/dUpBGqlYBKqXQj2NCb2C+RQHcB2p06tBqjIfKW26c
rCDDYBbqlBbzxfSwZjY2rUcnrQNdb+hGK0r0OUUMWT2sufmd2RQkhpNZL/O+7DBUG3lKF3oiMi7V
f3SJLx9Zm3+LJKaJ4jPox0+BCYiDUtThTQFJdw/4/LY2zF0OYfgWdsm5j7XyZKx5R/yBumfyjz86
q7DUZSDy9dilkVPQqFZtzr1Y+Tid1LcEXG20DjlvMFqoSA2zSyc9eaUSsUKTixpVMODXIj2tPS3V
RfsgqGIfQ0Z7wwR00IgquE97myQVdyC+S68xACpiHeNOjIfaS9bzpIHGZTwwHtjFaX/283fBlcBA
4jjoieL66NE72BDtXPPWsSak0kv9grG0Og+bpH3s0+rslBODxz+ff33VbX/85/e+fsSTmkdoxvYz
X8+/vvrL30mZYgdII3VuBX5DhSdyDdCtFXuE2E//9mv++Ff/9ld6hYU+cOlNVOzbS/v6d9gNGUL/
+Y//8ZMiq27Ixcmo0uDUJHF8VLknKXi/VPvbK/16GX/8nmowbnWIhlhH//VrO7wDnJnSw19/89fz
P/7i16/oPed7MsUq+vrVCa0nXti//pWvv/31977euK+nSVklgajiJfh6+uc7CrehOqSWQSiG9hIr
Mk0cn14lrsiPwuy0MNHdLbtw6mjebRrDQuPkotgxZ9PkJJmz6ZqGEZaKQzE188Oda7l66M2mf8os
vDK6bYQSkeOWEvtSsMJlgxnahvzJkV+iKAXWzhY7RZm7sMzjbp58xvfmsNPiMQvnBTOEW1UvPp7M
xULP4mSPhfqhigrg+gq90RnzO13fRiYLbLJFE8Ac5a1RLbgwsp/bCKNbNhfV2Fwaa/2e9xUq8da5
nUz74KMlATC4Ew7eXO3OKmfWe0yoiJLkFPZqyAIaFDDe4nvdYkHNBAoBy8G0Hk+ALtcGyzGK4NUn
j5ElssLauNZglTP/3LVbkJRlg5d0DyOz+F1VJJc5RdPruiWDbtBo01D+WAlYI4RF7KGLRVLHn0Uy
5Avxhx1OVsY1got2ZxXziY3tqDXegUaasUsw0lr08pZJe0OnQ0KMOd8izQkserZI6/UNgdIdmryf
cGJYe6df3pHlcHIY9jH4EARe2d6e+zhKJ3hHut0Qe+B+1pM1h6pdPieBLhirFwu3VRNSLNkDjXEo
0bS/JdJ8rgvK24aVLFSqycP626jTBUW5j5kzMk0dSSvAjCNxVXFUGVgkvI4Bepau2EfJkmp1mFag
ZOM4NcJuoTNgW1URjMNXxCzHjVEYBnJum2wqbXxrJ9xpws6fp5i6wsU2wbDnfSVpgkaaYBzV/VhC
ORY/Fja1SEPisR9IWMJDMd2KzgxT23lqaXG2cyf3pmAqX67VHcsYllnEC86gkZRVwnIlXuCsr/ED
GTUOM7K1jubefSVdJpjxrwaVVrT7Ydnzp4yZfGia/lhfh9WHr96cnXz4Xs7p/bqRs+xkfNfnETqJ
UdhoeYTYf2me3AY3wb+pD/+G/LMhk/4DssK4CAmtBYzAolRC18ef/5tfP0HJXKQjzallYehSKnJ3
Rc5kITWK+0JH3ZHa8bODlDrSygo7LZa0vSfpCuN5MgLNOhGBcGCGYmxK5fHGKDX/wZ4X8LWivOZc
CLXon1gK5H954cZf2RPbC3cBZzBadSyXvv9/vnCc3R2kg4YdZyKBQnOxIVS087ChMTkDk0xrMMNe
mhbJ1cmS9LxYaIP/5zfP+Js3j/6Ha2ErZYZGlfefryFt08ydkzI9IdZYrk1hnnIjS05Ufgb+UKEd
62KC58zpQGspGUb97F5X0rL/C3Tk/6BN8l4gFbV928ASYrh/JeXk9bLYXS7kacTzjOWgs08jeU69
ziI49dmbWiXRx4X7TOxOe/FyYz6mNFtUY5+auNcumNTaWwp6cDredJEIZtiviM5JjGSKbMkyjSKU
pBGo37Ht4Neb+kuj9eRFCubhncZMuipiwitT47vrKXWc6/aQ+zW09e0Bz7O4HYr17X9++//m2oW3
BbcKKp+ne0JsH8+/XbujPnjJoBIMtAbkpQnqeJT5W7SmFPvGQchvr92taifOlmo9OmZzKueK+T4p
Skk731bI+4+lPtlHwynVKbYTHNwS80TXxOoAeck8jub0NMa1tf965f9fHv3f5dHbPfR/Z7Zt8uga
j+VftNHbD/1TG+3/A+6xbwvT3VauP4XRzj8wTZoQWwTf/CerTf8H7FUIbsBILFYKA4zbP5XRLqJp
2wRdYxg6DizP/n9TRpt/WY+IQRKmwTIAPdMSFmPh/7wYO8PNSGOVydnE4uLZkt5QNRxyaWIGSszh
vEAHxd4fH76efT2gfIo6Xc+OOr7OkzI+nc2O+fXg1Uu/sg3zXOe0H+jDepenJcaThIbXULiAvOqP
QY8TWipEJhsMhBOr/EXgWiBZGi96S1mvaNgv23ygQ7PIj2e3dCS2tMFQuaNxjcsW05Ur21udiImq
Ix2x4pAXLQYbmzeuTwqi5KFZSQ4bOT27ueufcH/SBsWVjtIlRFoMIdU1nJD+PToyc86vhHi7kzhv
E5pvBABUZFQG6DRu65wfruIffeO6IUnLeEk4rRFy4fa09oAmoqlh7h+Y3lJBGzHdnTXO2NXh7BAb
1RBGrFm45qVvHZOTwtEB2ga9ltfijdBSn64AHpcehn7h51Qxcj4YZnydZfLdQLu3G7usCuZG/2WZ
MBngqaD7M6MeRy0wbMZBbJKkwXqM+mq7lVGxNWMb9UI7cIvzcrrIM5f9WN80FoLvTGa/3UwQ9maa
5HxiXlcEXg2WQD8t771mOUGkoN3sNmeZI021EcUY5kie5Rr13ppcJd3nNIIIsskHgB5h6ArdZYov
U0w9k5gyjhi53AtNGBy9ybLx8x4VCCP01KD9pnJesVh5P/I4fyYWdgRKP6kzR5ZzWT9mxrh+7839
3E6/CGaIT2VMOrjhDjjQuyLsCyzwpA8/ORMgPq8lTrbq7bAd6K34MgGj5tdztJITS+WVxfty6DAV
waY9JVpxXueHxauSI4kNCBSF/eyXXXeOB+1kK+8CCUY78dbciLY2biTmHbUSET6iuwyB5FtktGn3
qeJlcnJgTnPAzM6FA0jvKLre3fsjkUQogFEy2aIKZcMgcJUVKcj1kkZ5ZzysKySaGnf3s6eJCPx5
H5gtRq+20CnNBoxXusmbmefyRCvifR6Bn1g6Uohi6z4YbhVNG8quVyElEdJlragPqp2Tc9XTSyge
lqSAf53ry3VlfoOKwnmhk8GrN50zOXWYty1dhoqGPWFEwWBZ3aMrM4sPrQ3wPtKsQ/53Yti/PG58
2NGzPwvszR9Jf+pb52a0CQBamKkYaJltY+V47z3LtXo3qtEg5zK1j0kaY2+oH2WzpPva7o+EP+vI
5sflBHWM5u9yoKAp9w6DlUMpQt+b+PQSDaKCrhBIJUSaaYu5J6b8RqXY/9Kiuaux8w8tPoVh6bXD
BImpI+hX3luzuzcdd4+Xn9MtvSHK4m3QYSb6YUB00AiTcUFNVdHotKvdnOkqhXBTEBk7Qkw0YfU4
+MsuppFeUXLVkR2kJITelcvL0GvrwWnATEEmM0tNPln89UvmZRy6vHeBNa+fxjY0NHFbl/Y9yIER
oIevbhrT+aEz50vXujm4PZ/xbdooSne+3nmO7p9k+pJOG4g275K9LPuH2KD575K2K6lZEJQQp1ip
KihGrTjEJZ2L0rmnDFivqu/fNJV8gwmAptquwfGSAnfqYsDm/A5G9z/QC9Cjd6HWF15kynWJZEVc
lObr3yUNL0YB0DMIKuMgF9GZ/53gXBv95jPOl/jOREgCIZ/GjZNzLOhm4QbNsiahqSMpj1ELBW0H
E6mHYzhWbWDbjFoGdNdBISbkaOnRWTnS2YVxs67u1cIuxuyuaaJ87H/YJWP02vd/pa39humzO5lb
RjPDryshF2mQkIMcJqbeHKyJECrbhqXC0hYuKfE3tLz3y7IQQbHQcG3WY6xEf9TLWhGsnFwsSGh0
YCx2IlTVKU20tpqGvZeXZ7ND4VWk5j2Gzs6Kj5nQ60PDVBVROqeiRi53nNCG9VXMHFrjXsdQsHqf
04JixWSLwClym0ztfSuAUmZ18dmqlLRCL7uJFd3mWgNyQfilGHIyExcPiQWQjG6BU2876/cu3dBS
HW2K3kCy1tBOwtcIRatLi+mY69PvZa7rCPrxZer9ZY87PSzw0AeqWrWomjtivFL64/ZTC6zxU0xw
D3AtChwuU+o7SOrYNW3UDUGhT78Gv1QPVaYeGdYClPI5zFSWj1+Qk7Jt6B9pd8uJ44Lm4azXczhz
koZzhCwrJqbIlcHQFEAaYumHwkC/4ze8S4NSP0vnmyylfNKT6lj3PatKebf4aN/0dTFobeqvVv8w
Wl0RuSn0k9Qfm2jGobTzfxjeivIJ24z0kOIsqfWk12V+ZybYtNM2Pw70FPdig+3N4MqB9UM3rNsP
bcHfZBWmG/g+4Aad03ZAmW5FiTu/MMx4S+0GLFjKcXpCJsj18VFDFwRFN7wPHBaD1ZUuMlwxgY/J
9r1R74U1V9z84EUdY5U0enu0EdB7A+RHb5YwM1A02idNUfQsjt5HXWahCPaYMaAMae9SpqDISOL0
MvlF5EzqRIaGdV8bU3mS5OyieGAIWG3d9AyYnouxyc17dXbsNYuE2hzwDeSrkmKjaLchaM8Ai732
6rTJ2Ws6EuKRfZ91s+AQBhF6lj55MaJrCdLrj20nwYGhRt2LWickQr1ZYApgWlWRDqoEaBS0wDq3
fiaLCpl532l9wyzGJHockiEAMtbzphInMWqPHHPuJy4jIt1vEL5yG6e9Rop8YNmT9uzr2VVaSiKo
H+507C3DOpz9lETXJPU2J8f6ljfcvLaJVIokM7rCVf/GruPsK+wa4eyxmQkH1wM8TY3M0S3h10DJ
qXvyWksCb7Fd02KtzkC+icKujXM1QJPTtYrkJncbpvcf8Raz0i0iPXeO8Ytw5ps2XkEsaG12cITE
L8wJfuk9/eTIco2cElAZlDr8dXgT740N5Kk5xcvMhHfrPxBpaOrxHZMRbLi+x6xerPltjmY/LKkV
guRNM6w3XuUS9P7KWm1o8rV3Oqa9/sGWwjqMiiKyqwmvETAk8tLJztxeWyt7AldSrycdm0uAGAc9
d8kIfvKsWxtb2s7LU3bBRhIulOZUpJOZP9SNSdeEjpfu+nu8zPtyNSR1qItgjRl9b0CBVXi7iWm4
y/zUvNHnuAgnx/7sSDmE/j2Eq0PFMjrPXJ/wFycdJAGB1CFGiLOmSi8oJwBPbN5cGdYQtiY9cNgK
FaXZkelbcuNboNbgvVHAaOYvMLM9OAU0cExaw5nocwI3plO7xW5WyiFXwV72DXYb9pwkJPbbiSwE
jph212gBeoBKiaWzED5Uw/5qNfbHbHKtpHZ3A/GO4JTc+ag8bBZgHdUzTXE9NEe2x6+nLVMfqEjc
jfiQ2EF8/z4bKU4XxzkN3BzhmMGsyor6CaxuhSQ+XW8nfVu/C98LGrtRB+ESeWRP9WNrObRl82Kf
K9W+lrI/z24DBKUdgCDYPa44vbpkAwW7Q2plsLRh2z5o+tSERSWSvZOv+Mo5pvRum924lbg3OGME
sdYx1+Ajhxjk7MomjbkI61fVlu5ljdOrVa7fGs3u2YQ1+8aA5m6GrdfXR6KxJsbIjsaMENRXjArU
x9yA+yn/MWewEosEzak7TyXWf/PGNgb3lkLk6icK6Y1fuqHrL8zuC0ZqY3txU1R1fXsrZ7eN8t46
0Fbh/CHQ0Zpu/w0B+MaKK24WH4dQp9dP9WzFkZFYiO1Qgw1G7d5O+TpHfQ4CR/DLmdqbnvlIDuI7
efQnMxHvS13TGCXGHOArAmsi0IMMYUIwG/gIfPgICqDgaqUJr/TSYUO/08E8AnAoA0euXGZ9H63y
AznPcu6GIIs5wXBweOs8Ozv0JtuqOagDS+NPojvsh8Iob7qSNjH10skaZqI/G/iVttMc5TnBNnFI
pPoJPNa7oG+EdQNfANJK/KRl6rPw+xZXbDqg7n9USEJfE8ctD2ny2Wuzvh/bbr5d1+yGue2NuZwh
j0BdGt99eiY0s6766qcXnHaoPsn5pHatgIsoL2jXN8Wn9n3JkIrNefVbRnqmLnzmSwByHV1Fi/5n
EFtgmNcS+GKae1ioKb3RPR19LiXnJPRpw5Sa8tS56bHxRhnxgTOlkt5P02WkOMG0IyuclbFV/Yts
cEA4eOMNbtKk6vzQXLiOVv9RJONtRdLALmtX9gHhnSDmEJfm9Y+ajqPYn337e0kwUp3VRLtq1aeZ
EfSnDG7tpiUyptiACCV3MmfgSE45s8oZf1567SCJPA/Yw0hI4v/fGFp3tkBXBJoZY0+xnKiDOBRQ
hxNIwN0drrSvUX0Z9SEXCNaW/tq4NJlSpFoc9+VB1zED5jOiqpJtdamH6zyt71ZT3s+6Od4qBMT7
1ByoZ3sC/upqK6z6KsBNx+1orIwB0Fcn/fJgKmsKsCG8lqIjU4bD/YzrYN85C+IQRpCzatw93e35
MJJeFLmu+Q37cR4lMTQUrSAm2jd+9p5XcJ8SyoWuJOmy9GIodTU5bFNl5hqNVrM/qVg9+7nhAr8Z
1jDJt+m3JUJJXXBbmRPFWNkWDANiSstaXpqm/4UMzI0QOkUo5NEj8mZnJNgTlWno4dLQAfCrpr20
WRLMU/faCZlGkIan/Wy7wEWIzb4gi+hg6IGr8wmy31T9hbAjGrW7tE+/dW6X4sFGCa3p5lMy4L/o
lTgz4cE5JAS1jkaJJbSN44K3pjHUrz41XvpZ2ieAQVYnb/TYBpvXcITRI7nrNcDrisWk8UdsNGb+
aC/2jWkv7X5K+zKiB7HRe1CYGHNV3+h5f0bFhxIi1zmc1wax1zmT5mYwwY9VL2ad/lpNfl1pLRyP
LW7+mRGERz60CU59iIdbyZCJcHjuNiSeBkrbxr6DKGewHB3dRbi7iuKtFV9SL/4LlWRM37T6N5f+
QNJIivulwZLQXTXQLVPuRGj+UJEZ431F3sq51QliY50SxP5sz9cNPv/11ddDg1hxBOHluT16aO0B
rhdyAy3BfbU9tE5rnOvt4espi7cB5XoiS6cszHOzPSTFZLMddcmd67rZgeATdLSFf4/3Jz59/Wv9
9hK+Hho0GIBVwN7+80XoA3hEpzD76A+u3AaX+/rq7572EymkldafxPba9NLRz734XuuVcfp68vXt
2US3mKvul94ZzN1Rl6GzXCmcthf79ZWl0iuAWg2CcEy86Nf3NIa+XPbyRDiTeS7liDBp+8rKKjsw
TAKz7DHz4JaMapu+iew8JvfDgBdTbJy2RdMH5GhV1LLwnOvt4esrn/7cH191fExff2OgADAjs8NS
5E7ocahmiYg1EJRZPeBKpUOuZrKAFHzdoHnW9nMznMkvvhpqSgALSob1FtS4brS+r4cZ3RzM5399
U7GjcJUwIuGse691OUFkulCUkXzlbw9/fo/gAO1YIdpyZ0JiBtf43w+FpjDIeUBm3K3dJoxH2bo1
lqC5xpHOZL4ZVRqac9ec/3wwNhQgRXZzRntIaIIuQaXVbnoyCPP1By1vjgvb8xnEV3sW1Ohc0Oim
7A6QYVWi06TwQpa4PdVy3QgZ6W4KOzqEWelO55w78WS47wyhprOOGv7QQk+ZoX2f1fbw9X2vJraP
PqjCUeetDpr/aquAl1GdIWWpc1v4I9cz3HB8tO9Gdpm2JM18dor+2KTZeNaEl6GKmtbgK+X3z4cC
P/g5d1Fp1HP1v9g7j+26dSwNv0q/AGsxh+nJQdmWrqQJlyzbzDnz6fsDjq+pUruqu+Y9wQLAeHgY
gL3/cC/7OX588pD5Q7JLRdfCQG1S6ZpTmashUbwBrRiYDvsAe2EDSQ3IBSEckQbL0KXIxUEbswXH
JzvvDLEHDTDGKRI7rAKMSLspRRZJtmsFtx4IHTXAiuJrgaDaNjZRS1agcwQOr0kHly5DZZqUC4VM
N0CUKGyfPNDIZEUT3uma+dqPVSukzIiLzPa7XhGddWIDXx/l2odF6NYOaqS+wIwnLd6JSjKjJ4yR
Z2/5L65T3Adhve/V3tp1sfalMry/piwftkBElSgO9zjy3kUTAhmmVrXXYWsiJmHb32PlCwIm1XbM
kP6zLfdpsoIrIzZR8xae5F44eLtswitmTPcuz3HWE6WL9fQmVUzg6cFKFfQYGEZMGg6x6WOp7GKl
kaF/Y6RPgUtq3GyJokJTajtPgJcCwFp1+qUoXQPYdvuTIV137CxGpUryFCUmfvcx70tQs+lkoQLO
LWiLcDkZSRzCfUQ5Xae7jQt26youqhQBBPER8kGGad4urpEsTod+pbY2yiLG99YYUG70mE/Y4EBi
XXkxVe6LYrIdHq18bfgj7uMDeHjbs9+U9KnJnHlj1TZKxCkTLt0VovEJUruDc2y8mCxcDB4YGyX7
2snrYxL3T17eX/d1MZ2qgukZVAMMM9H/v2vwMG4U47GCulF0DJazQfmrgIKidMW8J5vHLDPv9xrq
DCgvwGrDIa946VF1WaE6s0tPWV7/FVlpB+9JqPkq+pEU+0uHIyYoOt3ZFvmoH4PhKW6H+iuRrBXK
fOT/wMh76SCmnen9GFjOBs2WneXwfas8bdw6WvfcWy7DvYoAVGu/kbBJv9l99wL0E+KTE35rZyda
lbPiAVbgz1CCDozUkH/jgv+lp/HWTR0Qmyh+OkaxD3r9O7jTLxHwCsF0CwL/bvadaTN2xD2xGdm3
HgEQwhKr0R6jPeqKjPRNlzc4GPEuLrwt4ffbfDj4Klxnq/fVvVE4SKiYQ7yugxr83xj8gISCQC0D
cnILIrrW48UMhFTTEwDAHTM7tXRWWpFeTdiHbozGe2SGMK4mKNlDyxghal6JFbwOY2xuAgt0LKwk
JksGn5IwKu5A6qEjXDbqwXDJhkzhY1+TeMeFlEAV8dV1k4fnTLurH2adH56QsGUI/jLj6rizywlH
z06oulYQoIoBjf0Ed2EdbEl9zaPF3WWZN/GEdnBgWS8mIjKIzT0UmXBUNMYnVcvMXdC3rz6auhvF
UpFgc7jNmjgkchEz8CkU9JTzl4A/hnm4tUEv39zFoKfXHTPGxsWkLUcJO59moc8uklCZ/3WeOFMf
FupOc5D/0azwmodrJVIZKYiKremi5t5nzhFlgBL4GhAXJ+viB/OuBMy/MRD8EaGtkFiMcVIr902Q
oa78os+Znlu3pbAatGIfGhmhvgnCByia18l0lZNfIi+noYAXoCUOz1q713z1GcroK4FtRA0DSEsD
Ln6uFpx5twLWbfcM4rZh3dpbZWRqF8LGQpMZmC3f3r0F9FLQw76GJFaYmnyHEI0nHsJhK1TFLOwx
KwjBhr1zU+XdMjNgpr36sx7QXJ9H7amIhnkX6kKXxsy+2gMkQgRKiBT4Sbd1TM/eZT4yjFNP/Bmw
Pe8sQUki0L2yw6y8HZF7zieca+zHIWn1O/XQVNum4M7zgRQfi6IJ0JhETrYpHvMRBXinheVfAZcO
3OpQWWaOsp/Vb6IpP3QzL3ZUaWNsFN2tEfA5hTXy4nZhv3Pb6Uo3rBteWMh0R0xudKPj2IQmmVze
hOmT1Ue4OdXVkz7H2Oka8Lq8AHSgFs1PQ+8WyN/DaJ1m61jr9k0xGYRo9V1p4POcCnhq5D0lZVQL
fSV9rwHcJB6S7acpuu6TADgzw08zLbdOOH0LlGbex1CRVmlvf2Xg+ZcaGgphrHHveHz/i7AGkIiJ
ZpoF11FUN1vV+6vzpxjVqRS+9Dg8hWijEQg7qYPBZKT0ULmfnC+oxGznSd2bOqZ2MfkYJnxWyVS5
eCvS/i9sI6Q+Chiv/i0qBqSna+0B0o+Q1VWQ1/brdVYEw1WvdrdNlv4gGGj2NjxwMIm9KbQsfOK4
TeFHx1j0yQWyiASgMBPyFnGQPhHXhNYwM0qRRVUxOO146bpZSFhsgu6Iqv4NUqkr1asfsgwjShDp
SKSc0h5+gl0wZpAFyjT4A4jm5Le+gG9EUOx8DekGuJTC9kAntdIp/XnyzWAP4m7tQmDoIjXYRsQk
SdOZ/ob0Z4WHOsFVE5k9x2zGQ+on1xlSlEfPK2/Dkc+4F2uuts4HlPxRUj0mqjoxwo9GjOAHMHkE
bjdpwfiVj2TDCIVBrA2xVo+b4ij7KwBY+2yomdS79xXh++3ckZ6MkofBb234R5l3MqAzn7DLGVsr
OpXYZDMKQprLI5V1dFwGQnaDEH7aWoPQ1cxXYFDL7aSm2Rknj/Q8wxc+m8FARITpVTBFyN0Mdova
fADH2LMFZEtvYvAtDDttUciaLIY4ZUolq0BmixNw5lBNzjkQw/Mo5JLSWPtRdmZ5mlye7dRkADcB
Tt8SLfseqKh2tIpdnawCYQ/ZZKpXrlB+PdTTQPxD/EeOH/36t5x+HvYQ76+q0ak2LlyT9Vxjaw7k
ZSJgH8H6YPK3jsShzDEndh7kq5nLAdDwXs0iBXN5OzvEvgV7gGHhUhg5Q8VGjwjlyqpcMkHA9HXm
C4hcZOewBWSKouhNHpYviZRcUUdk4JOovlbywdl96Gvt5rpHlYMHlZmfPeONNeo9CVXubk1sKmvk
o9tjlz8NsW2ceHMap6zHNW2FXYvAM5hehLSCKFAiKU/zbCY4nPntxjMyYjNiFuGVzCdkTRZWPGJL
NhSIJw1NdNZxwY1z4tTwWfGlJZ6H3OMe+nxwiryaWJ4x4ltZVi7RZjGsN5E/WelOzT0mhvqycKLO
2+nopaA+oJ/ayP1RTERJ+awfHVLznREyDGcIl0fcO4UYhjtB4zBtGQkbCEwHCbsIAYMGDZqudJy1
ZmN2gO0nc57fhQeU8qAFTGFzlFpWExtv4QP9NHtuHCUOmcqIwvtdMyoPxx+HexTBPHc3Rt1NYvjt
BUBio+ySJnZ52Ezw3tX1AOzl0NrmuhdzxEzMFj24kgjiEceVf0QgxHHSeQLN0dSODY2ROHvIII0k
PkPysoC049Y5mFMQvC0pIAKU2ajsZ8vKTkE8E0/1ysMFIByURb/vJhOWNVDkrPQxrvbynTzOIFVv
Binf0zQ+kvPGcN+6qH86DhqTGcgwvLxaTrY3YdVBLJETIQVZhz4pniVlH+gpUJfIYtwKqW0dw4A5
iQ/8qRKEftk0YfTv4RocWzHJwyMIiVFDRQlgNnlRGmIu6IV4lTItZAbSoNLUhiSe3J6gsNF9s/Xp
IZ4xp9bFLBSpxPKE/IRw6hPtMeiJedYR16IvujNeQdGxJKwgIThjPoYwAsQpFuL+rGFIwYrqQfly
cmH1DO+oPsozBfHHhMjQ22un4S/skfAhjSLvZ6wJ5srbBRykUCdEXuyD3OXURdxKsioLNYECIo5N
qqqCa0ahNyMnurT73mjWuTnfo7z7Ggaobg9IYjX9xG2mi7uLO0Sb1+EMiXwULxfRV5t2tXLIQmzk
LzadDjSzvA6x0jzP0LU38Yguirgc4VUOGOeECrd9aptmXQxoh10eRnEV+qmCFTpV5OnEtLzO3G8+
cPxUhEeaagpwOSCUIlr+FH3vx6zf4qZVINo65msz9Ju15vQ8KuK05PMim7KYxYKhC7tN7xFzl2c+
Tkq1MwxhqWbdBGYKuoR/N3Ys8a9M4bo0dglKVKt+6I59liUn2+CRzyATEkF/5gumoHWSpUCaa6Ry
dmlVfjE62B5e0t1oOX5OTuAj9gUSfSTWskLn6rqP1DtGEAQjeXPpaZtu6h7McFShrgcctdtXWsgz
qJz0gquql/17SVxzVXjZg1vqz3Frv+DhfFOVmrdhRglcvITX5VjWVRpjhoUKJp9ztT0hpXBunPJF
aFNvKkt9QNgNFWuw4uspBGPQZK84aUED6PVsm5bROg99Mq5EFnvDTfZVZD5209mo/OsCwCZ21sMm
0rubeEjxXk95z5rX3QCzFerPO+H45qEnVtmj417jwvSQ+uqhZTwGLBSs+ZQfnUppN44L56tO7WvC
9Hdu7Bsr515z/HFbmoiDjHZ0OwqqYlRCy3InqNQ6E2MGqQxUWkTy6+KdJ3JGo45BmR4hjK6r0NSa
WK9xnAf+QLYgP0+VZa8GIz+iKNPhsHVnOb75Hvrws5mf8JUvGKP2CHC7g/oUmMqtR+Biixp6coQ0
/1PzGNdXYX8/ViivNIXi7eTDSNC5w1UE8H9eq/vBdvfyLeLVOtblspqMgX6spiMwBBAFU6vdaums
7Lww905jhi3R/2M9mYK20/+G9QRt+W+xnjc/hv+6/jFG78U/oT0vm/1Ce2qqIWCatmXw79q2qYKw
/qWEq6kgQS2DSZGKqhBwUBb9gn0ajthINR22cpBRFObhf8M+tX8YuqfZwJU9Irya+R8J4roeSrwf
4fOq50FBwYTSJLdCpu+z8WJFhAp5vzy+angECIMSgzfKbt4n6XgVu2iBrDwh6caUjwfaRroR1xJg
80oGPz9i8laF1ruZhQofyKtCjKYbTG4uhRDKOfm6a4K8n14zTa9ORkn408sr6Gmymrter21ltfNz
Ek9iuSwSxxcZB6Qy5FMhv1oE2e+qrBt28msqC61pmKbIagnP+Rhl313x0fWEH4csnN812UTsLAAf
igOXD0jlJEcK+aBh/6u5MGhktZ3NcgW3YtpIGtFCLVqasuZpSKz503yIxDhFDlYMMYhcCqtD5q4z
rbOE0crBlizkCGwASribo+ZKdpU+ehwI9sAfl1/BXg65bCRZUsw6CuQRmhq3AZgil0/KpeoA8D4m
4wMgNWYHRjNVp0oYmshCNmO4cegpKD9rvMmHM9jadjU3Tr+ZLCUeEY4tNimOCIhx+SjG9N/bbLqT
0BMb9/BV46GaGHa3dawGu6kBAMrgcOUo4BbqLmqJJ/VfScbiDlQLo8PsawfkHvZXfUPg3yK1X23V
Mg7ucBWvWnAACKqdTVEjZQdsUdPefPC2jqEgoDKY/c5AYHxFRDYj1gQvHa+yOGXKFQiPFfnfxHb1
mM5IDM/XuW4+XUZ68xztksZ06/bOLAZ7A1KUN+OAMgZ6RZMJgdf+0YIR3dpiysL9zLxF1NA9/lVb
+oxyQGx5act1luaynexTPYTKgG72TM+78rCs97/s5vNiudtAD+FFyupleXKuZ6ZiyzEteXJLezne
f95Xl4zVk5z4jNxWFrjb/bogn/rQBMIA0/J2hbP7dKjLJfh0mT41xzweVmoHZEVuTI6l3NeNf0L+
MT9FYvYlC3yXftWSJmTQv7TlYvzmGJrKbeSSy0rLlngv7nFJCIGytgSD/rDbT33L4ckqcbxPi2Vz
WWc5m7wltKWQMiEQxbnLBX9ab9kfgV9vVyfe1dK1bLr0Lb9t6UsaXHNse+IOF9cEkfTHAv0/8KzM
MZWComyKGrcaTQzssbJgrPWpqrtMVpUpuI07TdvpdtWoaP+TiCPSGKzlPpa9fWrKfWEMK2YB4mAe
DxvTXXFwpE3NgzBylev8aTvZd9lYriNP5LKHpb1s/amvyIjKJ0BY8JsgH1j6r+aWoWBJvoEhdgSF
Ur20o9QeSeKIRR+q1sSAPU3FzPXzorI7ZEa0b8VUMJL80SkfPICHDHEbEdtCwCc/1fKT8GGlQK4q
l8GjyE7LqrLZ2cg2T4l1E4spj0wE4v+M7IMoiCzyhgZd0e3mqbmXfXI9WbPk/Ghpy42X5rKbQeQY
ZTNEUGHlAY5FPZKrk/1OkcqmVXj9unJn0jnLghYBniiZIBOIGbdMzS7Fn/rahPduDSNRXJNR3Ouy
JiVnZS2Rk3O5JICUVZo9iHiZsiXk1xFcclFmJDbzeeXLdrJXkbd1O6PEpmN2LrOhsuh6ICdZGeAW
HjpEuMTHTRaYX/JSFE25QEsUgYAo/lLrsT9KozhZ6KBvgBXEuosMU/A8iktlNDOzrcZQiGrh2TO6
EGxNjeC3M/BysjpefzJnuhSyLyyAc+cj0ngiWLNk8HOL34s86lFmTBOR/JS1GOBvbxbYvnSuxWSQ
QhvbaW8zGw3VjLyZ3+v1LjDnh9ovzBWkSQWkN3eN/H8viWTckVIEGOjs5L1DgiA7ERZMAyjdvsFk
JMmxXfXJWaEMIS6RvDA+poKmljt7f1bNk9d55knWQqv+VZvsrgCMDSs5Q4Cayb6IZekyjCUT4arM
fIcFkQlTxfedafJBH5uNNZrz8IULBcfHIFdQi7iRZdXGvPVQgttGSJetkhB3P7QjwHvNkYePUKds
I1chMuM6qPLniKOOirAAIPBgytFbIkIlsi2N3C6dsi2XyAKWMeM8HD71tVGMzHVle1n+YaWLG5zY
Z5oqcAOIZFx2icBGv/F85q2zYnxxgezuRqWd5zX4AVL7IuolixHdY78cjIOWHWwNwT1dTvXlSnK+
L2oN0EcGXKItN1rWaRWVJbItF19qMqYmNqztCgoEoiQk0ghEyGKWARRZ5S4jJlCKIM0fl0820rhF
AcL80zpy7f9Dn1zlchS5CaYJ3wMvqAFt/306sracez8OpFWhYa3lT5FXa/m5n5ryYiTK3prvW/EV
WgpNfISWZiC+IL74omitvzPq0eaGFZ+WQn7NlhVlbSSQAzXi9zbL4stuI3QKCAT8fUDZ6eCvzhv3
nw8r1/mXfTYD+bWRGjtbRUJXx57oJIuWmBf/qWh/qMp2rmi/Vvq8uAFdyvvnXy7/sKfPq35oX6of
9g0MiKdOATYld/0/lstV56gojo32/cMx/lz985GWk04m7evklfHuwxnI6rLKh13IJZ/bsvPD5pfl
H04HVUKzYQpGxkn/UKS/mxnahCa2G+TMWGPpXzZwTNXflnP6unT5ZqvDvkvRX5FVuQT/Pe1yiAJU
xylDoIWh6kkW44RXJ1J8GHbGZiccM6nKTrkYOUdmw8uashamobaZUmTB4mWx3YnJslz+YXd6njUn
fShLdS2rcvnlSLId1/NXJGTJQXedp22XzWXtwz6XU5J7l4v5ux8U+Jo7jfj3FtuyJ/msLE+EbGJ1
rOF8LJ8Lu4+Ro1/WUrMS9bVIRGnFx37oEdtZhXIENIixzlK4iDBgUImLijNWwF98T2tPsUiWyQLl
ALzpZDWb4VCsZdX7UXdkwUZPzGdT8UxgM4ZOvhizLc1s3MXxCYZqvp9EiL1xw1cGO0QQJkMBVNz9
mDrzu8+HPIWgjaZDsLG0L0FW1Cdkg58B9mRnEoHargUHFE6mh4QBz2zCbgrv7LUGenji18np+1LI
Gf4c1SG5ND4zSpeDEe8ghicBA1xYasRj+ZjbrbNOoCwxO+z2uDE8pvwWRHHPIJyEDjIorPqk1Vm6
dW20MBRrE9fJ7TJ3laEIOYvNRnJ+lY0Fgzf02v97V/34PwXsNMclvPVvyNlF3r7lb/8Urbts8zta
Z/5D1Q2bt4WmgQE2MaL6O1qnwbe2NA1jE9MDFqlypL9J2sTxVMRqVN12LcuEV/Q7Wmea/zBQ4fIc
yNuWRfxP+49I2obGCfxTuM6yVVsjPI/sOVFBE9L3PykGlHOR6D74jlubOYSvkT5EyDI/5NWM2Z+i
HuecCXqcGuesc+Nt2kevbuMCwBxtDWJQCJw2PHdgpXaQn+JNl/90BYSlbK0X3W0fzLKOUZ8y4UT0
FvxLlGPI5RHGRle9sYr7bLBgJejYEhdo2X1NpvbbPCOj7sQzIaZwWmGK9RIm43uu53sbR6jbNJnU
eyF4CkGXF0uCCKvfEWyywRul5gjuwTTAr2gkLu8wcX1SrOwvY1KiffGTxDeJ2XpfuwKT3EH6COtk
3lfpiI+gn+4DNsP+BSwT6NZnCLgdUqHT99GEG8DVWyMiERzmHrMCk3Dj5E2noH/DFi+5z9pi23lM
axqy1BjwOGfolCQGZ4xZ025Cz29AqSryou9V557zPhXCvxh29htNb7CidtGiGEFGwnDbZmaDfGZa
jHu9RNbXSuyTGrbRPvTIHZgaztZkDMD+dN0VypxlIJiqCuTpoMTZthuSrY401ybWp7sQWXLE726r
HD/PMrE2rSn07gzvi8K8dDXX6l3bYz/VKXm7npOwWNnlF8ARWHZr1rzSzfRZq1GsrfT0Tetge8LO
CNAytiA1lPBKfaZiRty8eDFpIHs2ii2v8JPuFcNVWYU7pO9JTgAdz9K62EU2wIyAK5Aiys08yXnV
0v7BnpF/R9RcJXVHGonEJAD/mRlV4U631RDWZ0wUQdorymrM8M4C0hq2nokvEftAsOsJgXUIRw7e
SGGqvwFjGA8Gkp4AMvpjmoT5BkMj/5BalfhjR2xhK7wocIwdIyIfkIhhl42utkfNfceTcp3NUAtR
64dI4rzmc5uvixBB4H7C9Fy9QfMLsKtRvmUtLFKFXA+8pPim0mpBzJvtHRqWhm5jM45gFROYYeWS
NF2n+k8PTftjmHXPagR0sR5BaaDhsh2LONoYNepMrR2cW/vQFO+J0jJwyXUIPGGR703Dmq5UlRhU
FOr3CEPnSPEhPR6GT37opcQ+cU5pI5JcCNGgNZ9pSGppkL/HVTxGD2OzVm1k/yrz3ar2OM5jTV7f
OiAGd4FWulAZkX7n+Xa0DWQYeD54dYS1mRwn8ITADwi9ImGVRciR1l6O/pnpvGW1/x2egbpWZ02B
Tgf7AjRFM43MfCdESvPx2lBz9h0PACurrkNVeeBWRwt83Td4IQvk8E7Db733SkKcVbGZGCUEOZYP
GvgILX6uYLseHQSm7pBgAC2atyQbESEwsZuqI7D/fljU2znPuk2X4koLohfCJ1SRqsZd2IWSCnmn
QLtqco0db2CM6a3vXPEccAyirskAIB0uk+by37YQnZSA4RXG4CP3bB3gwmPjIKQW+jmJhjdw7rui
6caD1eEKO9tISdqqQcwjygBP9sVwhHv/XHrhjVq49SZ0SbFjqETAMClV9Ojxz3MRIvcKM8SOo9ii
XBjsVDMf99iVr5XOH3ae4pEpTZ+DAheAIR+NPSKKt6hjhShJd3UzHXHCNlITgL3atzuMYd9cI3tI
0vANZ+DbPDOsW8UR6ls+UQcysvdxN12HjxEmpak2bbQYnOUI6wZI2h4d7WKn2pG719G+alFpPNTm
hADzCJoewG9a34axnhAUA3aRdz0jV4DvDFVJ7NSnCBD1KfXChgGc0CoO1PPSJddoEM4kNXPZ5rJM
bPihDU0X84QZCGHsKv0pEUgvWQMEfjcr9ncDVZA4NLS9zMtLVAwyI8QURCZeFkmNK7qFFUELVGiG
9dGM+6nxbhEkIXaREGpoRotnwR2C22Zu8OKBHNv7xOSqEJ8wXtQbO8SA2tUd5SYEbqfOyDRGTFkh
7grrdfDFuGj8zvU0uL2sZy4DAngMXpc0D9aWmHr97tPaUdvkOImtlXEmScxndAAoA46cN2E81w9G
RHw1Ay0d6PPXws0FcNa9mS0UeJooPUxmd7u4o5bCLNUMwmPXZLA4ay2BZ3LmvkpOoWXf2UHwV+tn
95B0WjheJPUhE7mt6x0NGaqqyyA71Im+bTXxz1latavb4MtoF8i9yT4EGPg3gWAdh/YxA8x7QrTY
TZrpEGQojuuEhcfRfWuZrLaxUZ0xuP+JtpK1VVwYLLHT3CL9z6hbDooFCkh1bohMoMFsKHlxkEgG
R3/3euHgggdJYAczuhqhtQo0xraykPnADhDfr9Sg1vJ6rIOi3VbG5BwU+N9VayNZNnp8wJMMXyqz
4I27KBbKgTeZnuRk3iPy/MVUM+KX4FBsZ1xhFYLegaZewVSDXe30r6qmFrustY/RUGU7FdXZLO91
yK0NwntmQHrMT6DryzvAUDvcakyc2SWcaxniy9qnPj3oahBZKOdmQ5up20hckayJMb8skVyWV6mO
EC7IourHgoqSNYny+NTHl7HeQXp+6AXtQhYzahVoFwBGjOdCmRBSAWQqcO+lOdgjnpXesOrFvyFT
iLIw/MgCWq4/58mYytthVnh8AxPR2krVf+oTWt1T0CF36+8HFyPob8xC35UxdKd1JW7vUdzerkhv
Ls0s6fPsIJeMzljPGPayZoaZQbJCYZi5njNhgHBZQy6rFXNn9k0YrxtQU8ue+rzPNljejCu5N0M8
c7J22c3lEOIMZO3DYWS7y7pHd6i4T3+vImtyN5fTWQ61rCP7CvCB5qSgNpvFzuunhf+yKRd82ufl
VC+Hk8svHfKaffgZH6pyLfhnMyOQMcHkplaKDxfrw05k9Y+/5MPuPiz/UJWbLsWnk3YyE11jt0NZ
g4F5ZTTheTTj8FxM2ggZXtX2+PfVB7nAh5qDTIdYJwuEfBDW8iHQMAore+Qh4ZEPrS9Og6ZfMMP9
cVOXWfufq03JEA/Svb7ONTR1NDgRG2MUpB5H4EAVPQXNJzeVbVloWK5iuwYgSes1ULKp227KZkQp
vjrnUCF2polXRtno6oZQG4H1vodHlSLeKqOPkwyDEm6uYWGWt05WnUIR/i5Eqt4Vt5xsjpHKnbu0
Zaci7nxZ+7RJMaTtoW8ZFgmIgCxkmFnW9ATBIzNmHOBlI/x5sZMiw45iLau9T6YfFBmHz2SvrH7o
hev/nItQhUxM4DqG/UtRvdiaTJcByupiJT22fQmMJ3Y9ZTsm+iNmiG+BbjMPEk+jLGS6KWYwLOyx
4q0+pd9ynLbhXPPum8dzYpaQKbzuIH0GtRHwZ++tS7dsUQoOtij1AEBov8OQyY5LpkrW/GYDXN05
2oR858EDS0HeX/4OP7G/+IL2k8sXguyTl4F3r3Nku+X8dPHF7KeiIB3491Us0U/Aak3E3AF9Wxvf
yqSYFtlCxXvuAckQmxMBfLmKKQLNNTrc5ahZW7VOEQpDH56PETp8CCY7x8k3HkacYBgSjJsWkaws
TseDzDLpXYXkfKQRnk3RM9vIs/SS9qbGTQhSH6cgz8u3o/HY6rezQVBMNY37y4q//1rZzLvuPcYf
foX6CkiqQqSXlyxXL/Jdl+yUTFRdclYkBcoimbBKbwZ1q2VQnyarzYfrTnXMw5L0k4kc7oWfZZih
HCr+3z/lDOWCyDV+pD2+HkQcN6gieTwljgHzTjhAur2PIg7fUiFdLv8ZeVsHao9hF9MLkT+Sv0Yu
kwWiCb8eleWfvNzQ4v6VK39qyvVk37/fVZv3I2OPa/nIyXtNnoxsZhKPtrRl7dI5k3WE9O6kl/8r
IHp9UJH6lqvIwzLX5EmW1VE+apeqfL7lyTHy+/sBTOSBllMOytxdj4wTFa/7Kr0spf9lqPjKvJWP
CWGTgvTBZL6SOi/3KCskSNiEobqVq1+qvrhqiNtiQMzwSeanxJ0qa0sh717ZnGa4RpOmb0stgofw
9ztJ/iZZtL3GJ19W4XgxPpXVy9mX84is5/VYYELWU2+Kad5hzpYxOBaIF9v85soTwdoecQb1KC82
jtqgisWhlmu/9GFsysw8sJTVsrI85NJctpW15W9cFiz7+7RtlD92CRxl+ePli7Nzwpq0i7hU8snj
iiftWbYvJz+XEHVRXlM3cl/yP5X/myy8+S1QFACU8sIjdTjxKPEfhF3HUEbeiH+uyq0vr6oRncGD
W6YbnKyAWYtCvktkU9Zk39KUfbYYBf9H68mVB/99wM7seDl78S4BZcttuzwzvitu48vNLHs9Pe9m
wEx/P3eydllLVj+35UaXvX5Y6/MBPm+laKgFtMijzipWIeIays+IrMlt/9S3rCKX6nIUKKtLIf+P
pSlrcrt/uddSpgyWTeSKnw71p75Pe/10pEC88IF71AJXLZ/ZlkiC0VcwqwT4bilm1yjBgojvydIp
a0vffMH7i3Wq9rcL7uV1K3e+rHrZx2LFC++oXwEc5ZUsxiOA5GDDLg/Kh/alKp+rD72yLdeXz9mv
LXGnGGFfdcmsEdJjcFy9oz1l66p5l84JAjBBixNN6e3biuCbNzwmY44naNOpj7xORsGrdO6JC+O8
NHfVI8rXR7NCu2uG1fGSm/nBrgzlUdd87w4D3Gqj+/0XPKJQ56tHb6vGSXhE1ntUbeshH2O4Kga6
nMCvy6t5ivKNE7QY2ZrZFaRJwo3ESSCJQdVz+6zaDw7ROsxodop8x33+wZfXyYyFRycmVUKDBPFN
Lpr8vMoP61LgAMBAYml/gIn8afVPffLTLfsuR5D7+bTO5QgDSCy7QaqEhJEc0onClc/u0kZ4kkkM
oXPBNxbPr2jLNNil84/LP21uW+2ELZhTIjwtXmpy88x18vhWrtknFXyOsbqXCyb5CP65GgVYB1hp
8a5Ftb1GBQdAOsqkKaLffDZNoc8Tvjv5VaeU/NEF5CXTwVHpGSkgcxc19YGAnXMa0AlbM4+CfdKa
T00Z3Wm1feWO3o2RQxJ00b13FWOrN5kFot96gMz5XurogUe8nrcRQ//DoEEWb2ZybWaUDxivzc2m
g0uA2YLSoKjaNXhSZPBuY2H3S5xx3yrduX61g9CCscTIsFLclkPcBamKygded9t0Kmq0fyB7DmEx
Y2+DWhYifGvNSs4a39kDn3gh9Y4JT+FYG0Xxn+yuewnCEfH3NMOdAPLBSJyNKF9PFIxA+KpyRQTe
n+qV52DJ54yjQaRgukFvmSiFbQAvRDlw5yfBGqvQdDuV1GAxwJob5n3QNPHKbPx0m5vFd0Xzbk2M
PJkqt3u7VH5myjhtM6yMtmBd0ae0nlLbBEVEYK4qC+cO75Y3RNiCAyKnpHtzSK7+X51d3bsIYeFg
WK1Tm6vapxirfjO8vL3ppnbGnwrHqdjaObVvb9Ms/z655dFS+nJVhOO4Y5Lcbackv6sK1btl3vfu
YJt7UvEtxykYCr/gMWgDfMYUBZW1Iyyn83JHkpZUh00O388zJPjSBlB3umXaRuS8CVdVkduHFHQQ
akoQeEcVU/giYfhJEsFzURzQSjxecQrIe1dBEZiwhWbWGwOlrpWSG19QT3DP1lSZ6PVjElM1j97s
GxvHCTyY0d6XGOjTOlGb6D62uucQuHBClvprgaAeirXaV7iPmJ7gLbviBRWfO82/zuc633WBTUAb
ESBBJDnntTVv816z1t1g7l2vesOhEBtPbEbgh5o4neIscOVozbC3lfylc28QxpvWUF8a1CAUAuWa
85hN2huzT2aVyFPu8galb7/2+bkjQeecMFOn4OWm9d/sIXXXnglTCBDRVWVgJOegPije/sgU89Yj
3gRFY51ibtoCALiqu2AfmlqHcD9OnMaR7KKyVcroBd73uEsIsFZdfcDMpg0QUrDJVXhaDeu9+Z4h
37hNNfurifTUjIirU2rht8lQv8XlmH+p+yQ+5VYBdrbQNtxy2k07ESsn34KcyHD25sj9MqTalTPw
7vTNEoWF4GrEo/0wWHxXCjJsnV4E+6n7EThRfpcMyXfQT4eoccttXOO9m7f2zYQTgo6Qk96p32Y7
1695UyREEFAW4DP0koz4CuJQV2/rqnoWNtXbyKudNaJoTA7joyWYW0kXvs0tRFHPSE9egb5B7ZvP
xU4vIH4mdvNqD6QS4uk5GJxpNbf6lT3or+DSvW2hQNL2kFFoHqbyPa+s8D5Ws3pVlvm4C5qaYBP+
wz1+tVcOOG/oisOL7tjcJMSIpygik64475of2tjhZrgmC4cZ26i3TqGVa0N1vmKEm220/2bvzJYj
RaIt+yv9A1xjdniNIOZBCs2pF0w5MYPjDA58/V2hrmvVfc3arPu9X2RZqSwNEYC7n7PPWp0N5T2e
wFuh3Q47nhgIw7COYuMZ773EUlbtWsrwd0WprZr0DiD9ci7T+iZa4th9AvZBHAogToVVvocZq+G4
CmrF5Wco4zlI+B6h2jc2dc/a83auU9zsABqMyq4sfwSMgEu04pDwPm7m9hlDt/2LaVg5Nu+a0ShY
k6iXdRmvu5IX0rDKk86hjSi+XZTMb7Y3vocac1GJhRlRCG9KPTxWXnXS5C43jrEATZVVug9cwB1W
y107uI7DD+29jV5jHtsYuTjto1JsGFd9w0jDeFMoNNQM+xQoYIhuHt/sONs0Ks63wdB3kV7kSZX3
Irlp8CI01iUYsj1Ap+nqTkaMYqJjhZhZl6qEyVsaAPOZ/QxMM/XXbVx/3+JO6VOAVjEOj9EpKk7w
GJrcpT70CncroML60LqcCH3bRWJhcZcnGJkw782aKUh/O7daX2JJrjugybyVNG2yUKp9NjADmjNN
cH/ycwcO6IdLCrtbcE88XYRLU3Zy+ygIf8ienqmtaAUlZvLXSPpfaN8XCMi3UTugG5qx4oaCOu0W
kCyYk629NLk4i/3qmRI5w1wUJzS/R2f+ajtpXEt74XJJy4s2DMg+VT4eaMqtGo8ZetgYd2PsjkIB
o2vViB5wrDJgUt0pSASYBaKp7zwfTz5q9nVicqHWswtHi4eVbRly44jiicp8hCEu25m8YlHhhPnO
KdLP3GquwNNhp3QaWZBqlhXjJRfbGB+XPj+FisfbEPs/OTHvupZibZhdaIrbay/3oTwUrEZGnFxs
35broQ2usYlIzlHoS9A+0K3yp5uXeajSSvDRjNDvyfSFp6Ml6QVP3I4n03gt8eetkjtZMoyZ4HWy
d7PTwab8imO6+sYCrHACDcCo8YCp4W2EJL4egXCVRUYmy79Ns7OjMVcw+rmleOQAxpjPoeYWb4Nw
02GmWYOz+aS7zQ0a84UawMH7GEuHV1mvuAj7G25DqOeNjQxXH4aSVwiM+FaFU36yTGABRrxR8qyn
LnxKskQflLtqMjChto8uR+C60RVm5zjU+9ycjwUd5RJMSY7KdPYR3PfaKSJWqKNdhf1al+zH0QNt
ahvVleyraYO9hUffkj0P9gxSo/LZTbcEYOc6nMl5dwlINZ9NWtu+xtajWMproSFAi08nXIr17IyU
tgAGOYgKN6Y/3Qs/nkcvCnWrl833y9a4Ny2HkzfaaB2Lk2t8zLoQu8TR3PWloYDydT+AM2ETdpaX
aQZM3gG1rKF2goMAzc7atattUBQ68H4ANIFOJE/aKBn/nyDHOVOFdHPUb0GX7i1Rt4c+V9PaF8XC
InfAdW3Q2U+HQ+jPERFqNsxZKiBdPKYDDAn2TTJMIseSyxNESCrDZWq4qyUxsYnH0zXWeJILmk82
UouVwtkzo48evfS3rBfQViLe0K/llcisbXpoBBAZ3NUPS2VG0nkmJRGsuswzoqlnQS39uxIIJmkr
lyOrEp3goeUWzGbknd3HSPoCGI38EXjjAQa7tTK7IArD9G81Fz9ImgCyoy5xVnX/BC0j3Kbe6O2n
JPiZVsWLV9292ElurnoBhaYrAVAmlveciveK8w/taKakVIm62JLZufIuwvgUSdrusoFy8GycDL3o
M5iNT3Mmctw17FuSnq0YT9OmLtKnbOxOolkg78YJXXuwgdnMQ7m12zKaLUHXVyOdG6AhVY+24+QM
PAxvwRz8Va1vrWWFXzAcW1ao+TISAyjwK639gEA56nidLsQXMHoeMuMxtH1spD5rcWCD1hZ3pS7U
7BWwUPxyIeInj+ycrkaqy8eJt2qPsNndGh+1ttmoN2FzsjOa6VXAdLfnPmc8HURw4In+Wi1BhJ1h
PpnqsZhQd5WV/rVgYkaKAMWZCBA4g3xduZceoGnELBlxzTHctgiB/DuKpPFCMPhxfDW70V4lLbA7
tt0Z/c4lG/SuzlsVmanhr8i3Z5vKuT+BePg5nX4cpulIcjBnV1Xulm5mxDcmB92Gmk14Ye6MCVeh
05v7Ka/cGyxrQi80QtM9cL8fAImvnZeoa19D05xSZTDZbW0hjG79VMprzwEaP0uNn2Lauv39aKLb
dT4Hn1Vl0yBEibqWftBy9QevKWCimR3AFMunXMy7xnIZTme6enAmSTG2y6MS8VIJEzehLRnlvv0G
a+K3WJISNDvhwUzE5VZ6TrUuq3zHseGjbSAmDWQOkJt2DD1qsQ4QxK+spd2HtdpNA0mCUEBhmDU5
/eGVWXlxrPPHwXTuO3SEZUFdfTGxeBYZBSBI1RA3ZlIWg+WNSMDhIo8AAAeuQm0j4sB18TwNwS8v
8PRHE4TvrSoVBKfyd5YbfhQzCgI4Czqfw/VVuldVePZbqcR7R7KHBqm16RMfk0JtR2mNVtfoO9DN
E7mkuE32Vp1jNnWr5w4kQwTqej0thJ3yzHitc4wAHWjomPjtxsQux1ltefdTxZzgVGL+4b30vZwr
p+miRIH/jqch3frsB9QMPyMgmLZuqN1ZaTQazlU7eHxboEs7OY/jqp4QZI93IlVp7RIRznt/yWEa
QU9TPtzdzGWjA0ZRrxMEKJFQOWHZ5Gaz3mwha9KHKVly4aRwzGBeTaSEVVCMLnaybbwYDmbCYAcD
2wHg7pEtRyqKjab6Wd7V00rPe13InlsfQurcU3wug3NhtuDth957rzgu5UDC1w2ptLWnVMmYAV99
BDIVmH21dzLPXCnaYpMCc+fnKB7AsbjgM9VDn8PDKjl88CQrYXN6Yva2aVVixK5mht0XTWA5XfyV
73JKHoNuV+FCK6tq3s9dfqt80WzScDpwUyMZihnMz3vxUMcVNqwJ9anvE+eVarzlKGm9mPBWKu6p
VkU6DZ9Njsmg54bjCtyCiUE7UXvWER5Xuo3n8s3M4cTaLFo69Q2EwyndkSCNj6p5mnT3FmRPqdtD
VwOdPSRE7AvAEnXuH3g3VNL5qzhHSpnw5rnBglZ6ImA1tNzQAjxKg84tSMO3VGKbo+99s+zE35Eo
q3cCyJ1nAZoZFN4Ha7EYhbcr4nQxmxlL2XaE32AW6d+S13JNgBz2flb8ybT/k/797v4jHnJ/+PSo
ckHhLV/VpKmGzf3e65MdzOpqFTCWHOnhw47hkgvm9+BfeM4AlKr3Tn/b1iiOcQxkniXiyeYIsnKS
XG7dpGJ3hGPeW3hLpYfSklU4Sbr0OjRiWXkT7lMKw2Tw1MAyMLwu9vBRWYl9bXj1sKqpq4kuj45A
A5rFY3QVdka9DZXznAf3Hqwvksjq7zWI+WFoG7XtYPVHWYuZrnasZCOGvDwFVr/6/zCA/5tssUOt
lVjv/zlb/P6n6//HWwaGrc7+t4TxP//nPwljIf5DoKuwAob+/ZB00788gMD+DzABLiq20PVt/sG/
PAAXDZRzb7UGIvSdwBdwCf6LByD+w+IJT6TQZ5IffVT4/5Qw9v57wtjFoCfIeno4ySw3dCx+iv/V
SUaPTJc1quAD4+kc/+zmT8UDam3r7KETvTppxynheJDYIir4RVGzOszGudDWcB23c+r6uORGfI8J
myMg+mxG4wiOnEG7FOuKL76yPH4YJlzNDVjWVZck4bpoJVqpnAAxaoVL5p/QjfjRTDrVmUPAhfCk
BlsVm1gv7/qLwLWEttWKaEB8PUhNfVrutUkmSDVQnk0I12PvRAvcaxVMDdZVo6JlbfSclfUXG7fq
7AZQBPwaAUQ8ncakBCa/UJEQRRixr3uoxgWDYkiVzgpWKb14XdrWgRRdCqapvhjgkDkmj+wH7ecB
fx7x5WGkzTxeECwvjyS2DEhWvkvKBo5jx7Yahl9Bm76XjCQ4oVp7VlqB7ybP2ySGuSkzHHWMZj0X
gxdsvYz8JOdayCLUB4cvNaNRdEFaPOShmUWlzc1PbnuGGLTxZ3lRmmCFyIQR+W0Bu9EAAZ+UfRsl
bTvyPmUgngcQbanMiRYzOrzME/7t4KkKOtAjZXOYPPzsttfdG7srAlbSfpH9qM/sx15Iw99DkG9+
qm+ey6lD+1u2pZgQEIuoFuvV+4LTHU0y+STjpGX44DfLZRzCV1PIL7dm0y+pHhWO2vbFrIi+Bof7
Z52SwgeDi/cs6afOwWB7NfPIPQIdBO3utc8UU+N+3yHsaE7ONFmUDSg5w0jeF71/1ElPsNsZjwSJ
ediZ48UezY+s6QraFnYAwRfhR+owKNVi5shsKhVlw/ocFq61y8dFRqgZhygGF7DL7+D+MaXU3wEE
a7jAV71XEcdtBc6jrGw/KOSqHn4+0mQuuAR5GIt2JK1Fr1vsfc1sJzsIfrSCp199lbyYNtoJ6qQD
ixB2IUUsPTadJ2nZ5yL2bnZJBZfz77rVn4TYxEbdg7RUkx/U3eSRLXpvOOQzikFwHpyCzVBBBjQ6
5O8Kz/FkFOm580bi2lm61bW1K0zqEUndHrtRLitXhztnHuaoLfx0kziG3g1IuaphgDtaIiuJmaka
yHXyJOA2mzC0GQIxq4rPsTJuo+21kYC9nTqUXTq1s7pRR5QSMZ9XDXsOEdwT/89FxwDQvDBr3HfW
qpXiysavvYhs3II01K/pi2vLp0w9BZVt7Bq3Zlsll995D9GnbmxEK+2VvtU2rE3uRberdkPJvohB
yQFlrtKbJujTD+09xpRM9+GUGRy5O2fTx2IPcJ7b5iPPn1rvO6Yuo1FQkXcs78rOrt1m6OfV/F5b
05/ZGMUuHb1r60+Hga0Btpl23XjBvF0KRHDpND7OmLOiofGIPQdkvNVgRLkemFMI250fJzfVp9vQ
jG/d+BDbHbnwkB6ZV15F3Xg8ADij2fJOcnUF4p7Fg7XfsMkPvQEne2buze4rhCe5trqvacLrLUwR
zYn5ZS73NyghYmXZ7lbEw07gXlqrHByREdRQ9RP1a7DvJNPKpaqklkNrh/aZIyOZCid+mtowfmUr
CP75uUrbZtNn9dc8pG7UOGlyhALHL9Okf5g8QyehnYc76WhVOuLBSeLxOKX6TZAdP6buW4wDEBMF
kUodHLIiDW4jOT+Mx+zhR9wOAVMTUZg0clOmqbfRsj9XgffHz/9mhv8Gl+MuIg4ZpC7sP5T0KLFg
gJn9eV6BYn0RoB83uvuV3PVajkeLAeQTHCi6MOTwyfKIn4hmk3U1B1jAHB5YPQrenJB2IHkytbB+
p+a+7S6xE/o7SwwK3dRckVCXvLsqq3YxsjSfKtsKD6xBisY8F+wx68I5TXLwTmmIUCZ1XyuJK8VJ
kaNTuqYwkh1jikJBU9pUUHukdxbnnMwyQZ1CZnbEcGmr5LUFVxq0D3rUu0nKYG3kNSI1VklaCPat
Cs014SwK87LSx46uTUS8yaOm0xlQSEd7wrswBrw2E0HOojJXvgXSbqbCT6J3XYZJvluK8NMPBVbP
v2HZf+SBW9DFaW/dLKeDtZ8WOgRBMT+U5tUt0RDaE4+XXg5R6trxSvVOEGUEqojaqJ3jy4rZPKCA
WQlP1ovNx5JCe06r7FxmbKdzxpwLs9gJI7HoiuE2UCxrumofnaILHjnZru8D3T4euw96a+nJT417
STXDzUplsmQa9pz58tLta8c37o2NVZ7641W4AyvkaJ5cM3xGKuQcMWsUQGVMPlB7OBi5v2c3v/dy
sbH64XkR7avnhi9FzIWSFO8MUgSrKdDvocVlaU0YCiTuuEa0mNx8Z1clxhJpvG1thgOM6Xueq+12
NrpjtrQPATSEWxGcpA7WTivUNdSzvWoW+NOB4N8p/BzzGN4Wx5hvMXYQJhGX38McU62c2mDLrfYp
lX4asMAz18/1HzKFUkkuTPYctE1ipl6WmckHm/Ij8F+u3wfvThJGRc9IVZhGDVOeVOH/NJ47bNup
+dMOsw8BZw4iKyMZRzR4ywyIRacmOHZoFYj+pT+qyXlRQ1BsR9d9StiAZGU+roaQKSOyh3fbcrA2
K5JAc3/uVFWtHZYjvOVzNKKOZFEYL2L8yOxsHy9TEFXtvPKrZO9NVfWAgxP+sZ18tgKvfUZham+O
HEybJcXjRSdyruzPNM52eglZ4HOEW9307qtCbuy2erEK8e4N05YvvPYJYZrx3qFJRdC7tvd+2MO0
wF2ybyxrBPr45RmL/lBm8qtJ0asrMG+O7Zx8Jhm4gXjF7on5FZir17EeIpEF+G44tm7DRFuRL0KW
MeoN1T0D6fvlF3BmSos9PoMWjYDXNj78qfGpmvs3ShpL1LQp2oA+jsQCPDkJMU9MFMA44b22oZOs
lpwnV6eN4tIQogTpuMhLMwGpGyiSyZ9m3Dp0v42VJxBMTtmUMwTcH6osvWWWBN0kvS850viy1HLL
DLm6Mx79JfmY7/MgQfvpK+OlyHs3cpDe0z22m1VMeXXPwfPSuUW3SsvlVmbeQKEi925xYP2tqjRZ
uT4WOGsJDort01ppkR/uR9wyIIhKt7i4X6hQ31CW9fWB3Up5DqyJLRLPOkDHaltBj91QeZGbIPGA
iRbjvIVEy/WlLkkskP+Jn3nBbNOkqY9QHygL+6dhTIy72FLjdzF/don96QIAPHQGuENW0ZNVhW5U
LfQ7jAdGagoQuYtk/LZ+itv2wRJI/zzA1vlybZv0FrtFtUEew5ayvDOzQvBV1qIY72mqFwHGvOnc
21xjITcHtZ5b09mqznxqprG+9ux9RMoWPQxYx7Qk8GrfH+652+7gRMXR8OSZGrFco274as+I1i5x
sVDFH6dhT1eW5SVuadIb4B1Db3GiaRoNUMNyQIi4qB+V276z5WVv1zEbCBUT3q/sHod6piBuGbgZ
mvQgXad9Kfo+oLmdDxem3EYKYUbA3c3rLUg5QEV8TMJposw3vE7CwiZSq3qVBVO8XaBlnUaDsTB6
bCukN8mhXyYdxbk9MNb8l2cMdZt2qD4pSwuQs7EzvCmz2xrY4c6La1/HBEi6y+8MBbQheCPVYR6d
MZpCZiGQj8WrgOeqsBg4wuQSbDtGpFa9IYqHPDYXNtZD+9lKFGo12Lb9ElPucowk3fhVC1g11m9u
JnaLqC/zHVze9JX+iGX+a2R4LM4Lcofp+GdwIBDmrp9ELY5Jk8PG2Rt4omRACKskWDFfZR2S+6e4
/prYZTxHZz87ZzyZAddowQ1wn+djDOFsVB7fymiybarb99mb/+BfeOpyk6LWHRo2TPa5u7iGt6vb
+lJb+G1QCTIlyaQ05J1ghVjtJ77uhfJX+1l16hD4M+veIwqTYzfIL05RN3+c37Sh7rK4JbLtU1W2
n72h+11SW4xxoUuC17vziGqtmBRKTTj1VF8ZBXryZfjkTclXECS8wvSysQaWtklxP/mCGH8IFQ0m
ID7MybOP0xe7YFYyRqoZjpBTy+BolgLGHJ5te/R3nptSEff3fpz+DK3XaVk2C6e3cZI/ZJev4e29
uoIxu26DnuklnsNf7D6xhvIMcaFbG/KHbV1Ct4iUz8A8Swu4Xc4GNW08Hn8C+H9in6Aav2XGuJHI
mZage3RDIgh9KZ68O982XaBwUnClyl+Arc7XATbHLhkZzy3PeVndJL3PEYyxVRVzVMU2LFCD5Kmf
ngG0PuYLYyaq2edar72xP8Ig3nc0zkoPA1CdXBuPeAgZcxJeWJh5NbkcgS8DoLw1pvXmtGpfuhZz
A4X3sxijuGkuixFgMGqLl9B1LrlUD7MwHhFHbTrkJthVjaI5J0G8Fp0RSeVuFklL5UNlmBWoYL2k
tbkfcp7K1iFucCgvufswKfezbeSL2dmXpI2vA1OzhsGmUGySqfj0yE+sxtb7OVThmf2vTVtxClaW
O/yaWjrHbHEK4mwYEKna0dnp2AjQmGvZ2vl5fRU2U7xd+iv0plsZT1QEco59tnj0Aj9y5PiSZYhE
QZl/vzU17SAvrLaV2sPq5TDEcdRun/MmKSKLdqyY8N/ZgV5Lg/BYQzr/7nt25Drw7PdgGTQ4hPhd
syLdX3NDBy+qga2apC+xvIxafglzl9U2Xa3Rx+WIcwLIwyOUv7dklJCLxg0EG8kjaE0ZBHKq/0b1
omQbxenZSONHhqa2Sc68sDu63vOTpLR+AtUxbEgHIOCoCno3RnZwNPspKi4XuifmOfNo7TWM3fUj
Dw2ZsgNYOEc1lb0KeJtoSxwSYlW530kOyka7doJxx9o/HBOnv2SJ+TANVABYuPJVJ6uLr43nrLG3
RpqpvRG7j3XfqYgTIDmmskdiNMenOsHKVtAvr0OgDE37p/H5AWIm9hje3i4AX5DcifewGsd9wykC
rCSKh6GDXpiHAwif5VrC9yuMeG8PiKTI8n0ptnX0M1dx2dBdsIKzQ1aJyhXbuMS5enTCtuLqBxfV
si3IU5vDfErOpf0pRuenoQ+dYhuXa1YLZikZAGuJxcy0WCaOaKupzDBqNz9lhva3cuUIDhMApFXp
bRp2jzKhJ9cbzTuuqNMk6NIRYPupDD2/mNlDG8DzDUkYgWvyXhjsvrD0PY5Obqx8U+zEbLz4o/GA
8vPN7ijBNB3VKlOGOGfsB+GVrIvN8mkVLVVxB2FFH8zcbcOe6xIyi0lkpUKtpevikplBcM0SpmZj
O90GMt2oJUuPBnIL5uTkumkZWyi57jyrG3aptD+dpmETLX/RxorXk/IjwLIenTaxyWEkrInOfzUx
KCqNBnQR5yK0m6uZZP0LhOXDfUYlTVV/Kql4Rp6ZHhN8YzSoVtmIk0PQVMIQkUSlI09MD4U7BGWc
2y39u8o7uS4FGrOUqaVO8tiwKHVuqkKfHagYDJ3j6/M4cjTTMwPiiMuqGJpZ/2kFNi5oNja6pDbv
GvPBsxgETbz+NKcU2Poh/khcXKCKYIMuzG0ddl20qLtMU+lrQ+Oe8+jd8ImdmRPF32rkBh1Ey0nS
Gz/8vuC8oJ/BR9EGVuquP2N2vws5lehSOCQsGB63pXEbSrumXWTjnLM5+FWe2E1OX+xtO+Z0t3h7
1lSxYrKKgsDYcUpgcxbmLLZa9OWh8Lz9PPlHldJ8ayuxcd3YoI5CeaOy5vFpGn43jp4i5n+xg+Gc
wqdyaQeXdmxi6ih0u01jD+wLquncE7smjNJdda4exdTsLEqxKz2N8AAMokrtLy+mFJj7+e9l8sGY
cKCDCECAMPb+VMIChF7GpCcDkZ9GaT6rEK+yIbvIHZJHTGY3JzOucQBNIQ4FMRkSD5JTDntBaAw0
T30iKPkjiZFfGW4fEo7jOWO4dbHibYERjFvUqSIl2nzdSFBnSWEcavsFm+tmGQVfuOwYvEGGZFK+
rPP+VjbOC1E8igOz8VkbthMBNmYUg4ZQ2NLvTExkTjSHYkNuM5OeN5GNFd6SYudVI52snYr7N2wi
1GMTfyPDvNq4xbh27Tt2vKIyWjOpiy4l1Sr8bZj2q79QkfLzpFhX3rjsKKjin6v2seDcYWQl0U41
1Uea+juZ5KRJrQqZuGDzSx91nTKBtcBkjs9QWknktL8YnrRRRhX6fmS6hSUTXOL+IekkYrm89Ghp
do8M0Vn7LIenW6BgMxtUSjrt/vkTvp5lo3V9f24YxpEbhRMhZx2IEtQ+vz9UaekfZ6SIRyIoXIDf
f9mHGalHh1v9G8U7JNmwdShYHXJS68dksK4UZDyyKuCIvl1elGYAQtxHXb5nWxwE5P/Mv/zPKTyH
cQYmvxWHjdzau3M27ygnt0e5jHvI+fPum/n1zQv7/pPu2dQE84G8BI97Pz0MkEOsNss3GEdPzHRz
FPn+7ul9plhi7PDrJixJvnFi/x4e+f5hvv/0TSv7b3/HLjSacmnvaerbx7Fqm5UORRxptQRrG9jI
ijL0P5a7b9VdWnNspbPyTn72n1nV9HuG73vUUnzHvr9nLb/nP7Oe9QdW4Ln9nu3oXO80IlBgxB/W
W5+lTCLKMV7RBWW8/850+v4wcNdstG1+/ftXthcQ+mTciP4eJbV/PyFnHBf//ie0cBhSPY/2fz+h
GxoYTstmrpE83hLV7ThKNrjU/usDrUBiUd//DT1h0yq7Wechd0HQhbg17cHYoXk+1h2z5n1iI+Oo
2mdRxtWlSdgPjwarqaaAzRDgqRK1eQhcfEDmCMkFSGhkjpUTqR6n+0DvPi0OoA7YPhDubmoOK3lI
EkBWgN5YCW4VQwMrjS0SHru6ZpI9Us5auprsxWY91dlZ5KR7qoUiL5P98SYdfeyR2ERkPR44E3jn
YcZn1QfVRlKVMqZnOwHoXrG7pQpJIsQNXjS3YWTBZoIeX73OOTlfF/Wk4KI85a7zK7NZWJgYHLfF
nL9YMcMLhiwo0It0wzP6OCcgDBcaeJwzNbrkeHh0UceezCXdWM2strKut0vQxqw3Tg7XdGBVFclx
cUJ/zWOOePU42JRhzGldFea+NufhiEftR2swUTt19ianHgTPDlz9jXOis049KfA7DRyXSMrykCTx
0+2MfOBDwybOTn5y9i0fpWFlUHURwiXMgNSujhhS+93azUNnYguwGenlqOLMu1JQ96y8t8Ii2k4M
8k9l+M+KQzVCgFNZzuXBYQRkNNx47ZY57iz7tWhJo3n4iouAmbIBdlWaMc0/Ti8dPqG8eBnvSMbE
0Q/x4D6haTnoML+a2RzJtnmjGM95v54njpL160yS2FkYpBuH8TOtwsf7t8U8RaukQnjlg8/AsfW7
Biw5UsGnETd/xK2JP8PBuGdWz54r3l2cLHyaDHRqftQDT9ZmUb+1cj56fkMvpzDCaA82DLv7AcGL
qpr9rPpzM2T+ikKlYEiye7//dmuXcsOl8P1lFy79lxiTxxB7nXf3FVPaZdRhxct0zZOAk5u7qkzv
RcbsfxZuj1KW9S6W5mvbT7vRXjglZsPvTvdsrzjnfictcvsgyXCfuv7Fzqd4AwGo53kWHAjZ7zJb
bQA1ssq3hJR1Vv0pSNLSMRmbiFGXPGvUOk0Uq6WHOY257JVjzS/SDn/5ibecmKiWF4sIw7pgsOzB
mH0iXBoPd9OjrjZSRcVh5w2U6QNDQC0tgnGPj9F/rKliNt5SrfATXpHn1hu8KSgTF36Fms7e/aWj
UeR8tcW8GR3j81rBMWHehyaEGLwPw8cn3PvP1sB0rd+4F5sWXD72xjomdspRl4Jv3F6U7xBW5f1Q
TVZvVYqUhkDOxZqD91GZXwyzOlHdOD/GhuCzG/M7tyAOGGH9VaiZ1HK5SWyV7Hpdaj6tXnwQNQkN
UTY2zkNSS7nVulVb6jVAl3PvbFGs2xNRMY9ln/+cGeeEtHTL/O4vWUSDAA7TuVWD0QlFMblf1GwF
jQiTd5FB9GRVp87nIgPeHlzgrRuel7B9igfnN0E3ck0xNdemI2Pd3+Hp/OH+qSxjbqkout92B1Az
cN/8jJs0zkZux+ZNCeshnEeNDHwEVuoau7J945AVrun3B8ycYIFwtcoPYZysu4IjZVV5L3TUXS5S
ir+hFpzcHINqIxHPvMBs3Y1snbMsan+Yw9JGZA5ZVTPekkCdkEq/m4Z3dfEzRZQR8nR578b2YLv6
obegOPU+39kO3HWRDQdDe9Z+9NOXPPXabeCr+zaV5l1guLskmdkbG0SKsvy+d+e0FdqgVnB8oNXg
+L6nmv1hpE6yjeHEzqdCWGel/E+mTtedV0PjQu5GTPupDYkQE9M3uGxqZ/hjN8tNto+CAP3sUgac
Yq7F+ycYkaMR3MYf9wtepctmyMKN4SYHxzVAjTQUJwb3VhQiMub8i9zUPvSbLT/aEg0+tbhQm49z
TCWGzQKTPPP0mjZSrZnZeKqK8izHnwZZX+ag+wNpmsOMswBzG+Ea16J56OF+66DtMSy7sWVA6FyE
aHWMPTbTK3Wqmy/8R6fsbzUxyLr2o6Z0Hr6/79yXOfg0qGg+Q7hKNE9pZ5IQJ5VgLWy5XZORhMxH
ssgG6U6pmbeDW74KzHl0XROC2vX8xwj7XRPYaJ6pqTCkQJHNI9WbD0+d4F4aTaylKIouYR0/+VYR
ObNWu8r9Cqnj4jL0fkmeWxqUcafa17xFjq7Sk1cbVyccj1nKU3EKHwOqSU5PoSjpGeuhC/vVlTNA
b/HZB8HfoPxpNox+0Dt7qck+dMhDTGQwUNrouivEogp3p1JUWCdzD1LhkzIuh8Ug5xjZExDufhh1
+5Un1RNhigcFFr6U7sJcb1xGIxbPDXuQc2omRzN0XzzTfZfI4X3IjSQ1h0M238e6+VnmhDTDfQxE
EqWQtGFWBuVT9uQbuq8MY/rAuml3DpSMh1K+MtXA+OyT6fW/zIQ9DhLAXne78j/ZO68lx5Usy/5K
/wBqoNwBjLXVAzWDDJkhMvMFFhJaO+TXzwKi+kbe7Fvd1f08D0EDyaCCdD9n77U5TrjQ7lPVXetc
DIyQlg0gsRLGGNuFuqRbGtm6Mui21xrT+JGeWBmb+1qfKDEX5qULRmnUkVVO+ty98k8F2VyIsret
Q0pjIOil6IIMl/JH3HZPTaIAckbRtRXWJdSc6LZX+ZvrUkFK7PY7SLBto5qXCu94VuWPecqwoI0e
Ktn9sJ0EG2M+3DLWwIjioEhxqmhAX5s8h8raeXQnMOTQaMjrF8H29N3B5GBAQg3xwk2N5OCO34JY
U7cxcZAAnUy9Qr5L4th16hvpmisNEVEVJgXBoVRYGwB3yERQw27zPmJPEHVFn7Kc5c8bhEk6DS9F
X9JInlWFIsDnQkFbDJytqi6B7MyEAd1GThCHdHjp35rBjwbBsj4C5SBTYWW7XCmRkJyovN4IDXuk
Ex7jwX7uu8RmVd+7+KcomhGN2Xd7zUPTYGX563x8+0VQrRsFdASR+TpDZkpcO54m+BFdiHY5knTh
ems8E5ODOrmWGV4PHN9B2h7gqovrBnM5RiXttQAfBOD2MeesqRP/upIZ4xZR209IAw52Lmv08gZo
OUrGy3DfUW+mpD6lAg2zH15oLs3XeeczUKk4ZUJxAHf+qtl8i0YzXhrixSaNGHWsFyvCMSRCnrVZ
Cw9Zh3FMeN1Bu6iM6CHBWrMLikQwsbrRkzg6tXRKZspaMU10ZAoapIV/70Xyux7SFwj84XJM/Eel
dyfZuMnWqJqT34b4z/LyfaxyThnmdJsTpeBECcmKWXIqmA5RVaAVolzCrawYVZPzbDURpg5HbJwh
hp5GyJ9MhkOewUmhw4/7MyCmkTLIiu5Bvy808VRNUX+smowqnUF/0omeKnNCGWgWex98wMozk1uG
QHMgq/Md4c0BVIyHIyQkalkHsFhY9LjbcWvoOSlt7dVIcRWF/cApQ/4cKFdsp4LzChvX3uVaeFcR
srg1/ALJZ7yTRXBdhM13c0Ia3A/WtIHwLRvSWk0XzJsByI21T95GACSW7s3aoeNKM+hUNswqikZc
GT76DMsdHtgVai4mN+RA9UdkP7eaEz/0Oi4a5DvBOsq5kFW+2sZDX2yQh80xsbhC2pxfzinqmKMd
8gFIrpsm5VDhWFmNVcIgz9EQTEmv3fVxXh3K4DhNiGwDJoR6RcxI19MuNZTdUyeQN96IMKQQ0WVK
3WpPz5kUZSMhZcV6KYMkPuvi6CUzcqS8bY3pNISBdaRlpvSJTaKgQOEqXGEISlYicEHtlEj0S12s
pjJGK0U1r2wzxpEhcl9veCCSdNWb+Z0CxVh1plzTw39UTZFtLPHdK1/hzjYbrcE8oZvRXRZNd7lF
ma6mZ4kLu7/zk1u3CE4TNRFHoyxWUL2XbdrviIX6qKeJllLUS07Lg0fAFi4l0X6YXiY3qT8S26g/
2NpPgvnedRvjPOjOE1GLIQ2z6DwZAWz3wBQM361t1OdX5pQ+2oLdOvewg1Fsi7H/Zi7aVE1i02rL
4IB5/qozBlh6o0lxUKmdT5Dnlno0TrOkmlaTRYJxO8IusbiGsNUY28THph3nfmC4HjG/TYW3lwMk
+wKQvTs8Up6hRig1Z4er9yU3acsQ4fetH5zvhjk8Uo54aHOTC1zl1Xstk1dD3lKLHt+Mmops2jKk
qenaBKmM1lnrA/nRjlMJxjchFGdl9IHYcA1lN02bm1giJgZYiO896XYqF0d8BijG3fh5Spm1tdl3
zKHs/O3PJvR2uarpy5c+mZREGdMQvxwHOgd6FchberOOlb9LjLPrxKfr0bZDvOmZfgaYmjFRX7sR
XJBs6og95JKNXN28BpPHQItSp7B2QOb2XQ9dElbOSz+isE9SqGdBfODaF+A+eIDvn61pEyM+wTC8
s0g2wrJ7E4swZHTW3ZIQ8a1z3poYH5jnYhn1KWGrlghh1Od1dpkKkj0UfxOSJazSKfQ1fzovILXM
bJoVMTtgDoJDEsmt8iZq6UQ7M+vTqPtteyZi9bCVRQa8sF2FmTWBNqutjQeraAMn2ocxW+VJsfXa
wNi4kXyxRzTKSRbLbRcZ6MJ1dRx6ANrNKL+3L25hhoekoptEibF1DJ18PHIHY8WUCytz6DOlTfoH
V1SXoSmjvevKlYIusBHVQ+Q3Fart6Zs0kWWDMowY8GFCVWZpb/AJNrs6baHrWe7eVIrOWn4wLEUy
AQ2cKfBNDtZrAW52Y/jRs3TN6NiZ3XWjCbrzGEw22IJiIq6HcTPZYk9YuUPYHWGoUj/HmtVvQ8or
yCnRuBc1MNqBxFMjPdDM8bfF2HcHoR3Msmtvk4BvZsYdCr2OHm6A208f3hb18f95Hf5v8F7cFCmj
qbz5+79z/5XhV42WTf129+/3NNmL7N/n1/zxP39+xd8vo9caoP6H+i//a/9eXD1n783v//Snd+bT
//HtNs/q+U93tovE+rZ9r8e796ZN1fIt+B3zf/6rT/7b+78i1IbebAJF/udC7asCnd6/bZ6TQv1J
p/2PF/5Dp+3JvwlpeQKEFJpGoM7gnv+DBK0DiYby7OkU8CBO/6rTXkjQsxBb6gCfdecXErT4G2Jq
pGK8zIUGbf2PSNCGY/2ZBI1t3rEtR1om3xCqGMSRP+u0bQ9NnKRFcuYi+wdmM1WRNTtapz21S3Nv
zsEe2hya0CVzjOfX/eVB6vpAjTXmREzK8NTUFmgtUVNStY0jdRIm52nt++ukJ18aKdOAoWVBL1H9
JrFjtksNIU2rmW213PS9q2eHyOq8YzKulxg0KpdVfvgEG87pTsL0UfJWIWrULJhPrKt2nd3Bc2RM
FmaPaeHCbbfudNgQh7y7GhDIXCRFtJWjIY5+d51o+YDRc5pd1OVDE0z3SAzbcz/LyjitegnOFjkm
5S4OXYMBnZuvKR7e9lF8sv0QlfSE/zchs5K6mNr4qOy3gw/k3TAy7NVVsS4yaqhhXr1aBSQf0pZu
Skt+r1xUDFVwO+rqCTyxszFFha2ck0vnTgzeMoOaHo1ipnT+mYFeCeTX+5DDJqsJA2FaWPCAa1Cj
oTje0iDJ+ktbCQgBE2O3bLwWSX5rWNFPUUpYRlQQkflscvrmh0m/k7pW7Nz2Z+eJYGXZJi62oF9l
AwPJ+Q1V2Dxhj6d8T5mEqN6VQGi5SvphRArgjTtmCN4e0OYE6aGjK5TfFSjYCZM0auQ2Kzu2zqHK
f5YBaxUsL7ZcmfoUrKYT/dsfBFyjXai+GVXNRNR58ELjsXEpngR9fGAUcekZPusdaoxT3ZqMwDXc
+gm12GnAbEqNZBMG1RucnYFBJjMrm9kP+pl0QmYg8X/3/WuPKNS1mBZkrdoFyT5kVD4R/uk34oL+
BTEt5c7So4H0Fjq+jjzWuo06xkCu3eWCs6tdfZim9EgoJpo0bBnPBreeY16nynjH6U5ebHmfdfQd
sAAaK6SrHxmlVvzQp1gF83UGVInssehM/GgtFhuPydlqdFp2vDr8CXiUBpBTjOixmNc5MK2q1Fn3
vfdSipRk1b6+zvPvwFWoZsyp8Ab7w2oSxTfjKTFZVYBpvVVnM9Pq/LM1YIpkfyr1gs62exsYJKPj
L4a/MKU3UXrMe+0aoRNzb+DUjrw2u7FZWxNib5uo7L7AZ4Vo8G0yhqtU0v2AznPdurq+V4kVrlvB
K43stp6JDZWePNaG/2Tl3pVqJT4KfdwGEeE9fcbQWCvNN1vpNxrx0ArUc5UQulu68QGRKLALF8M8
lWy6yOWD6OVbW9DGTzJzpaEsWoV1+s1lzEiNjDoYDDPLdSm0QQNhYB5daB3C+Eo6AK4RADh+uapS
/0qk1SFD41l5eb9uk0NtNfaaMOG9YUaXtavue/AUiGHp1+XsyZJ55CqX6WOpAuzA60xqNSL+uF+r
kjHQNwS1bGSHqnBA+2UUl2Kq8k2bSG3Vi+BWDRZ5SfopbNeClarnOKndBJF2Wo4ffMCPLLJvtLBS
VNOjFzsbjvQ9tujdv6GEfmGZtm8vD66mebO4pk2OdP8T2mnxmSDdO3ANVCr6Dgd+Mf8eGlJsKNQf
HKTJsDaRwq+FoHdJW3qVwPxpDLfDlPERK+0QeFe5V9+rWr/zAtAi1PkojMfWTRte4rVEjZo2t9Rh
H3tyEbXGJ/ddtbhyGMnrRX9D8ekOfkvKVYLdK/7ZWUi6skZ+wPsH6TqrPQJtOMlU/+YROrvClYSi
X/XvurjyMUbifb5u0ujdNwZotGl/p6w65Euqe4O5IIUCWkbelIfbsJFbd+KSErb+N6byr41V3Oll
9xPmFHX6Kb+yTVQbSvP2/HIy3+2b0MuPfdznW6fNnjW8w4CiN51pPxSEWTU2bTrESpWR06tIdXK4
6eJ044dh5veUhfd2FH8MQX6Kh2mnmaXaYhkc10pRcsVM40TM09MWCxwEn7hCn1pcaRXNAcgY66bN
H/S5C0gfe6tTQsF0gsU5k4BISDwGsPOKruzDbMOb2BWv0wisAG4ubxJFl6Buxi0OlGw9TbT61WRf
RZ19CtL8kMT2E57Jd8c3L4oCsEs4gakIbefsm93OG/qTMxowHrLpJvLbEwQdmvmUG0yBMCWjewKT
P8Qiqwd3up+k60ydLes4JNmNTbg46wxxV1sK8GYe41Z7bSpjn6b5bdql70FsXU6S8E+vG8CIM6/C
03TTVZhh5qOLSG4G/VZMoSx8h0u9pbCDekj5YDGgSfaMnmkDyCamntV4h4oqAwSabpMk5F4zXrly
c/+1ywmKa2bCfD69KDN4HIboLoBXVXR4IFVbWegqqew1Dj0bX+FQslDWaTR5h8oq1o7TMZutz0j8
bsaQ4UTvr4XDST7HcoNwZ6+L6Q520biqYtQ8JLvWkjmvSuxLkqiwBqtk3yMKL5FEV8J5GgZgNPPe
7pmlgU0TmFAQj7tgMH8EfQQvo7FeMquG2xFQgowZ83/PQx1i9fDuDWqrZc5l2lsPpSG+EdqGfHJo
f8SOr/aTizIfI0/boh4ttOYO9jqhGL12VN7BwA+6Hobi1irMO3sKT66nUL+RzI6GEeulvDGQMtBh
Jsosv/dIQm/K5Nlm5k73PH4km+NKwwi7KmV2aoiI2Tii5HyHNlNDur4vchijtECxIwj2G3rKa0QK
3bolQIEpW/VdIL2nMsnjpc6em/ujf561Z32hc3VjD7HsGoljepAlMzLdvugkX7iMpgdvyE51jwA3
9n5ERhcd40m+hYm5lw6AgbjXXjzbcRG3gJwMvSNR6LNHX66aKv2JR1vfF2W8dxtr3yW04HUdyUwf
VKQyMXk8RcLctACEVrR17yV13Q3a0mfLju/zkVNOXVfv1tgkO7d6sBKdgkBJ5TdPKdwrxkN+oXE4
WA8F1BdyKNxHp9iI0oV8i4oDBMRTMvuTRFgTQJJejxKPd1DEdzLz3/OcVEvNY/hEvsimHp+kci/8
iOYmfADON72i+Di8WGVJpRToBMWZCSoK/sV7wrXJ/P6RXXU2rcfAQNRbp5wRSeu4d207xnqvP2ka
7HmrY0/wCbdFAUWYSuE+DSV2eZJZVqD7cfOo/sK2B7Vq275bFTJbZ1b3zXDLV+HdWJ7+sxfuW4Nj
gYJTf8Y3QYfYji/HEDtdUTz4XjhgE9dvGqfEck0fy6XOvDIVDT+9tzcaQhysDsE1s16aC8dWjxgf
JcGP1Epe4iqgjzddhVZ8p8yYIpl+6VDDQsGin6yGMIAGUQ2lkl1jUkeT4fAIfITm/8R81rXQzchT
IYS3MtL0W5vKMygkjNmDj1hc22Vxf9MXwZMoQJkBqTiJyuK8G8OgmvKNltv3mkmBSsPFWCNa2uTR
8B3NKXUJVd74DKz5KS0eRVlDbYu5CIUUAWmtE/2x98yDSJO33MCAHEwXQeZw0XLHVyyXazCw2qp2
8nTnjhMFLHFiRK4RFYGwHuI8x3nV+/dR4yjErOiG/TC61D2U/1NI+dLpbgsrsNEXcILDsHXna4LP
hkfAoUMnm/Ltc2CH99KlFKflPozcEUQXDasnfF7BTlavRNHcxVpF1gt5DNhMvjth9za26t3EdMpI
+yXyEN2UOusq9OO7VqMchAriova6fWer+EDl584ws/0o+rNR+ydpkrcxBvXPNoAMQM7CLir2uNwR
AUMyiJzvgOFPyOc/QsUldjTSnz3uRGG4BzUwoJ8ozRpt6dEncl9DpUUrHZywoSfXntE5VODli0ol
eDIHYftsyChA3PfvRavTiOxrOn0yQyat0ebTKy7/7Te7cF+s2Kfvm7p7TrhDRj6M4UAe0WlQ9m3j
kLQxvHLCubNg+3s+hSpUs0G/zlW89Ysw2aJ4Sah/VbeUSynPeUV9CI2EIfPDYOewtAIu/2s/Eymc
1olAoN4jmkTX2F9i+8SAYFe3qA4qMRwjdyKBuQXFHDrXva9fmyjqN2RKHlU1MAlqqHe62a4z23OF
6s6s4ZrBcDi0aEdc3XslaeausVJxqNvqZuyNR710f6BhP2Mj4vyic4ChS0NDRFu/QTA89dm618xj
F3FMqUS+jY1xm2junhoO44EpOoc5Z6jKe4SHCdehISjJiuZ8FMe+rq1onSjjMUE0QtrTvvK7gdpw
doid7DT493Fvw6hK51Gt3a56GXMBjPqV0KLLls7dLrKobpNQebBGzlGeh6/A/+H3hjrOiCojCPNt
eK/RvtjkjlLUvFz/QmboHcGF+ZnzYNnho+t3gMadq5L1GpTtWhXpe2vqe6Pqzrn5ZJvdexT6b8HU
f/ccVM+hfAxsxtuee8H8+8YunY+KwjR5PwPmmnI/hCVlKUZIQKSxH4rX2MyPhjGc6+h6MLhe4gXd
u+TFks1ErR5RqclgYcioubf9WGwjib48QH/dVAigYjmnRjOp9fSqXk9O+pxVTCKnGcU4DeGPsL7G
8wK+i4roGvzKWUXJnQnnbuuN4TuONrB+94Lrnim3r20PV3PAonDIffsTo7oQUT8ZycsiUarotCUF
5OVuBnsvLNnXYYqM2SHHyBLMEeztHOu2wLS94DqMqv6o8q7akljztryOrAwTd2uFffELxVzMH5/P
ElZBQ/nz85fHhtJs9zGRCiNal/ITJo8zmk9YkM5IFWE2mfXzAjtdbqgI71uYe90ml+gDs6qXa3eq
nBR4oYtvd2aHoqOjpEC9+ydCb337iSKVdpxhi26+LaBSmbjX+OeHHWrVuRjTI7EVM+VrLtCkzkj0
UBipzVfwcD7/LiEa1BB/xv4iCOXDlgcX3K4ITUxb7LQLkNUTNkymhZS+3C+0IN+g5qoM9LY5DUzy
oubfmzaaDYPla3H5b2d0IyDsLrD1z8WJAHSZy+iwfN7QNMMaaDzDuqcJQP2y5j7X0uyfwjM7ftJz
l7WSKK75jaJ/tmyoZf0vr1iWlsd+AX4vD1qplzLWDw9oPTaqb+8+Keq00GYTCTvC196wPFMPSFUr
LyXVZ4Y2L1/S7ObQCxVgFzAV5Y5RVC9qaLZuk4af69fOHdRwmg2hzPMFex0lkFwdA5gnOSqojTLH
O06w+cWCDKagjdEmmHYBFgVWPHOgQzA1rVxR2in+0wf/8h2WRYcA05Vhhubnf35uvSikg513M9t0
ZtEvKPO2JnhCNrid7tKZprasqs8chF+Omk9a+rLyfl+DVhUigd672tTsrBD8zjYmHlFrCUBZVu5y
A638wnTmGMZ5r1rWWqF3N1ndY/CbvwtQ+utUTvqOthb96SbjQO9Nbff5r/NxtbxyebN/+pjX4lQP
udxslj2hi1NqCYVP/YejxUSnfLCpyn/tPvM/yGriH2yGxWUwHpY9eGhFfxhzgrDbWZRLWeoTnf1P
P1cW6dEP7XLt5RgBls9ePnL5tlN8CfWChCurkPXxc09afvFS5vzau+bHCsfezmckYU7OFl4aVgAn
vXECjR1x2fOWm6+j9TNrfLn/ubg8P1EGPcCiXC97wudLyNzZazQB893nVs0r8GtmUB+/UNrLz1te
8sXODua9UO+6XUN09z50ot3ynL3s7MsLvl7/+y643F+22rL0+Zrl/ufib88vd3977HO3LZcQieWp
ImMUJQDSYg9tsVodDDoba332tiy/08QevwpMGuPkkuF4J2cNx9GyxXvkAVsJo2hSt06cUK50zyY9
3QmNjuqT29y1ULbMeDx0udQab/PsVDSAMAzPxKlQJHp9sDRYcpXWHrSRjJPlBsSZItm9hne03HeW
4JNSD8CIFA7uEtM3wGl1IVVQovQo7PD/f72Yuz5CNtf8lqREKKXyfpzjWPr5hlRlrgLLfd+UOFaX
xdasIVbW+r63BmgoniBGbnkiIBoBoFu7k3PGy28M6a+7y9Iv2OlfFpen/juC9S/PLy9dXhQNTgHL
E43jWRAMtPv6uF/+/XPRma9ivzz6ycH+5YGvL/j1Ln/12NenL88OUvzM/ZpgH6sR29+e/Hr958eZ
88Xot7eHFhzsykg9fL7dwuz+q7f55at+vY2iBEb/nbnU10fF7FxGqv8I85RsedhLqL6/Fgf6zRcm
pIND6wO0+KP9AiavxK/OzfLYsrQ0Z5a7zZDsSG1CMr3EfXtzX6YCzvZ5My4PBgnCy2YIgi1Fcy4j
4XyN5ctw8v+6n2Rk+1CoYhC6SNTzZRgz3+C/5aK2JM4i5a13hWXcLp0ZsSDX0QUid+ACtxUNk5p6
GTNNMTUNibFi+Ue3r+KL4bOnUy1DCJWg2LMTd8t8mY5QvsRmLA2dYCbv68jqEIlKSNdkKqS2T58J
HGlxsdzX59zz5S7RJj8zegdbY05BN+eDdlliJLEHYVhTqQTiG+lTtAuY2qSrOkeqFCOPQ1w6NRga
q+ai/GPpt8fqGpoGJUdENXNEmpoD1JYb6Gz1xedjsT4Ani7IQbRXy3MdJKZ9WDGWnLdnNNsjliWD
FfO5tDwW9Sb7gMA0NI5xjkmsYfQrBPl2AxIiumrz9l/uy9p8xAPpb5f22tJti+iMoEmcN/NX922c
0+mYXVMxnsd11XyzLC1b+rfHrHn8yNznFVsWl5XPDtzn8rKhu5yamnK99bI5l0381ZH7JXVtCTmW
E0MvpF6HpTkXLbkGy+K4RCIsUWQJaWfdHHu2bEFbmxObv7bo8mCcQ2knzfW6RdY9g+fwJ0jO8lqM
PQLnYXnhdxZi2+U+itR4V2Xpg2jQOaYdMpcTUQDqOMofvo4FZEmU+7r5q8eowBy0qDH2oYF3YsmG
Xm5UThmgcRaNIXnRn0+QsUYSCNVlaC021t5SXUzRCzaW8kgNEtlb030XSy7Tsp2CZRMtiy2nEN8M
SENtGvb1ry2xbJivrRPWBpNUZ0S+Ng9Vvm6c+eT0dXc5Mj0lCyyPyfuyWZYN9Febatk+fWGWh4By
17JRSuntgDnL/XKkfW6i5cjDXyXWsPhoiYROddHNFfXRGQ+Yh1MCt82Y+EBOGqDjEegxCqWZkJSv
Pp2EbT/nagez8yZ1JSmRy/3PRS+AqqyHzJ/HeRWiYFHEe87r+4+7ht0xd4xogM1HSxSbLqYe92k5
QS7HjjcOHsq/+YD6PJYKGR1lQf2sdGlNy8wd1tYcBGHOZ4ZQM8w1nmqfWZGZHIacqNk8pNC8PIso
nB0pJ9BcTuXjsi9VdlldFPPN191laXlMzGkyPQOIZU8L59Wgze/x/6UV/5K0wnRnGcR/Ia14f6mf
m+TPsorPF/2HrEL8zUIDbzO7JJ/3P8sqhIPqwnGRO5Bu/RWwbRGwTdsMg4wnbde2fpFV6P8T3J1h
OvyAPwVqQ7oj1tu2PEe3YF/avwVqpxZnsNEPqaxQ2htoBlR+fbkctv482Pm6tP4vH1vOBZ+X5a/3
+qu3hmCp7QoufbW9AXsDVGj+/GIZSi+vpJQdY5yJ7LHMjrWfojruC2y3E3JKs99XLl131df34JwK
VFTHfOqRcFqkl7iG8YOsiiPvRYtApO0FpfWn7MJ2yAovaX7azy2p0lvamIOgTmTJttvPdbXJmq2Q
XnnvuyTmtjEU54xOnGY9qDZcwx9pb6jlW9Cl3GDd18XI0QoCL+4eIeIf07RGHBDX1Km9WFyUvXM0
rVpDw0URAIAgQBUspzoMrE2QgaCSz3T/UPX7A+wPCsXliB8SBAjKNlP7kUkKFpnyjCMmadB31puh
JENloK98DuR0M9kBo5/ry8Wlp5FRkhQ2oFnXIaEVm9ZORdNsykUBx1V8HRsNYKadE7stTgMcbarM
H804QGQo2iMXvY/ehqAV9Pm3RJ8xPK0HKQ6J3Y4g5NAFKFta6WPAhto67kXCPBXaVu9yCusAAXCt
WpVCI64aySQB4h4JPWi2oyHd5+ObH/bernM9SP2xDaZFBGdHuI9ekKHPlG617WqE/PJNBSClbF1X
l2OE6awv0psageQekQRuVWwplvfUxca3SRZiZ9vlvnGyW3ww2HIgNtoaRZw8qEDfUlAi4BoxvgYs
aUi0SzcmoKJKvJXlWa9dVI2odtkPgPL/hNWNWLIv6ZHIR723cGrk2HttveYc7iCZDXE0xEhYNAfr
UG5c+bV+hphNF89Gbp6UnP7Hap3EwQyLhwjoPXfS4MeXoQkrtljVJageQ38tui7fxOIZk0CzS/UM
Bfus4KiT6ux2abZhGEGTN6GLCNydrVeU15jc5SZ3Y41dOqwoTNrX05DLi0y0J8ciWSZT1rGNKPbA
Lyu2gSwe8wKOcWuW1a7tsPOUqXaUmbVtKgQGFXZkcxJ3w4h5OggLskIwTVti5BAYcKZWGGuk0zfs
bQXwp7lvmUmdxrIZXmUBJgcj1Q6GjNs1XzXcGJXzktbZS1i1kPJwW3e2cxer9F3X5xg4cWxzCOJS
jGiy7OccIjz2eLJeuwV9L44Noui4w2lmqVubog98sWIzJKl7awB0N4P0Z0JhHvfrC+W2H+EAfEOQ
xbzC1vTsliM5rQr3kWU9uCVAp7ZnW4GmENtYnTTvZTDKb/P5deWOtsdGs2mlYEup+uGAMGTt+ma3
0npb3+egrU/Kjz5kQnug1bbTTCYr2oBKcO+tNSnB4Yf0A5FKt9a9mZf3dZL7Bw1TxZIC93kDVYx2
21OUjS3oZ/MmruVtgkgAOC8KdtFMlLsQrVxIcx/7WnSD1nbf2x4IHKmfpshr4X7aEDQ4Jpx4gJGS
u0Bu2svYSu5VRm4jR5etTTtOAJYw7rSCwPuW7hyCvlOlba0pehITNslJNRM6gZ5CbJOeUtLtNxGM
ArOlh90zeYv78RxPeEk5o0xBZ1/SU7waIojEplkdWig6gRpuqhTfKMHQzsHJaBE4ycOoYfMKnBJT
hicuA8d9cSq9P9dQ5d0kPug+TZZYundF5Ka7IAW80lfOVrQT/lPrGjGTi+9OQglP3HGrCZ9DbGrG
GV+RX/uVWM9sSb0C82HGP2y8IxRSsHlpENJ0xF2xGsWaChYqMNffNe7MO57ey0wcJGTkfTM4+da0
7Z8lQJOmvazHLXR1a1PaIMpKUGfrEJsjht/WwPQGUJIpIGVnZEUiu7Lq6M6Q7RpcmbUmK0fQY9Re
4A5E6NcZr5l2g1PYx8pmdm20KV3vJvc3fqcFFylezpWaHRIOAi3SD+WWII3ZMIpUhFwTcwrVxiKQ
ZD3G/m4+tAaQKOdUyHGbxG/mTDcT9kU90WQ3UE1z0GnvVd9954TEozFai9Y4F2HxBn3gmovBuSbO
CJQHJ93QTm89PaWdUZy9eITp039EJhWcPKvfQxmiN/B7LpXqY/Rx7jYJ/jnVlAdcDpsCnftOSfVB
VNGw1lx3o9CxwEUpyXQ1tolDOBuNuXZDI4K9nDRSIjTcD/BPAMzpoPXMkY+NgnifYbVFjkIRCo1v
m4pr3dEksEPBoHoIi8vQRsc9mHf1OJ7RYbTHsBvzc+fvFHRoXBopLkPbuIBY2O1VDtQljsYbINTA
B5H7+zFMWgGjUUyk3I8+fT0of6ux9y8VQjACfTiQAUUkYtgWaqAmmb17Ud4AvtEYO5jGPPk9eQnH
cu4OPyij6YQGW88+cnO75b0Dp/2As+GsTDs6F0pOZK9Ht2P26JqBgY/2xrGnau3oacCMRn6gbkCR
byEgQim98VGErZVw7nhL7PKIdsJej28iHSGXYQZAgivt3LXhCbAJmMQs9KgrYN8kw4N/hnheVePJ
VXcI8VCeIDXrSoLxsrnYr3M8AbIVoNSLjqwsr8HYbbxXnbf1bHJMell+zyqE2l2cf3io6QlnrfaK
IR3OQDh3NIgPXdOMmwYZ4Im8oLVeo8uz665mdIGA3wARnDQggtwKVLjkxEai+ikKCm0XJTXz/WgL
WZxOaNLdMI5sVmIIo42Xwyy25u5HE/VMwodnhDf0I4vG2XVW/x5caEbhHJocrnAxaT/MOI72Q+O0
J8YKCNeBpnGx9zx+jIUVf7CLdYr43YAWDrpYHXxNJmem2BQ23etRmf16sjJv0yJ2c6RmbNqMBojt
TfsxyNSBPI/9qHS1bthYBL2gw3TtcqOPeM3TWbDD+ovXsVu9ty0nDMsqQOBHuIw4l40rorHCq0rg
We0qfD826LK9crICeWkJmSWn2iR1dqAhxjxmZe/OaCWk/LSciw56H73RiVpVk0nG+Zj1R2cEO9Gn
qBHgpI1kYxDa44oAYohmchhpJuFHowA3yJW1DEDNxEBXUj7X62kXk9wFxxm5HlKiPN3AlKVrNOi3
eNlgZ1Wh2tXSqPddHN7l1FLOAiEjnVwGDLZsL9kHGIOkRwyAybYipWYFZuDNaZK3KYZ5Vzvf/JAE
qNIeGDK37c8qnNzt2Lrioo7pIo9c37dCjA+kd8UHmWfDZe1b997Ul7jRRwOSFIT87s0mOlFTCD04
qQOgSrmpxxDRjIn5KSpOeGNfTRWIa88hzsKzluS4+yxzy1sBe8YXR7dCXWRDk9sFWNmrIio2scGF
HJhit7FcogImK2jPjTPsZAzkp2oc1I9VpJ3ScVqHyISvRa73e8iFmJv6ECPIxJgedmR3rw3iuqjr
qyQNiWSw7OKgpzbReFzXdB8sMhpbTogquooLAnxgz2GJBKx8IbWMIkBpcPAWVQtKi5GNJUMAceRP
clKOyrMeB+B9k+pd95Lq1MRWdVqWoFRdWwJyl6kNDBud3kK60xN6OAs3gqJ/gtWKfjUZz7ZoxVXo
cGCLSB3+H3PnsSM5lmXbX2nUuJmgFoOaGGna3FyGh4dPiJDUWvPr37rXo9Ijoyv7oQcNNBJJkDQR
bmYU956z99pLuiBs5LYJZQRffqqOCjnv6XUuMuPouGLY7kD1YOZYH/QqpnAPJXzRhjlIx9raTVa6
Sc0lPHCjuLToRs74mpJDF673SzqGhzkLnc2kOidsbALS16wnQDIP+ViXgZfgTA/TRn0uXOMu1Ux/
1pZ+m1ED2urgSReN1JUFp9pQz+lNE7o3EDXHQasuXbWqdwjZfQPUzmUw7E89YMiNaobhIZurp6Zb
3XNRN4+WVwc4UZ2DXjx0APPuVmqc22YtsG6XBdJpryoxt9g2gXuhQz9hTU8odR/VYiKMmJnFrhyx
i+Sq9rHXtyMjNwCixXRFd1bdltMlCqfOX10Gp1XZME4QixUG6tvit31uln9NEPZtQ9UZT7U7cluM
hhAfgNJm00nuVVGekzo1HUT22glI+0Q5u8Sv+L6NMJaqji7mDzql2rFYaLyV0Y9UJY4IcyUlJrmo
imgRGiv9HDXG56Q3IGuVJjIMDOrU/bxCrIoS4Nt233yOamPFOkihUMsUyq6mSP4mjSpoRaFLPiAX
CWpWZYwGVFNzPJ65kFsHiy6RMxfT6su430LWouXqCMZwO2jdR9lClf3a9wV+NdA3opG7KERUmeh3
hg4+3xDBh5dJwfI95ELlws4ExNm/73r7B1pIlNoYk1Yk+oLy3UJZL5er7zs9MzlUurrsZftL9sgY
a5FsLVdbL1qPkXb5JUr7F7mCbKE3wnaxYLuQkgAmHsSM9N1sI/MA9NTZ/ckbQmRhMYCX2hg1QjRF
9a4sVeYbjaiFgnvFBzEQpBuLMqBcKKJib18ycvf0bbYyYqQKC7qJCponfiq5NuPu0raJsjG4a59a
UdM2hMNErr31gU0MeQNX8K0hiuK2KJJXNTkXh8Ulfzv01AP3BXoponqYyYaK3NZFxZ3xCVljiuHP
ombfizq+XDPbbDhYzkDKKFX9TizkWt72Jt6u+RPsv5ZDN+j7Ij4lomApDz65ltBf4AAlOsfXUgIN
5dEWMdbRtvKD8yOJAxFvfCqqyIn4xL041AbIHaQKFDndaI0KbEZlWy5kv7EWJcipC6GMROX+rQW5
Im30mIYiov4A/ZmqucQhuaIvoolqp9wszRp/sjF8s8DH7zCh3P+XCGKACj/Di5cYtGjmFdpG9qE9
2Vh+VzjInXJzVTCcWm3pEQBbMA2X2gx1HS5M4sKdPHAUpgyAhAsCOOl/b1rxCeQHkp9lfhgqLTtB
qKWev7zVYEXplMtEfUIwVO7twT41ov/iKE53ahMvbwkZTLmU6A+WOaFYHZaMwnuFxzcXi4wTJSCG
D9eLaJ3LBef0z7UFNWcGvu9f2/JhYP/sJOlpQi3EHPnP19loUkn/FNv9oBfty2/vBhO+OHbq97me
+WyNKZozctVE9sFVfGBsInamYxxuijbhOv/+zLGjvTeLhVyTTxxn7sNUb6jwqxwSejpsa8smiFZs
qR4HjVzzjPalGXpAlGJ/m1Fq26oRqo1pra2gVsoEmt6ooyXgJJLPscTab5s2lGTP5qoyuUxSN+9v
bxjgF4GKk4ksvlv5tXouX7/clItJPPC++dtTSNO1DqPwEskGFWUmDsMKIelWiVp6dhQ8mWabBfZt
Lp6z1kzUzwT/S7Y+HKAaP1ebRb9JnNRG7H5XLdZ4dGUUvdRS4W4pT+Sh8tNRxm0I3uCe0GPdlr+m
7Hr8sroKRYnbMpNO4nFP24dGC7dwlngozEOGOle2Ewx7dKGequQV/Ku/Jv98uZmIjqxck4u4bgjC
Gwgu/lvHWzgt6t6FivXe1JFrJdfPeQSaTZm4xdalDm+fXT5ode28qalBkeGwMMNDfyUbIpxAsRBE
cqmZFQTw1LR7H/Vhfyp0hAapWJObc9QyAy2SdDj1wgKgjcfRbIeTXBjc9bk2ie1JU67CvvzbQSg2
7WhoTvKYtKi/7bTJvPvl+JarPXwYJJi2gN/wA9dGnO1zTTv/8jx5ZKu9dtUsxdj9cvDL57z/G41W
q+iLYYDKfUkccT6VMyPYBDvQ2x8oX9LZtU2jR0Rbu+q0BqmM7k7F3S8RJ3Us1n7blA8YGZFG/ysd
mb+zsf7FH/u3jtj/k2ZXTeT3/Hcdmek/Tt/b7vvyj5/22eO3f/5DN+TL/hVJZPyBJ5URtAmj2vIM
x/rT6upYfyAPN01XN3V6/TxQCvfsP/9han8YtuY4rm55uuMYom2CVVI8ZLh/eLybqvKIamoqAUL/
cvv+xbWM+/fn9n+UQ3GHRKDv/vkPOjSiA/NmbxZ/K50iYaS1XNCfiNZMWJJ/NbriKykL8h6x/8/E
4MaLckNJjwAyb479tG3poUdo5svWAIJXIK5t7RA5WVGcuqLHCRY2TyDhH4aoUYO0T7NLCTHdTybU
t8zrKUC5neenWMp2HWbTjTvYr/jAQhQ86rWtZmtH/rhxCi37qKlddoSKVO+NF5QG7dnrKuhlDDNZ
UAiDNlbsGFmAbdCBMHmJsTw2SETTL61bpfedCSfU7JxrWRAWWbXZs17hN50UrzkDvQmDrgOpkKcK
HZIJkhOMnDu37Psr1fAnt15vuOp2iJij7kg5kWGz+uxZOlYkqFJ+PC8/EpLKRhFSwM1Or2fGrop5
6s0Oq9UQdvtoLm7HxAufIMx9Vab0tUHVvceAON41aL3pA1XHPofwqZBJxw3l5GTQoCBOpP5NSyhc
pRvpTQpSNehUcjhdJkBMpqpit5BgRLpq+ZSumrNrTPg+lgH6zGzQW0ZpsW+j6cMytKh1pz3lqXKv
T7wzRtcJ/gaEG4iSKJ6Bf1FCfIlqhi9d6z21tg4sx3mqmpTiBAzBIma81QCmL+Nkb6NuKQbT8ZtE
I1epWkGCjOGTBdqIMja2sHKwaPKgLFNatd/GTNtHhnnbki8xaEczYY5QjkHTAcCHPc2NC9v+AvZv
MllpeuARPWA1ASbFbbjpmVfsnJo3z8PsnIvZnjeUe8NAqd1XDxXRkBsmzobftSOJEFG2MQuV/AXx
isl2FCL3CLZ0Uw00WMq+YibfsLe6u75fDqrO19F6TK872Mw0EyI4hc+qMvOjxMcFIXMgazWzZx7W
YX0GCU5BijhXJiLGZl2c9rGn2jgl4Q0gNfviZj2GaLKPMPFNwWIhoDY0EKWAE056RumS6vB+Gfl6
x+KD7sxg/1qbWG6kekl2WlwsN0wc+u06cWrUHHSMpC/MV0BCM7ddGzcYrFMVr8/6zKHWmvmeY3je
AeUIfRgl/eqe+iKlEEseg4HIJZ09dx/hE9hRO1xKRoqmQ3auTlErcMgFsCdDuV2I8inX28p0nTMl
DoCdfU7dFHKnRSV9mjHUZh6TrGZKOObH6Yttv9SpNj4OykfEHIw0R3M9mQOxKw0ZhGmbupe550vK
1vhl6FLlZEzrSoUmso+mQfhRARonTvXquXGyHaV9ZlAATg4zSeREdUD9wB79yL23v7ihio0P1xto
8JZobNUvWm3c20V/D+hB34c6Aaiz2aUbp+hXmDEZoWG2GrStUlNeVYhDByueZNm+Citj7zU24lUO
HlpQI9Heiq6th7YAV8kYPh5j18+xCJPI0SagjO2grrwDNcYAIsWr1lv3La3ObYL5dpnW6MKf4vjR
HZWVAedu2T26SFqdBbgP8qp8Gw4L1nF+0kDthu92FdKAcVUOFounUVC0dplie/vQqVHvT095lFNi
nfFLhXlMrAJxh93cGZtKG8s9EwXAlhOe4JJG0FjkXxIy04nrSb+BP099MyJKoQvzTWjlRKSIBN60
BcPIr4AZjt4Cmq5Zoe/ij4o2HMwfkUtQQDjxO7veCgtZO60O7WKLucVl6eEk106MscwZYTFj44PF
g72xNQ3Une4zKEMOUVdb77NyO03Kd7JsPtCVI2NFGY9GMTJW6zoVQfA+aqrvblUe6rC0zrqqbN04
+aLMgvgb53hEav1od2As9Sr70nYKfa6IvlJiBBTviSJDm+5bNSdQq2e3VU8mm0lUij/OBV62wd0x
Iz/j2C22tngSxtqCb0iov+kOuE3u7TML9EkpQpSn1NymVKI35atu6J0fxQNFsqUxN3lUPLmEwO4E
I8szOBRKYPlH3Ak91zjTxTLVDDeZ5l3dooHeNoVpYFZ1uBtKJ0GBR2ZLTpRCgD/ye6rQ8xzERTX5
FsXjTVSTYIN8bwwoR287lwpXqRRLMNmUb7vZ3PcjntYsGrhs4Znyyyq6ZgTZbWwi7Hd24v4gW06/
2JU+Es1hf+pq1b40WqeTAUxJdzZClZZZszdMAp7aAqcfEcTaJUzotg/GmO/AgYF0WqAylbRMo7a+
zxyzvnVGJbmUObHtXWGoG73rsRw79/OgjseJBy9u1JwKrc3u266mncZdRakUHMKREt6P/XIlJKoB
nphkuzJxvzEUP0WKTm2wj2caEPqPVU+tCy4lGvE6sD89abqbpivb05pxaeo5PaHbwE1OEmPbuMO5
q+ZP4IiWXbbCZqAEVsTQ4WY488VYYogX963BJYcz7a5wbLCahjxvabjWOSdFgXoeV/Y1tjHEYNRV
8a594W4/+ql4u7kYH+f286iSjzJmmHvccVaRM2MuHVqy7ZwqeYBkmsFovhmwk+0ZmvGBk/hD12At
Kuh6Cu715MuTccV7N9a9Tpsr3M5VPAeWG23rDHCfOc6UUmfUVrP2KddBidq5d3XCmZy1Fr68ArrA
A8FE08CvWi41zFipHUGPWJP5OlApoqsdfsUoqZJ6T6QLzYpwU04d0YCmA/NB8GSdVD2AiHroFbxX
xvDozM7etHMda1rS++h/Pq860F5mPEHZC8UGkcb4SJFBuGZJwGs24kFGmh00RE/jutB+cGM2NW25
psOiUN8frgW46QXr1ybpe/rCRfvJMHoODK62WVhfOg0io+m2kCYW7QsR3h8rau8Xoh7krQxvQ3/S
kxnIAQMki+5rMHM3dzBDkr2m70vDDk9abNLI7qHsLR4TGWyRSfqpS1TKmemsgVONybHoriSXE7JH
scbH1j2DckLHsFYkL+U1NESFvMtJqSyqLpZ1nN3bdu3bm0qzqNPpJzWO/Y6LHGMTAt25MJDDS+RE
Xh81PbBNkZ2yqKLBk/ipwMXX6IIvdE75QYdp9lW7MbbgYKC7JfQrSMSubtuOtK+cYIiHxe2/4q97
tOtwvNOIImsxej8U5WNFehX0hKQ7Z1oyEcpID2ywLsRgnQrujQ/laoDJzbA9t2pu7KMejHoK1zJx
krvabEh2yFauqJHvmm0d6HY4PbWu4VEhNL6lYbk+EuOxzJ36OMxMd6PxSS6QjXxYqJxcJ6cbn0y0
GQTwReMhxE28hZmDO2YN1X3dwkNJ4jqwbN6pJzTtnlwi0L0mKhrb0rgGJnwRTUkIfQ0Rd6lUbtpW
+MQtsbpSYVd30YgAJLZm50mNdOeYmQjo3TQrQOH2zhHeuUVHdP1kz5a31cpF2XZ4zR4YK288QWpV
rcV6CrNsp5Zad/+2S9AMy0ktzwsIWyvuzacs4uTogKYcKnJJ6EWhFaZGvFDdHPTdEPfzB/xS2U7L
w3RnFXyEeDa/WguGlnjix9V7INnN1672LKLadAJv4ITh6bOTq1fop9ZCAuCsuIYJLoN6Yc8ZeQUq
ccaR5Sdjg9gaLDe58VuF321zadzYfdA0WHJER33I89yBqNIC2qm1HTz/+4VUIGfAe6+sCnIrwtjL
SEPRRHfdX6f+Cd6RTzWXJM85cfw2O9rQ8rbTAFpiHWpa+GXynEdLezD1Ca2V0sQHbnGEh065Rt9V
+zipUFEJ9tnnOjOAcKhe7IxkF8XgVhKP+qGHwrlSUoqomqQDlnfvXOKOmblrHTWv/EBWChJsW9ga
44M12PvC5hvSGC4cyIgarkw47sto2BUa5t/GG9Vg4GZHm5S2ijviLB+cXZxgIUzNmQrT6DwVMz7i
SZB7177Ch1NEOyqTC5J67QuyUgK0zV7bFAa8WpLWzwPnTU/nm5zMtd4RXG66fCO09Jd1TV/ISGWA
WMFF4cLagElRlc1MUWWZhz5AJ0J5ax6/pa8dNLp7xiLOZuRgdrP2YhlPtgVL3HFIyu7FCIWQn0ur
O09wCZvbZqVGHFtfGJz3W3NF1WXPwynzpi9dVhv3XG7OrUg1yPTJwAbSlxA9ovbCbGpGDcO4RzcO
owLWsaDP5znZjyKm5zPbnAIEvj6q0E91a6EkB7/ahSwLz9v9btmcGyqzyaKb6aM2NRgTd6cU0z1u
seIw65y6yNhgzIIFfYkslC9R0u2x5lQBcS2ETCy47hnFBVaZPlqx9uLW/CIFhv0tVNiN4UYmKTXR
DXR9hotj/hhW40Vpw1fXprGczN3jiKkjoGj2LeK+ixwRvD/UWJ9C/4vbMEHNajvaYt2BUxTH2SEZ
ndelHpnFzvpwpL+xbi0zurOVngCmvJjwg2eYhW1mEWruqhfsUDWfLkIZQH32kqywVSbFOXbuLifw
BbgDcscZHzhCacayUfKjjqod0Z2E1ySSR1MFdfzNcSZr3+cVvXdXnw/g/8aDw18caDa37jCLEdn0
pbrx55xpmhkzva0cZwu4k3TPIfyQRa7jj1l7nFes6AlW6HMLLMYb6Jvr3CSekGfviShEW+CB+CNW
IiAjtz5DfbnYWtHfTpX5ydUNKBKxfjUrBAMZQE1IuuQPdoSeqQOKBHtxAlNIHXoCOG6n1b5tEGty
oFSfGR58zRwggfCcYo+q7lyt2DHqs+p0T1GWTKRjEKI5megu82zoYeBqnPKm8myVFg1ZTi7AiVwu
cExzxy8KbnOtzail0bZppnGR7HI9UKKONDjy0/daVgxbmwBjP3V652bV9ZtuTejCt19sZ+jPZjzc
GI2LPBzgdKnb8bXUh2nL6LA5egnXh6Eh9W6YaOBSWkKTEzKkdhuFxhijvKy/sRXoftyPjhyRIUeo
dhMqjhE4mn0cNDJxSw3VF6IFzlFihFH3UnO2lO8luVGrMmdHLsAQXTljg3hkFDYBovCHFLE7GZ1P
VvPVbckdC9ehPBQNANHVov1Z88fhVtlXnY2wYKBRyUTGXGE4R6v6SS817zR7FTT8ydB3WcytPBoY
NZqhaZxLs7uL9EHzmzb/hLcS5SppTG1V7chU092HZSAlzAQFvc1bFyop0tpYjSnqV2SYkGeLq9dk
nL1GdLxI+mrMBS7COc+4lDMK09SnpY7ijY5ybSSEpyHXzMk7b7+CXGCcAqyg6rSbrMm1+2u3zHsm
rs/cuX6MItPSIzCtMUTAGJVtCtNVEEakzxoTdSo4Joeu8ojTnQq66qr5WLRAVh2TIfkK0tbX549g
+lUUp/Ne06igtX3JgGH9buqlwpmYvNI7P5dK6e0ZjnzG2tH5oGHqAKBx+GqNGfIPgDobI2cyYUEN
Qyxjfh2Zhw/p0G4NuyZqK/5iwssCFTsrwQCA03erOQfqnexWLKVbpn5b+sgQAoZbuoCPfQvdNJ/B
MEi9hNn1UOWtu3WG1oGSN/LjJn1OOuYyA0MD2MtZeLKygvaC87o6avspuy1NtIph1cZBbgsxrQJ2
gbJUF70ilIh8j3H+vlSqQMNjuvUI9HYAeAYj1qx1ZPZq6zaTA1waME+QxaSUs7bt4m3L2TJ3zCg7
kYFIuHSn+tOsKNsoT7+saH6F8iJiMJOeieT1BIcUjr8uSL91+LRY6F5ItvgoZ3FpM7iBYlxDbma4
itFQWngaSTzYy6mE24W8KyPGuPkAQAoOX+V42ymaT/F6j5UNmWY1KH6Xu1z7ErBQ9ECjFDUho4l2
b9ItqMW4v05XjqImPDM9s3Zhz+mLABv2CaFyGNA3BaWawilrMGUELIPVmBDOTiR/F/aI3M38kioj
0/tJPZkxc+RSr4oNefBO/qho1gtiGMxWDlPisiHmAbZ7JEqVywjcZ6bLdFgL+9HrMzpcEy2yKG+0
Q2Q2T4vrROchLe5CeHzERKACqDohD67D25yJ081YLeU+CqOvUz7EQOLyR3NY8jPiqnu4KpeB+GR0
IBHkBCbeW6okIMTI8vK9LF4ekG9+HBDnUiNfrnlXnzukmOfKRtC+VBh4B204hcRdoZDU4o1Zz48J
6qCJY6RL6a5GC3pqV7PO/ysdjL9tTvylhfF3fY7/gx0Mw6Z/8N91MD4uABfL6Nf2xc/X/GxfaALH
aRmaMHK89SL+bF9omsZDjucahodr5Nf+hfWHyqlse/ynmswKoWf+7F+Y6h+ex31YVV1DheCpGf+T
/gXOlF+bF6pL80K4Syyyu/l3DFoo9dfPD3wi0ez4T23Vu6xFZH01mpcYLLcIgVV2zH8t804tNr98
M/+mWWLY/59/TTz+y7/WRIZazxP/GiWQHwzK7OeKKFnqcfeMCRHSWx+r7BzdGPvqKUFH91Jvk+/R
PjmalNIZ+PokWV2mZ+3CfflIBj3NiXizKtu+2lZvxzuH4d/0dWz1vzhvNNfld9MNg2IAP95vfZ1F
Q22JM1y7cToV3I5QFkhTJwnlDO5NITIYo9jxqXEQQVo+Od06H6lacRsf/vR4yrWUBs8mIiUyiHUq
bY0JB0gfkuwsFyPF4V1oqq8kZM0nJZrmE2jLyS9SMuPkvjKcbGTnSx00KVrMLOkQXjXNuFvdgkgA
0c2UC1e2OMt1TLemxk1YevTePJTvgFNpoZSbNcCE0uWSIs2TtgUyAwAT1RQhdnlfIKxvT6Sz2syN
q6tsfcsFt2JtX1uAl0WvWy5aLaHyvzrg/PiSvED702o8ODWuuWGosy2yX3y0Qs9jOZN+KOGU/mLk
tKUwRe6Q3tzVHLmL5Mj9JrcNARKPO2mlM4WJUzrr5JonjJ1ys2svVa/pR2mxK4wYvYL0IMpFI5Qz
GrjOYELhDmQbnYS0czpS9fW+XZm5t83n8GMDD7JvKMfAV6d73qIbWS31Rk36cCd39avAdDE8trdQ
HT65wgYc9dkPd0yZ/YgtuUsu3je1JoWnlgqhGRla8uNaQocD7pO62LsrmVSzi9MVyf79U8q1N/uq
XFVdaLLFmj6+f0Id2crPjw0fDHWwip6njpVuGwqxlDvXHKTvH1auaWaeHzgdttKjCk79p1s1obwA
Vmo9unMDEsCxnuVjeRKiN6AjM+qdubGVTnkzVb650CEcRABhq+e3TUMYxJf9u1BCrsmjA0GDfphM
hmVC+iF38YszEfM45qN3c3IT5sPqa+CnCBAbHarYikN2aWNtTKuHzxE3hOgYwzydpslhNSqR/CUr
Y8/ZS2ZUV+18mmjHZVXJ3EP8W/KIHYXa621tHe4LK+x30gv/drzWKbhx8mUxzHdVRbgx3jtpla7+
tMXLTUuE07375UNZE5TKFiF+weLVnQqhOBrFplzMf67Jzd+eguwaK1u3KFTQ+b1UvOkwyjLqDFbZ
OnubvqgmJD7yUabr7em3Tdh8cN68jtxnnLhBJ+AtBkUn8hnEG9q04bZ1Pry8v71cE+yNw4BaXG61
ccdZJ3RGrVBtTELsgfxH6MpYyH1EgXD5LoVeKRPKJblzFWomS+qa5MO/PLNXvyujUhxTcc3KpAJD
rM1mWrcvcucSSeKL2Cu3G9dCltIwsJPaMrnv/dXN+873d5MPKy5D9lwovOQ3D2375zdvSymYoj8M
MRCmhvssQOqJXziyxCVKKxrvgEBwM8m/3aHB9vZ55YfWjTEjDFelXik+uInvF9/IIq56b4/HGI6T
1vhYwTkmuMO4hIuztcSbvD1XPktuVxoSw/dNuSb3vb3dL68pYd/slyk/axRs9gal8DkV1Id/9zbv
+yjVIGnU2x5hOQAjgzZNLA5Td7KmrZY7n+VWKnap4nglqtkmHo3NSUM4KdfeF7/vKwgXgyVtJHuF
b6NQFHRY8jnlGv9YxIf/t6+VL3t/pJKve9+Wa7//U3/9k6LBjFWPr2HRR79V9R8VV7OtVFgawBuc
uc4PSqm+mCHOtXehotTQNlQmnVzR55pMNcD96E7hrVEB8deEeDC1X2hPSbWTWLiW+oDasN29xUf+
KZCUisPf9pUgCTqBJFiEVlcV/vGyS2c/Fbe5cuphFzFVxAEWDS1zSA5uuZB0pvfNX/aJux5OQ0r5
EqoAHJRGocmXTJcDW8XS6MB8V3Kxm2Kne+bRzYdql7X9K1/HeFQ09ZIy0duTDjXTp8OlWown+muP
JvCzLHv716XC940F1JhVhpWPqplLEWELUpPkj5ZgJFDih1LkNzIDizZSjDoW3cSQTdw6pUJVLlDl
WPSUozVw6efOE2r3evwqvyUcGyUg6RIETadfpRpZfktSuZw53W3qrek+6iCrFJP1YxBy/SFB5Dm7
n5suptPpkMiVdcvBg5wMI/FkRh9iHHNHKbWVElzPAQ9FMnT4gP1G5H8zZBGHg6Gb+YFiF39wp6yQ
RfXLpHEL6RoSS+Iwu7c177lnrLssEYkM07lqEZmOHUgDK4qPjQjw1BRDe1us5nCLbzw70NrDGVS5
Vxram1hfnwipHBEoFCfAaQ+JxgCn0rBCkAa3aeEi3qc0KcB4zeRWWqgL5UKCjt4ZSW8PCKVJhpjd
l7wnufiFmpXYUBtdZqM0J3rMWI5ydWIHQkG3tiiqzcsUMoun0kYCO2HVoztFtyAc6VhjpCLtknGr
PTi39prP+zc9NIWNH92sFltd3OTkAqwMuBChU5SbZHRo+9V292Vlfqtn7a7MjfGUuURmybUmLXDS
EbEcxMQ9nQo+gaAYIoL+ZRuBV3MC7yh2Z17cvT3mcukYrTbfv++Sz3h7j2IYUd93VCKgxAMG7MRN
SEr78lygGuTqYKbDhlC8PnDMAaCHStmIF4mn1hmfQz5Jrknpolx7f0A+7+0l65x8y1O928p9TtN4
e6pwO7smRNwVC3UtTb4+scrBrmFnLHHWrGF/kvschXxFqhaXUQQByF3ywRgP3UmuVUoWEfjEn5cP
wPwcV93SGnWPCIHu5tA2dxwp3NL1+EiowbSf7ChTIfCKfX37PXKjdkumMzdescsqNCVQDY8sPbH5
/sD75nRbM8I1MQFvsVeTEugi/ucGByl+D+b7mu8jAtaMs+ZtyaibPpbfwVrdTMR2Y8vdd4H9lF+Z
djwo29BD+hmMxQNheDSuQXCyQk5CY5+gwC/tA2TZNiFze1OnQRqdlvF50D+PwLCFztPFrYII7NlM
b7V0X8BIV85Veuvg3gKptewd7ewiOCAnnfJFmV6b+TIQvU4B1AvIfu2Vo+v5tnUfUSj1gig5ZgXp
DZXfzjusbOPOPpUX1zdX7th+/3WNgmZb/MD30vZ7aiaO8ioiQvn8j/TdrDQF5n67EH6UfdTbDcSC
KIg/0PHB1KZg5oCE/TTAFMf2RGgTTPUNPude2UEpMI29o+5AmQ41rZcdpcPGvEVKkX5o07tO/ZLf
AJvbXAAJfMY6e0WXyynqJ/56Mk5IvV6XC8TBH8uOcDy44tsqUO4srkTlZn4lddwnt/Obdo9S5Ji9
AAV7bgI3mA8e/LlbmisH4jM3mJC3gOPtOyad7YbWW1DcaIf6S8LEsr8iQOnrbYZSA80KlflpY18M
UsmHncYIuw8q7JnBl25j3MJd2a1PqGPNbXavXKPvy7f4uf5RXZrLzMzfb7fwqsGIMs3+QOvZuupP
3YsZfO8P6/k4vIbA9DfJngwPnz+YccipujsZ88GhrgxSDH35ljp0Sr6ktTH2JbKT5gUqbRI/TEQg
NsiOgOQdwp0nIsGLfUHXGBul/YiEyOx99ZtZ3dOSXj7RC1HUrW0EMIFmggtafxrAwvOj+TNVTYoD
86mPqBn7uD5qSL5q+9qeL869x8cqj7ZfPtrzib6ct02O2hQoxAysh4rSMWZejNccHB+G3Rpe4oN3
rwflTbSbX6l7Erl5iQSrHmfDIcJAPAfLY54FwG56zOjUMcNj2sFafqA3X3426GOsu099EaT6fZkd
6uoKSf1rrWxRA21j7qTi/4RY4C/ON4fIRQQSFrGWG0c9hwyFJ9+4pd2RPTeLf7aeRmWjnLUdVr6P
1reY+yDZihTgvUv4AIjC+TSW/hL6+avXU38VD5pn0zyMr8uTV19086BeGHvd56/ad4yWVCbUL17p
56fxs8pR2Vw0sL/7cV8iqKTjdMwZoxDVNvsLeGONmfJG/1gitwloTTnP9pfxvrhzX5rjfFOoG9zc
dXnh9Ee/5JJn/TgCuAg3w7fIb79jgDO1LQ11ePEoE3LUfeaev5C3zycm/b52Y5xony4+EguvOExE
jn5Xb6bPytf8ztxWPpO0J/0l+pY9YU+msCpaHJveD6/Zx+ZjdVbvMaxEu3gLUY9kymt1oOS7vuRH
8/q8PFiPysG4S7+T0+REpAxuyMtCcBrYp3lXbUFHcKFpP/T78V4/mGf1mCUblCZxMH5mdpwduwBD
6VZ5UWHF78IAJ2owPMHN5Vqo+cwKUHiOedBoIjEq45LNvP1+fMUDCyqbRDu88UCRL1HANfUj7mgQ
Z49VGPDRqy1amnFDuvMeRMJG37mH8t77RHTBM6lUwXrIXou9BY8LWumtQVkbDK3PRTOI8KP4oMxN
FIvVhdMt3VGkOyDctD5yHEKt3WgbSl+Q5sD2kta0X69p7LvzztrP91/DQ3Rh5nkoDysnKr4i9w4X
7BFt3NjusFligy8MX/U2etA88p0e+/NM2iyaR7/kSI0OiG0iEqXQJHNa33kvjUqbeYMZtjF2sABA
Ypf6prk6B1AOLsfhnlbOsMd17Tf79NN0U7UfmHulCr5Kv/R21kfq73Qw68I3Lm5Ass4l3BUn+9nk
b97TY8cF6d86he+cm3pXHwzuKb7JXR2kwA7F15Buvy+32cX7bN6hortBkvWl1HzrOou+6/vtzy0b
Cj7yFmlw2SjGvD9QPDqpptPuYyO8ai4Dm17McEKRhQ13uw6GCSdo0tkD9iqX4DGXsfXBtCdsMQT0
wQMAfzaKl8i1SExI5BoaRdpNb6uemqjbNB/PGTrLfSKek8vZzd+/2iBrDsssRHKnpy1fQbmANdud
XecHvHaHCVXsDafhz0XaqsNJMXKySsWafKDr6lcF9Ql1JIITvKk1YUesuzjL9GNH5cqdFI24CJMr
pVydVWqPnVUTtWGbnbntYgacUwNxPULtRXK8k0MpKWMCHQ1qEKncDh0ecugPL1m2HOzWYzitimR5
z8VIKdeI+GHn+3ZbidlHrJ7tkdjpOm8XAN+4cFSxkJhGufa+T/PGaV+0w12ICjDROPhtlLg+0xNm
uk2p1cGSaso+jG4jW1VPrpMzBrFL7ZgKtpv08MgFLZVrsyhIdER14X0hCWXvmzpIvx3N11tZ+5zF
rE2utbXLJfd9p2nDknCSFretmADaOpkU5moe/h9757EkN7Jl219pe3OUwQE4xKAnEQgtUjPJmsCS
ClrDob6+F8Bbxdtl9sy65z2BRSTJZAjA4eecvdde28Hd0hJcHxH8h0YmNXQEeQhbbfGS6WawJ6CB
dXbsUzJTuU0EqkJIoQuxt0zWY/VprKfhNMTDXpOjd/jdQNJdsi+mlCFtUcQKt1zdzed8phNjdg2r
uldTrhvsPFUf+6NEork+xeXeb122Sh5KcxTD+jnKR5CD0Sxeq8at98wAxjNzgPHsidE8mLF7DCFk
5/Rt5Hs+Ve6uz5jNb1eQnAXiYeMQouyvVqrVRPX78Ptnfa9PJyO4rhAosYJcLVVO/sSoTG/bu0PV
Q5CCfeyXRtzaoltcHFvZ96x6S+/Yapdmyq/m8e9msmH0f0q0kxuQ93BjCL0/F1N3ofaNWFnrr1OX
IgQfMH3grDff+9YVVG4c9BydlD6oXYsJf7e2VdcveD38fup2ZXy2FiDzgghcv94V+EhsMSFDokaM
VC0Eu2lyae/UFnbEX4elhyyrhh+GRAbCjGRLUneLqknQoVs7rMli0/z13NXHfPd/w7j/EeDNkrb4
t5HTks73L9vQEv/3n//vgTqoLP59Fmf8+id/zeKE/Ydlk39n2lwGhrnYgv5KzTMsEvUkoiMcQXAi
JLOpv8xE9h+GzZ95pmkYjjQ9XsNfwzixDOMsHEaubTnWMkT635iJoMX9Y0ImSfOzHbl0vU0MtsY/
hk5pq+Z0UF4MsebPdWSwjpzsDJtBO0zHKSMWvVSfIrMOzrOHqQ/z8ZtL7RrqyOHdGHPI72v0l+9x
9UHSiRwRLhIRaT6uw5/1QEDsBS5LdkgcST/v17XRVc6eEcktC5VxXg+lswD088Twu7LZeX1Tn2yB
ULuL0M0mmW0f7BH9X840bN8uefQVycFHhNWXwLS+JZkWPNYq6yg2vU90ZJkQyW1tB86j7UG/HKZH
VdfxU8pkPuisuxhdQMptfpMKzRJ08a+xHZ2rYNYuocVQoNaGYv8L/bpaNZlWFcxkaKusNwCbuNVq
gMpal/aDibX0IDN5T3s9vWgwJbZQVr5DcPumRyabwwzUQFkRfBPn9nC2XLKmENajCg3UHhWPvFTL
gWQj9q7Zx5CHzaUO2Ic3VkNwH+9GS85r999c7vi/PJl/P8JU/TqmXcpX1uMqDm3tiE8HfEkYXlJU
NT42JiLqe8IWFjju+h4827aPE/3nLnXDebu+OZ3/DZtQRSGPVAh+UPY6mMk1ifQMLSi4komEd+Q3
qXN2VSR9pRsPsdXgM7D26TL4AHRkbBCbZH7eRiz3vU7BLXqbdidmqnXAh0PzFAZueygYMdAl6NgX
oYAk/AU0yiWYYbyTtoHqMnT3Rh4C8XZ6cTK9f//o//FN/P52yjhld92on6ZVHHT4TkeM/fAIltYt
ip2lo8JhHK1m55byB0Kkid3kwCDNTprDOkNdR2fro9+HUaOTZGQA2a1J7v8xsfzH05UH2syBhUmC
aivSFnfoerP59ZAcgMchI/oqFgY8KzaJ89IRWx/9frqOgvCAWEc3X9ggfOfrKGh99Puwngzr03ka
a1/Itl8i9jAhLyeCMxegAldy8vrD9ewYEvnZzBFstYuHfP3ofh9+/8yMHIqX5NfGZt3ToGuCw7yO
esXCiFj3ONk8BL5bLTXW0oFe9zO/NzXrdZ7HzVJcpqQOSyeKd8YyUG1We/16G/y35+DtbDgAVtsO
885dsI/RGrbZZB/0qBS0ktLyYw3ZKjMq2h14Xs5yOaxP14OBI4EMvErb5PJLIvKjEMGhwrNwDKvO
9EkMg4ZruMiA1smY2zQ8rAt0NMXYXeiTvSO62inIFBCBlHZGUoEOZ873w2rrXl8UsIU4zs768hmv
PxDLR74ezL8frU8xRoqDB+cc0CeDyeUfGEFrHPIkvnGDAGHDxjIle+Fi59husICHiIjLmffNAc3q
BHViQP9ljZ/jvCETTYuiszW/8cmmgkBP9ujBslHvl837xAVPxLT8XLVdeGkc6xW8Yb5fX2K9fNtR
ro8IeQ0Eb8sytv5BHyd5/dnRvfo0DbWNL3pIXqepm7mikbym81Pr1UuaIYQm1bf3ZB6/do1mbU1t
ILqpv8Yhxelyp9saRvA99kR2mmuE2DWuUyNoXhCoxpST6pNu1UfPRdhrFN5HXgnpz0P+5O2V12Tn
ONevQx5n+6Lmb9TAcBABzFRMaPHbKbtVLlY9dxy/jFisxZh+Ca3SO5ljYkKycuF1VrOfGcupMJK/
CIdvK5T+JSCMbleK3NiOSt1jg9yjMlkSHQriKOIelW/Iu9t0YUW204RGsSDnOI2KKxz7nCWC5G+r
IAzT4WwK85uiO6wb1UwUGC3O1IrxJBo3UY8vbtSK7SCpTfXc8YiCJ155QqQtpDseazlc5oT2bIX9
ddOMUQt5bPpEthstloQcRzcqvqemhQHKVd80PbTO8OWcnekiWyNDhOKtJ8VGozbw+rd4rtNDlUwP
WuISwkGe8j4eiyW6cELfqtHFMxPz4rQyPxWpS0PCRFFGDwo5q72TQXqgKoMTZFjdeZrKi9aQTr/A
cbZyJDUauSCVc0uwvIwVQrXhoQwTA/lx3W3JctyOTRxQ/M80MCVtDwUXEasuCbNSlSbzW9Pcm6YC
l5enPyYx69gdp1eVTQ+wSXHVWaaxm01t35Wmg1mHDFF9yb6yqcU8YaijkZAkUFf8UgbAj92MXIcv
frwYRardodLyj8Pv0ZTZdzfTaJQElToUQf42Vt0InS4Re1Faf5ZJxTQH7X9hzjXTog5bYFZdzM7V
yZMJcYA12l3ZjCrCRRCt8p6+rUzHlyFp2r1ERAeIlfmGq8TNrWTl54JEBhzZ9dfMrgiqEryu2FTZ
3sDesHVd8524uEhdSk+vNnNhnMqo93U9/p7ia9sMeUB31dFuqje2AtzXtud+fuxGLqC+iL6AYgNO
hiwczlstTloxwFJDFmKQ3nnjxXx3LGzUvSG0ncBYa83fRWE+OnnwBM/ilqKKR/9R0lFsv6Cy2QSj
dxvKhWrLdZtiGye2J7wPZuQejYwkkeVSjVKuziiKHABecLXQjb7NTqBhYQ7IasTGbBfVWzolJyW1
82LK2tsWFqVMT/aoC2tcDjQXmZB+Km3vW2Yk3E70JdZcl9odB7LKy+RAQhvXpIB6CP0u20maf7qa
1KM3Y9bumW+xMxi+hcu0I8U3cpwzSfjnKbLxV7S6ATTE+jLa3GgcYJj2+NbF5NaMmvUzbRz5VDSv
6CqvlReOOwcdzKlJ8RWyLzXORUmz3kqCY2uiVA3QvO4ql5x4Y3w0Uu+FF/oYx6giW/zRYDSjbbwg
LXL7RzKZn+cqNLC96gS/B+7O0uHihSaay8i6K8Hesl9oTzjQiG7Lde2WB0NLaGF80c36Z1VC/mh6
nUIxo39OH2FRQyAdy4161zTO11EGDwke4f2o17c4mJNduRhH8YVcOzXirkJwhU73yXDSZ+xIKVj8
7tWiM9RGpLvGzSWyqaEdxqehLEfyC3uxSUU7c6rEtNMZufss/cxPXRTrNan2AH/ad0KMlF89xCUg
QtuGQThZkzjabXYwUwUDV5ofUv6JtSu4NAGYXInQnwBHY9fVBZrZNH0cHLYyuhV2eGn3bdF+7VWa
7Z1Z+5iLdh+p4nMUxuzEZyv2MxBpwvHeI3fprcZY1WcrwF5AT11V+gVZuuN7lufs0A59L2avO/FB
ZDBeHyqIwl6lNY/IzTaZto2cRN4yGxfyXHE70rBCaYyqNwNBfb6Zhd65HwGCmZWLyq00LpMABUzs
6J17abit1COtCLUlw17zjQLhewErbgCXt8n1uIS6klDm6P0O7/4+WGRd0bCg+leG0fp8fbSSgdan
w9IgnzS2ZIuAaj2sI/rfT7klFvuhLT6NFiOxPi9Ixc4ZcOhkx/n/0Aj84ylmG3lCtlwY7PcQk6He
m6cX02x0onArRItDG18c5bh+VcdY/5etRNWHGVVSWjC8VHQdGVfjAnozS33aa1477UBksbkREAJU
Fn0LF0rLyoJaqVDrIRlHdsAu26BjwbeU1zTbHIsmodHGxiZfej+FyegxWw4CHTu9tvjaLD2KYuo/
UjiszL7zUzz0/WH9Md0V4JlGf8xpFpplPcFtmaczNcZ0jnXE29Kkk7zSp+BcfJ+gBe7cVRSHpk+e
ev28Mq1+H1b+lUFy4lLW3cDuwedaDtUijcqrAuOS7clNWNNlXSlcWAgmfbc+9wDg7VEbPLiLECsH
98mbXR6uVK5k6QmtT8USXhDs8SAilUm7WEfPwkPWLiB7OhtDULJLw+o+tcxSYku8SLP8FGRpf+Qu
AmISGfct7OvbbOXWqxUG28R0HzUUQSfsYtpD4sTfVWSmh3ooncvUoqFwK+BIQZeMd3c5BFH3Y87s
bJ9JZzpr2BB2oqE+miPlDX7W05KMAv3PuGD7JGzQdVMFGpDGFkZFCQmVUySKMX5NQ24/iH46BgX7
hSKyP1RpyWvdB+csikOSlitK09w0IE6Ra2fbQ7tvG+NjpORyhrZ8vnJrqF40gBy51ryLLglfbVdz
GPnF0qcaZ/qCWeatD+yULiXDAav/OWUBdEyBN7XNMAqkS70IAMnaWRLzORrj5iFSYfMw2JL9p16q
Q5PIC2ce7qiIJdOmD8tVWSIMim0Z+pYWjTfDm57wqd5wgd75Irxjmcnk0RI/zLZJ71Z9Am5p0rqu
bN8skmZDwC/ZZrOd44Ryyn3rTfA+qnh6SLAc7PHxYk0SysfZPD7lanFZj/WNREPqf04YlAtat61q
o94qZ9wh1sovWpjjZWpc/IBWc/emuL2rcmzJ1+m5n49xcmvtyN3rQ/NDTjQNvDA4OFvclt0Nz/58
HCfrsY3d8mICqNyQojfv8paXDnEAXzBLcOhxLrO/JyBTny/0hk9t72JycRhKy8wwyItov9eEoe8T
Iy2P2hDstT5ihlWDXJ1i0rA9MT0OnvPZcQmbVqM4TTM+30HKp2SMor2bjh+g9P7Uisl87Ka6v0Nd
2xZOod0kfeODp6zvMVSCQ2mRMTNRYz2ZANbjSY5+zq7lwPbh3osiu4ALYT/nbgsdEfTkkBU7mAwz
BKhYVjZwu8oU9QNgZtuJH8AwXeWkrHtiaBcdpO3RGvNvnYl0dfKwn0duktyJuQ23hcrGp7QOiyNx
43RT8h1V83R1RuzC7Ch2PbCc7dwIcWqyz6TsUp6UfK+ZHBM/UtDqcXkaftQSy9rxjgCLtA4nV9Uf
osjFxVvzamJ28AXLzKGdJ0ZRKQGLUCFIIqFgNWg6wLZO3kubQnZOuyuOEC0NnohRf67p0hz5tcDb
EdZxly84M5FFkl9cb/jediId0wesxWjQggA6xmgiWLDODk7aVB/RKpDBdl0fUaKQK6olum/bTQE0
UeJpZZtK3RMytiRAiarvpkUhs4/suU+S0IdNllx6NIC+ViYhXWzmfeXU760yVqQJwPIVMNkRNuyC
ZOh3eo3227C9M+Yy+yVNVfQswnHzXqfy4HXlt8zN9AOo4hD/WvKgvIcRu8pNF/1bNAb6s158UQyH
Hssy2td9rt97EBk7Vlesbs1Xoc9w9Am43Ree7kRbI59PQ5sz1esVezKYd0Soh/mDW0UpXpKvwACz
7diZzSnqnPCVAM+zltXuqW74FVlSfh/EFcKOvQ0LhO2InXuMik151y15SBC2bKKm7i5IKT+cDOSK
hx8VGyG69kSQ4ptnQbWj16GOstS+q8qZ9gBwYCMX9qe0waQsreRFdV5zF5EsT8oSr+tC287tcyjp
a2ihHO4iySnvp/QwOgEg1KLZ6mU+nS0940RQEbGGroAMPoQ3JY09oLr8MTJ1wMDNlzYQzRn37JPj
euIWl5yBXaA2qgLLLLt82JFlBgPXSbUNAZnV3nG8Nxaa7CQm40QJ/K1CjHSbIDf5HcK5fZB1zuE0
e0W9S5zK9cvBOBtupPaZ25LVrGMXM1gjOWM+pxbFLmidW9wa4iFOPXFI0t5kfuvYmzJnHgUpOfe9
aGj8ymgeRmhwz0s3dTxmKnG+4Qs6kDS745pqiTJn5jWU8XIOlyRqf7UGXedy6I9hCQF3FF/ZYgzH
tJiA5i6sgyQqTrPtxn6h4BIXab2F0zMeiro8epnzI2Hb/maxu1c1VWSkafZNSGZ9eU0q4fSByBm3
mc2lZPfTuLVa5u9dZWAcveWePCUkq9/7tJRPbK8ZFjZpAnlimXfoODBcw/vZzoQpYBnr2OpGwOdt
uYxt8UEGJRtsJYrXGpjLNE/a1o3wkcvRcPddTnDzGMftQoOGxsK80beXPUA9gGIeGuO+bsX0zsEd
JaFhqbL91BEE5EdNKc6eNN9q1mmrUyhUSkXQfBUOkKRChIx6ee3DOLzKYbykCNLOAZv1rqNvLQO3
XAyVmEKloOmDtyue80Oosm8jFjkf+8az0xmfMtvoLqYGizxRhAxlRk1qdbNxHLAIrkyAVOlqxET/
YQ0zkXpZzfo0MeLW0xiK1Vz5IvSsm5cvghhEGH2OPk4X6Xx2sJzrZXMT7b3qAc0NNspB6fbTS2g6
h7RNhiOtKAtZgYNGqAXjggYkumeSvTdsc3LeKV/rGHmmiLStqvKfDbjjBFv18CEbxIdphf+3Rt8S
28EKt36dp9SkrUnUEuzC6OY5Dg0HT7+qeA52EGSi08z2ZxvHHlWrgajD+NnP+ojvAJEBFSOEqdL4
CeeVtolhnoa52OkTmK0wzcnEdUtklh2NDmVIc1dZsGYIawHkgcYNV1Tx1ug6eW1m8GBbH12SqHdL
JdzZ5gwSv9t+g/iLmo5V8g6rmk4URJdL0SKT0q3+qW70aavJAlCPsIKDTKFRWFVDk7MVzwU3urDO
vSushfcp89gjQliHdMHBCcr6kutkb0GOiZf7jH6jOOJ+OGYlohxmdqXKtGso9Z5U+rY55gKgMCaI
fbGcsGZj+KlFKohdkQHttdohLarPeu3iLhnIT3R49aNG0oiycwNpXCWO2Rx8QJup3iCSYIR1WWSl
Nz5r9XCYKy18gUpxHFrJOVYw/xAJ7r25dcuDZHAfe1jIh3yw8FBS+uQ6gIWOGw081GZkZIGZB9Wn
eRy8or9EDaxjbvOaH3Qm1Mvlf2np3GI7nrmRlmzmXXPapHnS012X4tWMw8i3RxQVLsMaygfwGXHy
XIJX2BX8p1v0d8YxitmhpnV5d0NUFY28NGkDjaDOslOXZk9CY06NwEDzHa+T8CbJ0u4VYSpM2+qt
i2vkFBvWNgLOeaMxcSArQzv2tdGCki+6vdUiC+2jMWEU5IgTkWPfDOBZ9Brc7kBGenC3AXBt8ViG
R3ZFe3MI+USA+2PicGkdG311kqVLvQY03KcH2fvOoJmExWnFYf2gRZRuV9OkVgewuAP94lTsgynP
eu5EcxHvraR2jx1x1kHsNE9CXzJaK5ZbYjYm+0/NIl+gcMtXPUvmowxNjZA2D7q20d3KfPgCQF2w
yoa0LkaLjmJOAPievTIN0jb9bNXjDN5hRvGf596hnvKvXZ6i0ps85wgpIqMfWTA5MYtrbLO5CGiv
+gDek0s5lHuhVRqtbyaWp9Sp9BOZUBcPkST35PDidkF2I3hz52lpee+g8gIax8Q9xhSGMnwO6G1C
7uCTGj7HRTwsfDUUUoFZw2XpbGKZPYq0UntG/ehc1gNQmoRfh6Vex/X+IKuKcKKB7EE3ZAtZ525z
iAfHuRlka994266KtQcrsb9IqbxTsDzrnOTLyPlwoajvaeCzFgym/Z47WnGvlV7eE9N4rnC9XZKY
NG1IM93OAe5WGdPwXCyH0Wt3WaGevZ5KtRiT5qG2PlWOpy6WLGuf4sG4alDWtnMNuybNcHLPsUhO
pZcOfpGJRyPSxhd9JuIA80cC0WE2D8IScPr54rYRSKaTplDzxLq1ryQDy35u4kPssnf1WLu2YAeT
c5rPD2PL9VuW41err+OjwZd6J5hoi5kvvnmhQl0aCdwkifo2YKF+SjgNPW7JLz2QhijT71pYijs1
72nWHYo6GxJTP7M5R5xWyvYBoWO2byoHdkGrEDkF9WUI44n+tpVebDJjPEnjNps8dQODUIMreQkp
TTdZlfpFKptTlbMI55nW3TyEkAkdp0e34yQyezT6QXIl2Lu+ObQOYwnWJavM10EaF9LEkVYlKGZD
Fye3UXcMT2ovfUin/mF2wh5eb3JowXxsLK+MT3mOTTzup81glQtuGmmEmCx4B0BpJhbP7Zgz4umM
JN6JsjDJJC971g+P67q3f8ZJ80NHl3HwCvdrNDl4W/r8XnZZTdu9Ja0lqNVONvO9MctoO3vmQOSQ
Ih2I+fBhGsfuYGXc6hPKpv2wZNgonIH7GASWWzsC52SoPuWyuSrNJhvKYd4MWLA6TLlAIZIN0QWm
27PuKvAdZcdrHdmmV656rQLPvdLAfQ0F95IsKJj1gmTcIYQ/OUSDtnV1sidpnqi5OTkU1dsk1SGX
9HbFXDfc13KN6tF96kbaU4NMo42maeieW8muB+4+rZz2hxmOJCqQoBPqsjzGSbEzdW4yrWrfC7v8
ok8lUsZp+FCKna07Jrv1fSi3lgdzdt6HqOAEjsPsOAj1Frm92mFO1xi7PcwBPBwr3PdaPbME2jSI
PSa3mNyac9lZr1V6EZY+frYk952hsXLURGqRnJcwo//SNf1D+7LOAsNAvUZ1Uezp5tLszZdeEllN
KMvacqcCmjBlRPICDP4tw6fC1zyVsRIkeF8XeLgo9HybLWDhX8+Ttt0ytAoJdvP08+QNNFntJUpr
iNi+L6KjpIN1HVtxD5E3fAqVh2J5AYj/Em4tY3z2UMNRwD0gghZpgp5/5Capw6OuHb3mIWmQKoQL
E34NhdQzz9kE4YKltMVwDg0E+bVJmkaSdMN5PURZcg+6DpcSrZpzO5EvacEiY4o9l5cgBSHAluaJ
i6XZ9Hb9Sc4D2CQL8hMYzaq8JFD9tgz9c1/3XNoYtqiqy8QVAvZvOmVomWhCz2TgLHIfZyW1z9x5
jRmBNH3QNwHoDq4BeUgelLlf0iCIxURbpRqcpeWdrIfVgJktTb7fP9NMI9mjc3/7xxw6MNklpVQj
cgk+WN/5+qhc3MO/n66PHFK3/IYMNZJGiVMIlgiF9ZH796P1abR8YKVhvM5dfY9qlKF5hVWAhR02
uYyC87AcvAJ1bWZq0u8Xf9R6kNy9TjMKewR5JDq41Hsbe3lYZUw+18P6lNRqRl5J6W2A1157N50u
bTjr7AP4MJbXNi89Tfr5iwwjXUUKKavzokwLK6YVbHih61H3udEBut9nMZlQNpfO6epGTdd+6epc
XRyqCjvwfs1VzRfc9fooXR5hR5X7tkse1h8xSBxPkfOpW95OCQ3m16Gr+sgfemA6v73SoQ2XDKwD
3bcK9Szys96laVbYYb/JugmhzN+H3iyvyljSX6IU1YgkHMNeO8IMBwW0jiQ9ar1NG5FOZjxaj5ab
iv3/CcT+JwIxsjsFiqn/P2/6ZWFA/8f2g4UiLv5bDui//um/hGKO+4fkVzmIbRYpmPEbOe2af5jS
Qe1lwm1wjQW/8JdOzJR/GEDYJV5v07YM/tbfOjHT+EO3mLI5CMyWIgnh2f9CJwZp8x9wAuYwbAER
LfNLbVMAgvjvJAUVG2nRJNyPmrILDyLonWtcq9ecYpOIkfdm6Nvnvq1rXDJwDAn1ktdkuvTzIteX
mLnYhXgo9NkX3J36KXC0ALIlOU2lJuDvh6MPQTTYBdN9Iqb72OvetyQB56bNaUIlAYHWpJTkRgq8
ebDH0g+hfmbJi5fqO70pzDfIPrhTRkbKYlaBP8IVk5Shh470S1+GLgxZ4tT32OJIBRP9TB2aYxou
ioQEnczbV6O3d4qQXbBkyEhDMTVILhC80A3uq3JHenhxKoMYL/s4+o0+1FuzASQJ/2mXTpYHLCZk
hR3se2v1e1TS2QtgRZrZBI4e63Q+xlpf+rCZMW8AojDrwT1hO5MHIxrfvAiSfJElzVWTBzW68aUa
DXvLLa39opnjCP4ZImGSeHstiy1uMKxTAefL2R6K700KgaUAb+j3pSHYXikJsXrESIAicWfF7WcQ
idep1yK6GcWRwC2SruLaBLvrnQzOqosqHXHOBhPUa4xwv61JNA5PTizkK3Q82sxxfSoMzGlFHuXX
cAxIeTfCMx1/yopdzhTuY+7ba26+SU96dDGo0JNgeDb1BDtARrC6DZ7s5vQo/B0ywuz8mZwlYuO0
1noYJougCi9k+BshlgpCXCpSaRemuNk5YgZzT3qPRrxXvfU2OVcmelx/jiOJNgPaeBTtMtUH16BF
8Y0bceOadPkbGvVPM4A+TKD1VW+cT/CAEC7IFO0amT7PDHcYpmglWAs10V63B/qKlChIXwD9dyUG
3UB+ChQgKiMwT0YTPltTbO7rLAHMVUW7Oi8e9cAOLqYNq2s04tSfInu+TOkM/3WBEpOe8swHyi7G
Ps5DO7xWGvFOrQd8W8P7vMn6BD9GheA3Tcthi1nP3IfNd8Hb3RiO7TxaKZqX0vxS5aL6AGqYXLOg
L57o/GMW0wlla4zefo9iibVlkseCQZJfOtmDY2f4jehOcd7bbH3q6ZajOngEQGmHenWJxvzZLYxd
rLoXSDDzeUJt7lJHoz20r14bmMiLBnmsHdN5CqhXK/R3J1GERAvVzTUex2FjdpZ5QuZ9whiudp3r
AoVtO/pVUrU46OYnIA7pcV7isMjwhNaIBl9vOYFyLFLd3cji6akMg++5cnPfcHSd77UgvDtUxT6q
vWCT5PZSS2PnYS5Capsx+lpVDEecxuKCFVBofzqTh3OnqR9SBpYJ+1q+KKbLrj8l7pW554Dip4Xe
oFrvnKJa1anANOl51ykrHlbihWuqh8Wk+gA96U6XCurRmFxG0wXlFer6zkoMppAukXpa2x+8qBr2
ssTIMaI2Scla27UjrdUBrazX1XvPLKLXxvhUNCCgXXf0C13E9zB0xDbxUB4JzXnEA/LKEuQ8DoP6
GS3hbU4RsI0t83Jn55N91QFIIAMxd55StOJ0yz4kAP8x4ZZImez6PoaxA3DECzA6agOALOYoqmN8
b7nqOa9qNqLIV313YO9AS8PcaUlt+hPIVz4feNmOZdH0SD3yjNX31k73IQ5pTPVZekxMzIHsTX44
0KN245BiP9KZHg6Jmz/6U5+6F9oxb1kSGPsYVCqbtpIWsE1BVE7A76NQe5wjBhEzCVS7yHR/Wl7w
qTHh4lUoVTaxZluH8p1dU3yfXOQJSR0EvO7xgY+WtuOUP9fFjzzr1FujxKYc6fODyjnqFmEzi/4K
zt52dIdtFyb9qRFGDm4Yyt8g9dHv+wxFADeByO3g2U4/gqqID/iux6VzSZhlW78nUqRwRBvb1/k7
bC8/03JioOPgGaqt8a1w9NKfxs7BsYJLD54z9NHi2+ySflQK/G/F8C0XYb410u6kGtpd5MUk2zKD
ziZghOWZONDlAYlsagg7kSgEAsNgF057WM9clJH+qQISuy3NpV86U9mFplHveenH0cP+7abO1bK0
8ZE4X43IHKaONoNwhwqimFk4zEbSwQ+HnGV+pFSy8mnXau9WHL5N7RjvZOWZp8lrFyPBVznm49Y2
3ZEonTY/IYH6YoTzVzfKgqemOVHj9c/tpBj3ySdXt+LHMBbC9zqkupadEIJY8iZaK35qopglbuLS
bHIz9BUEpCK1bmYwIpcqHG8v0rDaNqbYambqnTNB7C7KjnY3Z7QIdP3m9nJe+jcomKtCP7oF+LeZ
+e5A9sqGbCyNlW4JXsCYhE4gbGVxzy2rBo5JnmdYJPkutw3j7DAl5JadyN0UTZhR5noXIInCq48g
bTabd7Ozo6PRMSERRVzskqH4mIBMjcRtn+YZ3HpHJ55IG7KZI06wrEbCUzqtdyqrR9tOkE3k2jEf
690chfOxna3vk+NEtzmJMLyYksWHrNTcFa9Fe2RI9Fk4uO/zPnwv6/kb+gjYnR3nDF0cJgT0YWrE
eJrJQOPgBZp2Fqr54tppfSQ8d/A9xpx+sBiEndaxD54z5y/C6E5poLVAMxkX1TIwHhEEsNNwxRNC
7V1SaPHnKT0lYxscXQPsvQG4aw8/OjhLO+ze0956cePxqS1E9Bml2LaQtUHLQ8lXN9DeWJYYG0Td
uyOQz1k9pqc0xTETwx702MEQ7VvqxxQJhZ92Knth7FX6Lrlifq2z5uk1kbsJqROfR3v605g6TMBx
YflecrVDw4LkHbr+4AyYqBGQukwNLhGar8VT73zIyP0cVMFHhMLtpC/6CHoZdMXDzLlGzWy99k7z
3luYujtBnKLr1uGztOkVNVGUH+cJ6mEXozetnBGehByfrbzvb3SkCt+Y4bvbIVLRIPpR0wDfSLtJ
XkDxqkPvMjQOlCkfkoHPQ1olkU2NER1NoiSqdLB+ImxkacyugzH9iOiuQjioTvUY4enUxR4Na3gY
KL+3aYyEuJlEcdb+i7sz25EbSbP0qwz63hpcjDQSmO4L3z3cPXyJPW6IkELivu98+vkYWYNMqQpZ
6LkcFBBIVaYkX0ij2fnP+Y4+cee3DImzW5xWTIGC4s4FmvPoknpbEOzovg+5vSzs8hY6UA9LT6v3
2NDXQFUf+KjINkLv2LeN2W5sb0qPZlKhu5bRR+greg9Br/OlWCvoECXn7jB4tBnJss/q6IwwEs/e
qiCDXZxCO3ScjV358V6V1PG2mnVri/pi9Htwjs67A42T/e7kPkyqNpF4puwUsl1lrW4Qvye5lKH3
g+kELfAotqsCp+RKzBdOXDnRGuwq6eDZZ2Zl5s+oxlcWNNLepZl2cdCLpvpF9lb1abbum2cU4asW
eM6yGwsecJHENGz1GzPAbebnzwMz+VXmF9AjGJis63Qu87am4M27ZGZ48lQ//PDRQAIZTG9jbT4I
ZX2r3Sy/QYTYj7I9sR6xgjhmsk1kebR7JzzrXJaLoe2pEu3hWxHwTi12pfmSZpN80qsfXsP3SKu4
fXY6eZiCVKw18dP02uBQEnpbRRrkbWEP/Xqo7Xqtq1huRiH7RWL0DexsL7zYcpX6oXh2WonG2HNU
x7Nzzj3mWHoffxYOMda618dd7g0vZV5juIPw4o6T+xZ31ckrefmRUtrOggI9hPLZc9CwFCiZPm0G
eJwOsVPGe3dmGGcYO/JPEx5eTPSPuVRHjqIIEVON8PmLn8LRY1pgOZ9bVvk9X7/xiyETSPxUsANB
UQ3eQ9GLmqkFSipnrCjBVaIFzwwCFUrx8Olg6l1T9YHsVMK+hGb/bGvzfKUAtdH6fv/HD9bnfaAV
V9Fgg88TejiDcO8orjgjIhCt4/ViA3YajNZfewVmFVz6hFrmH/0XBKvr33RMKqSV0bVMGpK4N2Bi
jdUaWwG6i2+7ywQ1noJXUDnZCM5FU0yAuOfJvHmzCBgXML/KInqhdoheAPQiUatwq1tDhnsVaSs0
vmBI7cFXLVSvgCri1ioxA2EyZXqejHc9e8s1brN522x/a8pBrFNm4Es3oXu885rHEubUqnZCznST
vyG2ki/SUXWrZgyuJV2yGyhHzp7tyVSqW45UqoJvdtzFx+YzwJnB+SE6pxb9Os1cCO/p9QFgq79n
yiSPQ3c3ZiGWi8Z29/jLg5MuvICZOUZXy4nOjsL/FZF/9dMIGo6j3BNS/jOV3uVitpbf4j7Z6sA6
mX2xQQ7i6KanRKSt8oerBdqDiMiM97TFMdqwA3oAItyvU/cmepEurSnToO05rxlND4ucLp8tFrkW
gXSJVSa4izCBNr3ZPExw/miRdd6igWrKqgt2Wpa8tol6YwizbQr9qPrgG2OvbMkg40VU9HajQzcu
B9GSMbQR8dDqvOncNuMb+v0GTPZC6xM6HRgvrHyaBZx5ZQu0EWmw23MwOcRZRC/ofRJaCy/NDyVI
ZaiI5NY5FVdB1+0yxj27dmaDjI535/HMYiZOty1m83GBK8DGokBBVGCLjT9oZ2kPil6qI12w8s5s
y48umtplG1o3URNMwZKt4XtP40MYPMe982ETTePevWRt/OKZhX3nNilAOO1eAm1esbH/+oPyCfNP
WcS70gOMUsNpNwtTpy6Wekk1vWBINA4e1eJYVRyOhR0+hT4v8BzMlx8m+p5TEPJB4CYHz3WNvYeT
M0/TkUGCuYOqZd9VvQuRJhbnjnaDxsrk3h3Tcq1SfLO+wXsCPzdBVaFQPHSdeqWN7QMLzzVsTfY4
KZvI1DPCVVdxHFnT6eNhNCeOFVcHP8oXI1SWSN8XNePFdg6CVZbv7UXzKVoOvZWrWri7BFxGqpGd
YXRo91bwJ9KhwUTAB4mVpOXUQ3PF3AcNWdq6i9i83blBa8Is8g9FATNe+ha+GzrDF+O8prlt/yCn
9C2xmzPMyWZJ4n1c5YJ9FHuZR73M6b5ycS1ppHEoBfG/sxuq2Nf7ITx9a6sZ1lM/eObK7cSNNH6k
tzfd0eN1TEM7ve0pPTfJvTY1E51KRbTk8fqs2SODEjs4+Sr5TB0I/U6XSYgeW3wjki17ggM/odJA
yXiG8Q1b2RX2giL1J9WHAaSn8UefvdXlkD4Yxg97cp/TIfQ3BuVFPYkamrHpcTFHx9gmwTkdMecb
GK9womMtSqD/B4N+iFTzTQfbmwVsmSZDbRvDuUS+/t7qqxrwzl622luDBniXE8mwxkktmraNdnm/
mLwaNExk4vLWP1wUCXhhDR4dSkr9mLNNNULn8o0fIHnc09z47r4bKGXkFso2pVocZQxmz8GuHXLx
9djBgG82ORZYeHG+XPmg8NvY7OEzATuBJW5s8KZQ8ZRGR4Ot/rKBELzWEib1XU1JrVxbKV/GiKtm
tPTPfkgCJLT5DIAywnVpHzxBOUcYwTvJZ89fz38VWfmTVgDsmGw8mKk1rUhaW0v86cMy0fF6C+kH
Z/iSBjpNH6+6ljChF4fhIs6JjYhwZHLBCbjkst5VCcPbKbnEWblvhvxHyVl3MVDeHarOWYpkOBdP
gWq2/VAusbs8u4LUYhIkl9pN6nUdvjOuzRealRAinGJm5eoJF9qbzJFCJuOe+xrTXEFQKP1RNFwO
Bhww6ZHKsKr+FAgYRlSorAZjXE0d5mhZZB8aoZESW12pRfCQk2YVe7OBlGkY/Nr2Y8yGXUelINOX
+t7gWYL1QSywJ60FNVh0IfBcyNmzwP7OOX+E8tOJgk90Q5o2HgYfiHxsmnxB1Wtsx2+9PUeJ97Li
m9MZTUrVbi3PugY+b7jqkg+8WaduwKmUMaRNvH4FhX2vGlAcWvbpYD4acrh4SWPdeeANNExbdC0w
IMKR3S27RtvLhtYYDlUHLRKXgsgHas/Zr6LHsCuIMuFmYIXfROxv2BzduEcISF2zsPthG0Tea91+
8bvhPrf5cJAosFveEJjuQkN8Cz0TRknCGJzsIENSjS0AV03j7+DK1ToQORY1epOleakam/H4wIrb
yYBd68vkVt+nXv6IpvoplVjUSHZETv9cE+l3s+F76MVEHKvxJEKT0qrygfjYsovCz07Tb2rqmZ11
+ynOMFDQJh/l6EdWTESpTT4GUWhAK4ZP4qYLz2i4ffgeOKjcSwPZlGMCPH4bfJOvP5m2tR+LeO+H
JAVp+qmK5i0vrceeU0BPO2LCYp7k8Q7Dz9L0qZ0LxDZN1SqAas+b3QWLXJh8oeQd40KPcK+Zn07g
4uLUp0WjCDG0TfLMTJvX6NU3xSlE60r+lSNKImz1CgzAN2TgS7CX6WcOh1xU1ckkAMCaFVO30+Od
S+R4ouTiW2PIg2eN+7xnRhwN2fNg+TkHKZeSOPZljTZndpMfo9xngm5tC4j4AofXbpTbQXc+4X+9
yc6CO6Ozf8wzh+aujJaO4iDMS0LOUZTPGe89j5uLyzXlO8u0DFcenBsYh3yxsWeQINpI3+ANmOi4
GELh2xMvtZWi5EfSolZWNWbIlr11YImHLOAU5EXyOTaf4tjBX4f+kfPbKU5YNhkGRkpTfhaS4oIi
dp9IGo4L3LNvgZN2/FXmtDcjbRnFqC1uH/ysM/O+sdTI7enuW6eFH9hGKyqPtBNdZyM6GEmmdWgG
AKJaQld2eyunVO5hTgdoHEsrjce17OdvpL3V7pAsE6fz9o0bnDzGg5zKseRPXrYWYXhOO4+NKWJO
VoazZYClV7d0Yg70ORL7Mfd6QFxo8oZvpEbesRUsqhALVxCmS07hyVJPcUaNABsQTw8Jo4lgR5IC
6q3mZZwV/RUTXEbIFbKULLjrRGssDQ3wHCkZArE1Z8wqwMoQEi1c1F4+0pSnrQ2ctcwzMcQnFLjU
qpB7qWPwH9KWjSczYZFFHzZ8uP2glfEyBT0vuPQX1gD3zVGY2IzQso9DvDUHzA6GEAjmKQK/ArLn
sAdqw0XbWU++zqfc35Pu/8iS7yVk4CcnYEJQ1S2QNlwQ9ajDgFFWv8dNlOHo1Yj1JNVGbztaMEHe
bEifkG+V6yBjp5V1kbmpjfA2RS2QMleSZiwRP0uM7W7lM3b1gmBRWcWu6qr23jpP7XetMOWyn3KH
p9zItjHQN4YYc6ao3eNogBkS4jYV+MRqhSShKRfEWoQfMXPnwU6PuSeHCV3Ew5bnotwZQ4vPr4nr
lWtR/Gd62fOIClf5eJbdBNBkFL7EDTEMq5fnjkXL1Wk+Cm33opXyUQ9owsGnG57sKjBIQCfmsums
W1FHFdUbkmNL3H2rAv+xsT0OQ7XPuuOjq+ZGtYZY8uAkjcNq4KqVWhEFBmw67psxo2sKBQgmDk+I
AqF+U03cnY7rEvSRGnsRM3AvkuCVpbNbG/2SK8XTjpU7dWu/MXZxk7FHcZyfWeTSA8VaZU96BrvU
3gVlPq7D6KWiNOQifSJ4FZdhk/nrNsHHrqU0hHZUUrnaMxvcaqkKRVoWTYQdSPK9zYVB/emTH6ty
H7scwiw3Nc+aP70TN7W5rs38vgsoJE3Kp9RT9cYkEru0RgpOs75YidT7KFrwa70O6K8z3Q5VKtka
oFIXccd5u+yeUfvx47V4ice7wUw/exhhNX2E8NftN2ln58n313ZebEvm34uom2hAB7Jlu9nDQP2V
q12pdmDlQdWvrJ798Luh+gcnQ8Jw9V5bFxaCAl0wS5FN5YZTBeDtBS4EeyXbno8aEgBbLmKcWriJ
ZJbs9KHe6QrzbyzIvjSY08Gi1RUlP/lDOLBwK9xu1FfMhCzvKjz1UONBZVuA9D+5a2RM6pKIKSvu
cRcIE2dNrChYyxDrzfY2VhJIFzWgi1qjGJv/mOqOn+n4aY3VSWmkG/SCsR9J/5uBH8qN2HzLLVWT
90UKhq5vuGKTN4vtrj0MR0wfuJ7R3UVBpIUsBqtyd4nns4FJZSRB6iZ9sQcmhzTDsOfSSlJHgOuC
lFMKcpe5nTMgxtC/MF0krWKuKoNCP7f9OfGRdJb84QwJDuOCP6X3dynXXmh+mF5NAjH9TPXV4LvX
fLShsNHQo9z+aGg201fyxGlnXytrBS80BggXr5Xtn8qwfq9VvK6wXLPLk5uwde7bQZ2EHa38ilPr
QtOTx65tXgvLu5v/rMqKTxBCD+xYt435WkLrY2LBYQv6BM/WUPZbL8wOhBFKlb26BvkYzb65LQER
b0uP0athqCPfJGyplUHsH4/1qrYU+xRWH/Ibmb41WCIXAzuTKrfWCYtU1cznE5pAFvnEUacYT2bB
Uhmm+oMzTo9hnb0OCB2NGa0G1R1Tm6xxnz8l8pFPbcVdug+1at0yD6Fs5Gz17Xn+vlqBoJtGZ/7K
ey3GT2tfvaZ+7wtUrSkC5ma3nLWHHms00EmwlV7f70hpUt+YVDxaUp6MEm29MCt8+GN5tZP2BeMw
H3fNE8C4GbazELTGRfZ0gW+xxhCHOzB7iywAcHlUkuy/ZroNxirYV844N7ZAUWRPib35OaTYzba0
O6/NTmUF+amIxeOQVeS5+msUoVQJ5TKsCapomyTR8yCGT6aKyyStyVGRuDbbGJtchl896XZDUx1k
wtygxtAWzBGcopPn0vA3URt85gkD16AkxzmEz2jPASshnGRlNERxYYzY9558R9g6JJT1rrJhZsNE
O831t1Qm7nJOyem0wrKMDnXx7WHdcI0IfTwR1NuGUbBvo+DRiNh40/g+NSPu92LnkXbG5k0egalL
kd15BX3Anr7yHKppEqt98BCBG8GZ1s22g8yZ22BlN/JwTU3Hw3zhNyL6yBNUD55peXffgwrtKGCq
TPWaxMGhEu59ElvrunGeGLS/9nG+iqzhwAmb5arUXvTeIRo6/swoEONhXV9HbvmFbvt8OV0vlr2e
Hdh6kN2Te0OrIJpSdyC9RwP1oWD/kqcGZaPhPW1PH4yv3+rB2elRw2zcSLeq/57JbJUx9pSC+jI2
LoIV1WnEt0mvP9tUPo2G81QH6O6IEZ9ZYz8CAlsLQeqsKZ+ZY76Tnbda712ziENN9c+4DJ6yLN7E
Vnxl5rzvsVHHlCs6+CvcLDpr3Vbk5aMdtCuGVBu6a78ZFLoRuHjIfEzDVvsdGWY3NauxjT8qod2q
pH5LuetFVhzbIHo1iv6tb2jl9OfiuFjt4jS9TIxgcXIibxrVpox5AM324dS9Ix684hmzd2z/yTD1
S853YjrOJ6+VcuQAX261zdMnjUmazfOz1NNLNDwyX/rhjc596Rv3dRK/JxRC+iraJYFPcRppTPLG
psCMbMpDZRY/QqBqVdwdLNG+mtxUts0EatTTVcjMNNauSR2+ZXQYJpWBnscBt2Ux4QZ7sYR1pE+V
YH+4KBQYgrC4DxRBr45hitb0Z3Mqzr1R3TWTeS9SHfmZ56Xj39VefCT++oi49FDxTFlMTERyHQrY
OFFBwqXN6mnp2mJ0uD1T49IWnJ9uGQlGMJZ+ihRpt83BzufTV1WtIZVM6myNREs6egE5aNM8Nl8s
nkG1kH/RvWoTFDhuQ/Qr1hnyG6qukqWXIVoRiPZSag1HuAwY4ikBO8su2blN9qhLMG7mSF2rZS4o
HVw3WkFKfVy36sGM+r01mpgTUPh949UaMxMAKxKQGh+UPasxfYuSVp2nTp6i0bi4ovxmDsHOr4pt
kE5HjylqPU33aVy/Uyp/y9NHN4D8byr1MjrvnjvuB2v4nouCSYpu3Dd1fINMMQ1PvV5+9O2mq2oM
8/VrIMc31errNHafA5pYFhnkWlk330cjPM0NUIxFtoWWM8XEuYdOle8H2mRD4e9ipUg0Nkw28MWQ
bTj0LlpcyjA6zk9RMG29mD0SKwYQQ76mviA6M9i0IYrAmONIGwCBxC3lA1wkf9Up/Ynp1snN6Hii
Jpczzi6UybPsuO1psOZPnw4a8kNh1rtMr7j8EJ5ghrPn/THy7z3dWbt08g762S7Txzyptr55Habw
pe6rB5hjkG7ZqmstcnmwzAtIW1GxoY0XgZr2T1unaJq/lxDgFaLzISiDU6CjC1cGVp35L0wJNqvU
IlUSuMfBxzEfQLipuVKC8MlIjU3T5c8UZurTydIxHZNP4BwSdFtSQ0CvmD/P/9GQli+tIiMVhD+M
OmgoA7cfabS7tsGG7KBJnDnPHhwsJZLwYJy634zaK9nVWjdtmniSu6uJAxyhLkBgcqgZI07P5tRu
I4vsrSDHSW2HLRFFRIXIzWanoeYGgbmOxanX03x26a/6od9Vqju7HqRYTe7hNJxHoUjdmXs/aKgP
M/fytWsRsediQvCG4bhznPYswzd/ljL7/EfUO99QW4FhMAOlEZBW2m+l+8SIZud7yQ9POicv8KLl
aJd7R6s/Js++eWm07ttg72QoOIBQ+AuMhajJdU4skUUab5Hwlu2o3jOmaSuLCXmS5Hd63PNRxq1c
Tzy1lipT5F8Yqy6jJsW6gG2ACVS2lCYKwJAab/OS6dfDq51SZsb0x16K+kxjprl0I42mEQJ5Bssj
romTNQa7hv3EXSb+6Fma67H+bC+qvwyE3/NirLjEm99++d+P3Hh5+r9/qdT69Xf89/9/ZV0WZYN/
Z/98+agDqq2a/BdGIKC9+bf9w/qpwwh0dSh8hA3pw7Ik9V9/YQQq0zZxfc6O0P+LB3T/U9MM6Sjd
MWydn3/aPqWFjdTSMVjrBkYe3Kn/E9un/mt9lnQs13Z0FzO/rWu2wTr+q+mT0FPZirq1STGzGGQ4
Dfd14+8bX+uXfkt6IzWtpXQMRvauHjOCJZGgafkm5+67qwsAoG7l7qKk1U4iiX/+5ZP8F+VeBsbX
v1SJfb0610U01jRX2nxAVJb9tdzLt1CVFOPoqw0yq5xyeUp4eMz6mbUPqX7MpXcjhGPPAetZ/kJ4
Ubau71q/xgOeOhg3fb2m9pKSUCKWR/ovOWaMCnskEYJz64UbEips9VFLzdz79m9e/q9NaP94+Rhp
Ncexlc33/+vLr2DV9ARL5ZUjS/FWTTkk+ikql+SximUx0fzs65zvWW5as38bfa25NLpxSG0VHM1A
hrS9Jndl42T3KqfqmQFg4zT6k1tUsCboIM9SL92EYH/2Hd5cQxGM83w26ixMK7PQ1DEVyfXfvKf5
I8+TEQbm/vO//mN+T8qQhq45LiqEiZH51/dkEPzL3Cgxr1zo2baqNXpgK+WDRvD3rZG15BgwBmN3
hDceOzxP8lLc8QgZjyTcepJSJWzJsTyo1NwQbdfvpfNohGHLfDGWNzvB909dz2Jw/eYPxOkvK9j/
ytr0koegAv7rP+ab5p9fOveO5I7irjJ/u5qyIvNaH5XlqhcOHeMiuo1kClPyOEkK6or0UnBAKcCD
PMYkO5PhnapO3B4byxLdLpoTPkBmw+3gTwNmRlTdPibfQw30suQtHERknAQh4eWI4Qh2YhacHfTh
Ju8xyWCWWilF+1EUYqDycHESSM5bjMgYRU3831ySDPea1HDXZUh2C9WAfL5NtaroCxg25hm9V0MO
zmmR9KbgWngeVCxieS1siH05+vdhYLunrx9YqlVngwFni86eVjuNQxnurVA0Gx2ZUPKYXPR+Pr4z
hSLR24cvOGXbUyRksmapGLa15s2IBT3aSK3pzl//xIznEkdNvNZMUd9MwyDFX3r7XKfXojSIr0HS
7O2YFgBZcfyN9bXQJapVNM8pao02XlF8Ihi42KLrVyNj3zANjrwGerGzUvKy/w+Xqm0q/PEErzVT
/mZod3pEl0EFxlUY7bFTLdUA0G+2lGcy6EskNgcDVpZ09vlYP2GyRcpHfsauBFKIcIl+CtCeWlcs
9biajkmrX8nH+jEWDxPrx2qqXFJ2mfvyb172/LJ+v8PA2Lg2dR28cve3O8wWmooGq9Kv9PsuWbiD
mx+DHVVk/Q07dTZlxuMeCdnF1ehkJwmwMhTxQ+1+aHSiHGwt/OlQVrPrHQy8M7lBzP3NZplN+Jfb
cPv3L1f/FwsCmWvTUbbmsiz8vkZ3HJqBeA76NQVFddFGkLFj/B72yRH9uoWYlpWrKHPuIP8cKTiJ
j7ofPYUxQLu/fyHmr5zbr5XJpJNMkV/g1Vhft/9fmiBpxaKxWuNbarPuoYx1eaxo8o3sY47HONBE
+5x2b3hsJe2m8Ymxu7ukQMk4f32UY91swrFP7quskbRDtEvYcUxQ90WZIcDUIAzDSBz5ctjsZjBM
hlTtjbC7dbHM7zM8jb2nuxsfZ8iyUjDFBCAW2gOT14iR3fLv36rxLy4Rk7A6WwodePA/rWSGFLlb
ap52xRH6HTEzOvSOZkDgN1GXI+s21vFPO3euQpTRuvCG5D2yzZM+khEyQnPaFFHTbmFdkidXBk24
KYn1SQy0K2eCsCjj2b9/wfY/P8iVYnPBM4P/KcuYv7u/fDfomhqKTGdcq7pxVkYadnAy6QBS7fdi
bBTQJkxsZUJuoVUIKS0u3UNaRXJfA4ltY+uCv3cumhu+wzVwjuSy45Xl5O8SqsmSBzB2dceM94ER
4dU2BWP7ztw78gUeoLMDy0tFUE4CL+Nv2LW1eUfcEctXURPpImq+6HSVHtt0TI9In6YLpFMZwy3W
DOfYxJ27dqJK34lBAdnrNhnxxfvS6fY8FZwzZesYYDPjktW+9VNE7TILC/0qWnVnRq1/l0f6g+76
5lM6CCQfI5d3FmUtJurbybNxbDDXJlPNmzIqs9v8/ecu57Xit7VEGdwSmg5qyGVB+fVzjxICmc7o
Yi11i2SiFLO7jQE5RXiz1c7GFHcTQPKXIfuL4zhO7SLo56wExc6dSAEYaNLbtDWQSkffygySYmtC
WZdMpyPNx/MGN9138vFQ+E8QQ5ee6ZCzKVuwGyajJK9hb5iN8sHPKDoBdXOORWY/Opjvk8w4TGZr
nJyceW05ev3JwJc3oe+CzkweGJNyvmloaQU5t6HJeHZAqWKdWjGRlrxq/80VqrPZ/qdPypTSkZrk
87J+Tz8JHG6d7Un9OhTZiyxRgeEev8YJF2Jd6nLl2GJceD36q4cscLBGZMwWOx5EB/KbXkIJDmJx
Zqpx9fffof37tsUm4yUdDg7ExjRH//2VpY1vRFo81te+MMmP9nF9cS2olG785JXCOVZKHGElZvS5
hwCa7STbeiU9OY5dYPmYL98CL/oOxRF3tCHMU+VQMkMqWTuOngu1BGeI79nJVhqF2DAio4ionuJV
0wbjOjN31ONpt9586W2ei6Kf9MVU2BLFpPkQWdLvdQrvxRRu08Qq17lkpjUkhKjLCQtqiXFP4o61
6vniN+1sqWFAhGRWrAYPXmYTusFGV3mFdBJbkB7cYmOmeP17y8QkQ111HH9E8dgecTMWCUsze4+c
vbrxHKeUHnSOScy2KNKN6+MuClyqzGvfwCSIkL42w9xfqSxM/t36i5X9t8uF4xLCCfEYXRrwdpzf
FrTJiV3cuKN/FXGf36digtYkErW0ZspRLo6WVX6G3tBAThydfROFd1/ZkWYS1Z68N9YS9c0ZoJvN
8CzQLGqaoJCUbBt1ba8URrNl34wNtkR6TCP7W1KDWVJR54HV6rX7nKb4tsHZpulvTVPqt9gbnprO
1gDXXiLy+FonfDoyGm0bRNX3sLW3KTi2ASSeRWdSZ9gPaSPuYtNnoBsZZO4B53ThsHFm2pQ5c6eA
/m3kTKJCnPGXBKu1FU+c6NDOxKohuakwSVYT/pSgs92d7fhUPEC3Lr4obw7jFq0qNPJ6klrBGY5l
2vFw/OOfjPYK2+FOzRQtf+Zp6fNAciZsWaC20pm5Zc70LQWGq/CBCNUzmQvdEo5abNxcSNRX0lJ2
e8xmllcD1EvvoXthd70bZt7XNI8dqpkBls40sIBgSTLzwfyZFFbOzDA108P4Y8G9fBHFZrYYFzqh
wJk3ps3kMdzM+n0Ji2xmkrVfdLKZU2YDLOtKMR7dQodhhg2JlMkOe8UAuLfwobC0EdkX8L+D59pr
ExzaNHPRsirgfVryfpAtIUBeTYItD1SeGTJz1WLoap0JfoZxZoZ/B/Yato0lXucfkUFRp9bX91TP
MPsDPraqWhzXYB2vsufq4etNtkWqSJYJ/OvBKE4T6UWL3pM5WmdeuiZ6B1P3kTlZgNknsa9AmhY8
M/Q9aK4LQ7vXCpHzEuY90LE0XFU6F0QkxUYUdU64EVqhBaBOzqS6YWbWVTO9rgJjl888O7622Wkw
Uxlh3Zkz9S4BfxfOHLwIvvJCi4HyJqN9KbhVdkPhNif6kisw624WHJ28pSiOMly3qqNTgg2YB7gJ
bdSj68MbgfElFUph2lZ7R3fSA7zANXJGCXqB5y0hxxHsTZ+e8Dad2hAmBsHZ4apAZQLGEiB4eVt2
2Ixn5wu6hO1pE4ZBhnUOe7Tq05ko2NqrzuMU5k976hzi+z75mSfcYAOok52ulfcur9ljy5WjxZ1G
kiCr1pJQDA00nUXJDpwFGYCgMG2iEV277SsXaTGuACJOfn2WydQsppmU+MXYr2Z6Ym7JgiCtzaWm
Dc+S33UUmsaYbxLOyyB4/920K2pob/EktUvSNNoF5FV/ifZWhj0rbPiQ6hkI2c6Yx3QGPgJf98FA
eXdNLq1jOlMhcd+tMbLuwmYAx5N05TbJiYF5jC3w2k/F0lZmsTYq9ztOBsza5vsAgnrbRTWGs4GQ
CGXStbYeBlhTON5YayFYqhll6c4/gMvAd3EQhTjbqQMyabzthuRzTH3/MjV9sxeGd8kd6F4lGZA8
q09V5fmnkBTyAmRNt9Ox9qXMe+bcxCEQ43SPm1qhPWAcIPwluGy/hdP0OXpCQXlKY7oE3O4IOZvM
FCulTiHBobCegoKzUDwB7UHeBkAyqcvXXsaPwnNNwvjeU9W9j9cEQnzqbfE2MMdJTPZ3XSmXLAT2
Oqi7HAyxWn6VScCAfC+ZAiVkRR4khQOeRYKgM6dXKxjLDcxBd6FDQMPNoPJHjCO0Oy9YvvQz6xR+
0yLa1TCW0URqb6PibmXajBQa6kSAFA3VLujEj6DRTZJm3sUEyLeo3VY+6brxJIJpWA8Ozu8xBCH3
R6PCX/6R0zsV6tvBgEf/1TnQzbXTHIv+0UJtfBXgfP0bJ3LPrMrT5qt0wMqcSSO/x1r9x6+1wMay
UwNXhb95V86s1a8fAYUdBsGlzVcnQjv3z//5o3LvtBni+kfJ+TCjXRWM16/iczljX23l4Z3ErnUX
zj/UDIX1CuLeNsDYEnLsV/FNMMNkDVg90YyXhZT28cf/DXk2sA3g5zM75KvJ4Qsl0oZM3ewZWvtF
tkjh2KoZaEtgFfvmF6vh68efFIcGGq6d9tQDJnSueTMq15ihuT30XB+KbjXjdJ0ZrOtmaYIJEXh/
MuITMQOMfGY3s54ybpYJ09eigNNrzMDedEb3iv4um1G+fxIdvgpQfvvlNCccJkGpuHJr5gVfuGC4
wcYMEP4qaf/6MamuoMUBwMrXD0w7ctdBIYY68Y8Sep7FJJDmX379k/9FMP76NYb+TaWLemmq7FwN
+kOUSB//N49klSixJSc6rgyQRliX3BUwdPIidv6oS3TQzscu0cXjRQO2sxJOc6jKXKwVVX+Ffep7
HFWEOigvUR2BIQfLMtDTEjN4SQJf2nQQlz3lBj1utz7K7xP3sWmqcOMrL14Lg3oTt95OPcZQ1kqC
MF1sr7weTKLtiUVQUMIWWExzRtqYavAK2BFSPij0iru++j/sncly20y2rd/lzlEBJPrBnbAnQaqX
bHmCkCUbPZBAon/6+4Guc+zSH1V/3DM+E4YoURRFAomde6/1Lf2n5mtvvsgY0LmcnjE7XPLKj006
wCCLDqPK0DwTDeNS4gComsigrJjG1Fz7c8uoD+AaMNPthsUE1M7oO6HrdGsG+GcMwde9Ojq9XGOc
hrU7DlvamZG0IcC7DIpMIGMWyXpL/gV5cKRrJEv6F/MmkDKQrP2IjLDrt9KFMnN93PWr6/d+P/bX
7/7bH/9+BjumOdgyT1x//psErBDH8fvPyFrHbjiNwR/PjYCRx4i6x0lSMnCclgSP308ul6oojOsf
jZJi3l5/ULE8MdYn5zYcZvZ612e4/uT3711fyvUu/k/kZi6w0ogMebtJO6LQx12KnDSo4Ipz9rFB
8qr2I03DvTYimqZOmzfCx3gHOSzpTtebWTBH7VLdhGTcsuBPyPqmHh+W4SFtIRkARRywyRR4Z6A7
mbfJ/J4dhyVohknxjkzPQWIT26eyx6eQDXYKGgH04A7U3+PgeZzJ1x9fbzr2QeS6+dla1NJa+7jQ
cBMtv81V0D5NaRo0aTrvr4+7fut6c71bYNM4aDaY9eVJrt+3c/wR169krtM10FMfxABPdP0FKnkw
y+yWMU1P3gEBxCr1tPZ4DSuxGy6eBFzjHc1nmJW4XA7p12gIH+3C9n5lfIeRjWOPThT53oVGFoS6
Jsddv3G9GRwdg8s1ALxavFhdbfqbcMkhud74Cyn8991r0rNrWxy6v79JHu+fj/n9e9dH/757/WqM
FNRx5bHmDPpsbTpX0ES4JoxnFlHwS83+FLWklghmABRAKIpOv2/K2iHj9vf9aUki+bd3rz/4HWB9
vRtNsYfP7r+f9tMzXH9AOYB+CMoghl96Hb8eXRSV/88vZ3PkVfz+TQAY7d7mkoNuj1VeILbykv96
8b8f9vuPaks6ze+7168+Pe46Dfv9vT/+8etPPv3K4Nca6RYX35R3De3TFi/18i+OnWsacn19HrKp
VPuoL+8YfqaiOFzfGZn1JbIanflx4aI/X1jmvz/R610fOwpuiGvE+6+vr9/+/dDrV9ePN6l64qB+
PajvES6Aiy7mvZkm0FkEdf8w47GEYL6p2Yh3yzLXTINNBMGyKI6zSNXXcVkP/evS4TTsjowaHxZB
Jgt3hUxlbMFw7qEkXW8a5Qni5v/7fkj8BMPs2F6BpZBbd7bZYSxPvTxpbGfVyRZGRF8iDHINq8qi
AkjwkK+v7+r1c8GuLnairp4ku7pjuFQwgDpQ1bXPORHz1zfw09t//d4fH5G8Hqa/3vXfX4aZ5LBJ
uu6b10XvrpYwxbKTKoCCMK7mzpMrH9XhfTeGwRhqCB1m/MpVlmUkVrPj0r2dpylk0Kl0904Ydutx
mWFa2YAc0iUOWrat2vd+x0ifUnKVirkBu2lexlrUX+w7Ddbi2SvvQ8OOkLpOx0iP3PVcgVToYmMR
dlk3daU/2USLHUV702V6E/iFdY8qUBxotHxPdomypxvLzfKtxRLMNY8pkaqbLQRd55J08dPcIMBy
0S6mQ53undr7XrFYrbo8JVx46GOU8Fzrx8T/Bp/CuKm6wV2PlhkeYbUGV5qZcvRvfuw5u14AuASj
/Gpn0QxjBXGKgHFXRa28zVDfYisaEGeE464c2NAj9X9DgvWtxAsbJCkdKF1n88SESVAb+Gg/FXZs
M3PRtpvEX5At+T4zAAbjp/kkdqrojljb2MVxZTX3aTQtLgv3OJXuBxkx005XnU+M7ABuQPdBTkTJ
g6vmmnio9LkvLLCR2Mc2xgRBxZwqb5sWg/0mehpmpjFHewXgcOBkuI0qulVJnPe7OqlAcetf7Alw
tVGGxHAXY7Thbb8pJ69bJ035rpV6eekx43FpTMnz7O5YkHAczU58zJP8Jk2d/pg72b3l68VT12Mp
sS3rO/4j/aXJD7ppV0Glue4OeBumfDHtO6f3qF369Bh60XaYMi6Fae2fFMQ2UlmG99k1b3pf2kES
ch0Mx2zHdOhnUdGnzPTCWetgAtZ2DXsHm58Vn6GxlC9exl7MfBpV473l+J7R23XiAHQz37s1Gpux
O2cOq4htqPpOLAAJWxn7XBn+uUaPj7JwPE1aOG9BwNz2U1cfXGOccA81BxzLqEVthMXtSAvFnJhR
Fl4WRG2iONRSNnrQVTTPvSEqBK5fyhAzLSNiavJ9197j6Mg2XW95MMPlS4SOCtxlciTTIN91Ez1E
3QZT14RQQrx+Ilhg0L51hzyz7qcx8895XHQrvYj7IDG+Q1SEudMzTphUhH52Joc7dGr7aDpw0u96
fNPC01gu5I1PE3sbVp76KPwIHJFvvDC/oYJlh74zyBrh7K5uxpoDi9SFtVk0ZWA07mMsTXEu3mZG
zi8t4iY5PUxJGd4baNFNcCN3+LSJMp+mCyO84sZ2UxaxxRzbVCOAAKTQzdjYj6LOLrlo0rPSx/ey
oUcVdbFzmbRi2HQDcySIQpuZ4fqTp+XbQU+BCAOCPZSqehlMTx7Znx4RRej7xISEZ5H15Cb9UTI3
caqyCXoDdboQKa+ON5goY0s75NP8nBKi+5SNmJPIy8lgEyFIvfeKZN1UKPwTG+ould3WAKK573Kx
Tome2zeJpe8Z2oxris1oFWuRfvZip9rjHu+WfLUowGAFlcIcaWsSkpOB9jWRngTt7H8Ze5GfLdR+
614gCdNneoSTjk8AR5EZUEeNpFeJ9GDUJiRdF6c1sbV2kX6dBl45u30NJWH7VavQUIk+Dy+aW/6Y
WlJpiJjkIeXOFCFHt97JoB677gHpwaNoBP0E7m5CHCNMWzTs+O53zOHGTSmRoceZOk6u9qqzK75p
JardKRaorZ3klOWwGxi7vgu9evJH9QTqxdtF0j1U9nxJC/m10hqcMs2410Nmrf74qrdgdSqkNNvU
b8LNMn40TECmxwE645vxVYTlEgCgbUG0SPSKT8n0LXFN81j1aJ9Fh+k57R9aO/1pZ2lzGHPmJnZF
N7cgXJy97JNiQo06cmqOxfSAp13f9qPjQO0v58ehp8Nokplemo7au+xacyfVng1yhF33LPJUPIHt
AcswNWfAIR2aXh8uP7nSiEx7PZginUirZtfb05fZqtVWRqq9sXsCbqqqhpPkPurACM5RCUtkjMfN
mPYgYRGsr9HcRfuUfhQRTmBMk+Fc6jnxEx2+m04+CuXR0jIlASFDsfESozsX8/dqmJp7JMj3nRge
KeWc7cD0YCQo4aupsosJtUOZafzoR068N+KUxFzVSIXJJH7WzLC/d3UaYbOP/Gd2uvt+egcZ3XzX
lFNvZI0gt804aOlGwvRIid923XHCWhkN9IAyeT+1XNO8XEHxvk5KcroJ3XzftxbM0uU7oRk1gTmW
PwDY5Ae0iLBfKmevj+XZs2ztMMOcXAtoZRsVcsJI8LeJ5O9YaS8vUTpi28UFsKq7IqM1nKXPEzpU
bF/xevJwBBAm0HBYF0w8/IabsbwdCzs/EaTYbDkm1soRQae4MLiOVBvZTh+O3d5MlWEgEk7eAIS6
x6hclu2CXvRUWpzfFJWUXo2/y9uR1j2+b9ZWMG1acec67f5kAvQ+jkS9bLEjtlx6Le0xz5yVZ1k/
y6kbXqQNxFgHzwWUOnkg7wGiXhLt9Sqd72I/ewP4UV1UX8J9YU59au/Blk+BU1u7lIV+z9iFrbzl
7mscTvS7C65hdEWFc+wxPT/TWuHwxS+L48sElBRZJ89xllppeKM5r+/BT1lYNgf/YqU+4qFZrPwx
G2+a4T6Sr/xJIil4F3akzn2NnYaQDx26VKb18DAmZMqhRcsU+767lqX7jI6a8kKzm03RhC6EqexL
lAOR9Ryx5JUJtWucidaczmxXhqhRdQVMmEr1q2Xlz/1gUbzSYvWxQpLEMjjUA+NTZoNXg02R7YYh
uh0bup+pw4tINRPsvQdzFxs56AyN5gpR77rzxvAO8wcGX95IswD+bZbK2Dp29CNqmMxVzJnuxxG3
St3GZ9e/G6Pe2Ygyf6wiDuU+8TBHGSz/lDAcFdN8C5k9PYFfY1DkqtvZsNXWicaXhF0zHeQ5eQqd
7hJFIcG4uND3M1pUWDEHM/U/knrMsaJyurYIiEiiUDca5rfNOJnbVFnuF936SVWH+JvUlA3xrRwu
nfzBMOfB7oT+YWoJjWTf+cLVSwJHdDcGhpB7meO/nov5LYYGsSLJAxebWVMz9nDFsHk2KylqDQ4S
nHrNHvyjioiMMPUXvS6/u1Ju/UQNpzDBPTtZs0abjcS6OUKhLJ3i1nBwgs+oR7ZJ3iUHlbHTaKil
z2zFOz9z7zW1VF5hDrsQInJmePdzXTaHdmmXIM1nymbIapfnGK0HTGBAczvawhA14mJYkP0ZG2WQ
E6+QCr95cVEQzOPU58HoN8MwRoEOKwSQ36Af2qz2Ia/BligL787GEhqCHmQWmgSMBA+0sumrWPNr
7S/QCxYDxThmY5BKtsFHT2MkasNT3ZkPKZqZdW477aHWFNWyk+VHhlX89sjALqfYj3OTLD1fnBEl
0C+2RqC1z9IF9dsCONu2ro4QyffugFtOJ8LiX8ciX+C2XFBchqrl2J8pFVpegTQPcJU+atu4Haed
HBzW6sINA0Bxd6hAb4VBswWg/DGbXey5hUL+brt3dVq9SgOiRie1vW4IPKbEB0LOdbq9Gng5lFUp
moi2P8ZG8ZBOWk/uSYefXPN+UvCYxE6qcNX4FqgzYzg6XNtuBaCUph6oKnq45643vjmKAYwFNu7Z
1rPbwlKncQwpmxw175KmXrAQoFMq0+akt9p1SyxkGZtYJbNvtpzcH6UK36zqNSHT6MFJ9du8M18r
pKW3ri+/kI1rnFphFVsh1US9idOiTu2F9kWQYzZIUn2Q+sWlUVycmh0wFxbklrDG0WKd4uU5Cxto
/JIW6BtPfS4PphYWTNpm79Siudc83XvIWH/zqbODvGqbNWDelN1KXex12Yu9YY3eFrXtT3rjDzHZ
KrFRuXx8Kl050pkOc2S8VkN4oTxSJNE6JBtF842eoDZoxjs4NG5UvNbWYNyJ2Jcro65xm1UVnHk+
iRW+sHDrafTxzW4Fxs7ch1N7N7Ved8ww01XWI/Ev1sVoW3s9RkZ1EXF/n6cOTAYnufhhPq0lqqld
bshT5BvxGgBQvL/KM6MkBzGqxTmpfIhkY6EYciyIutGWWMKIs2yWYjzTxpvvvcn8piO45SovKaBH
ebruYpdS74aH0ZkBNZzm4aB7aj52TlWteRcmRsBzyTPjlFyOcWSyG6T+8jgkw09kiPsYlsia4QvT
foY1q1Ewrk5GakrdCsgA/1HDudogw9EpjiqSylCPOmFhPGD2wQWinZnSVDfR+E2TCDU9mpB3CKLx
HNZc3a83GWLXS11MpCe63YHKrzjPhX0oPAz5zPOLtZWiRMohOmEwKQ5sb54I2aCw+KoaC6mkD7Um
dCTeeHQj22FgD3IdO1WiP6VDaF7SsH75Z2tggcVFmRZgKmGzduZx/W5CbjrD9TuX7EdWKRtnoBN1
e8h874OJ/4HFoAtqld3XWWZAfHEsQgynYDJdPnDdhgvpDzOYU+FsjFF7sIbpB/trdQA6/10QE7hJ
tTI+DHFl4Jlm427bXxnweUcvi30EufpHBaMUbVCp7XTLVkHXLU4OXx5Ik8mYiMH9YaoSbjC+otK1
uq1JtNhWVfTgrSb319ZAolzuY0unBSyOdcvdWI4WOoJJP+EdBB5pZdVWkdYJ11wb9uyI4eZycq1p
2xBqUBFLMhVYF/NC2yxCm64Bw10m4HEMf0SMtC1RX21V3y1GD/OLXX1g0dy6UzWcW3ZjmCvlF44Z
FSjzoaWrcZ9l/o0m6dK0ul7sulgf7yaMyG1LBieHaYItx7LubV+DBUpxY6XlJSeitoxA9jh6CEso
8uLdLAkjicMOHCSd1xMIpG7d54p6HlnXLiphH0IW+EKWdnaxGyg2drSwOgScxjx2/X084fZEhzns
NZc6EypoHvBkkxVyipEOSzIn5JCuEeFKWxokeas+iJwLL6Bd70TU35I25r+MrYFEGdQo3N0E5Lkk
vCRht6gjDDyVlkFJmlvFwUcouDVJ0SKLrwO2n9U3RU5OIK5F0BQTGT6amY4biLoOtK8Ha0p/VAMz
1kiV4z4L7e7sY5w62AzK1mVr/NSUbl4AuWznDgLrMAxq4yTJaeYoXY+N1x0IIZBMphlux2FuYGw7
ZKoip5WRF0JIbIvMh8ZThTX4LgYs5tCf0eLhdlDOs5TaxcHgCvEE6Gbn60fEHdOlTX1S6ouou7hR
fqvVjb52lg1JVNvpTTF3X0jr2rl9Jj6G3l0RiiJWxDCJ54El0W+d5KlvWga/vXtTK1F/84t+11j5
uxAE45m1eKxtLTnAedD3wicvtjC74r5zqEjanjhtTZIg7RN/BpaDSOC8vEN+aeKM42zAO7ilGFMk
ZTjp1qX3QIKgn27QUi5bhqFLSMZ2lUBA5/YXMZIXU1Zi68IPPjQSWobJmobiuwSeoU/s1peiJDWM
9BRJ9giML5m0y+ZQx4gv5wSxozSHJxMrH7NZrD4eAKjtmOLFaDPotLHaidDbgDQJ92lndEwwsDCo
1kqY3+lvPhWUXTe8x5n82gOegqYooIqZDEPk1rOaibQMLAn4Oee1buUO52tUbvoo+m7ZWc+Y8SFi
ubiJtRJ/uljbJltyLxuR8sR+sZ16BJeqK1n351xfN2z1QMOkGpTT5BSluL7dckjP3nSrTRBpqmoi
PSc25r2nnrWUhKDMS7QjI3hM2AzpVy2cFnLsmdmrwsK11k6UaRmu5LZKDAZO2Ebde8jUDSdqwywv
1G5FOTK6aqxtlOpdoANwsmPUTfkdhi6gj8syC3baWrduLPdVXz9mxEogAgdpajuYTb2Cga+1+9Vf
09VD6lNRN9KfbmHQaetGy1PyfcIvk2zkNhJeBOoGco453HE1Ss4A6r5eWzC5O4BGiIVxyF7NKjcY
3yIIqtYtp9uMoy0we32joqyD9fEjaUBojclg3ZV9/wFGISC1dNiqVEepnw82mHX70ValtiadBtlE
TV6IU/n3PdmPx0w27FnNMaRLKn/yb9+bdfJclJHYKFqmgDwIZy+lTXHU00UZFgnHkiPaGmm68aJM
R3bbFpvCJNZSxKUDtQuQz2TtxiXBRiLiJsSsnHdaHNYH4YJhYAS3ePVk/iCM/Nnrkwd/jKwjBK9x
S6oNIk+9L3a6X1m7qrBvRuV2gWSIAF6tCqeTLc0fHRKLs1HYmxG78saHUrvFH8/h5kMmSws811HG
FS6hUoH4Dci37uD34tWhwOjROCppX+KsL4I0C28HSHcQH+y3QV7EHHtns6CPBFMvAu4wf2TQVNaF
3nE8NXN97JKEoJCu+nEVw2OP+15KR31Z0asiltL2wr3OP7mNOeFvHdBltni24V7/nM1qPbFjQhxn
9Yfe+E7Bldy2MwhDsxnzi+lVd72T0GyscnOXVshTM87mNd3mdYHT9VIN3hm6UPlA35YQ8MRxN1RT
z21awzTMNdQDie2dERy9WlI2QR3hkehcK9k2eQgKROXtdqpVdyIZh9FH45wdfI2TXqBJSkkY6Tud
ybbPbN+P4qeJkQRSXfQhJbbWtHbsDari7qB04zzn0rqEyKIXn781PU55TOBV3EQ72kpkSC+txzQC
a6G1dyIb6dJrE5lNbfq1ZjN8Th3tpQ+Zv3hoPoMok7cqWcSLPhnLCyOuHIzoNPgP0iUC6nqTaxbH
nCoecjc0UW5aP2L2qAiHUc+tBg1Ub3pDlVydy8wZv2QJ7u+Q5Fojxt5QZv6TtPzHnBMhiBQeVuUv
ZzV4+NWY0+LK4vYWJZy6FdIDtqvnrPFb3aPtqmGycf38Z+33+taVMxcyJS9mVugBQ5b2OM0NBUkV
tycbzb+Raec67/LnZEyz+wZHar0vCcx+5upsnDFMJ6um3luaSB91lPXbwpgY2RjWdPGNZk1agdqP
Kid/TzXz/tpbMJoHtijaQR9ksp8TFIYx8w/da5KD/jHGGhzSntU+M0EitdwTnb2ZADddpiI7alXi
Irlv6hMGuG8ELnhbowDEX4GKhdpJlzcZxWqgqHVhAB/wONDDioW5zsivpWGTHKYUlzx4nPCAQgS5
0FTQWyqIQ+idssSA2zobLawfdWWO+8GId21sug+lO+3NFq1e5Rk3RZl9a8HvEskk1UOZuXTXBiJo
2KsFsrI98ndpFBpJ1Qa1Fu+rUei3cVm98BYQTTxTgk+Y8k1oYvuSCeUacXuxq73UWXela21MKuI9
Gt3m5NFhiUfQrbUjYLRr37Whd/alR+a3WzUlcbsvbVSMhzgEvdeWTk9jFVd5mcXrKO/bc+5FEity
V9w02Xe/KjeJJ4q3lNV0ZSJfwfETXSQAwW0pzBRmTspq5CSkQ4yYOLTBML/aPc3hDIpylROTrLQn
U7byRkWsW64F9qtuyIUa/fmekIvyLhx/EhjRbvuY3QUtn+nOwQR8O2bpSgc50uhSnSosY0jzdGQ0
QDnRyJbtpSul2PY2+weCGo2hty+YjuyL42fv4CTyY0W23S3D/kc/Z/RBu665Af7h6TjLaQY9cs0h
Hqsu3ECJbUhyzUrDpXno/Qf63tmjpv3Mp7baMzPs19ay1RlkdgZLgnaS2CoC1xKONkIgzk5m3qZW
VREX5haktT7/uiN6jgsk2dD4EOw5VukGmolgFfi5tU0s4nG47FRPiRg4SCA1n82WvPa+m+RqaGb3
cDVciIEKSih2lIyKqr2nI29MHQ+GBSMrEWnVeZjSL91AJ0839LuKgZWKO2ebj7W2dqXR0IkSh+tO
kX8B1W+qHVzV8vmmrPee3SKwddy9SOYOki5g5RjmizGm450dseOMIJzHxnjLK6BCB2mSDyLfZmE1
btH87is+rDU1DeHq/uReAIm/zYQX7sYFcVlHxkKqyV6jZT1xF1xP3Wr3keoJryOv9ICOEVhU77qH
foJAbnb3eWkOF+YG2r4eRkBny9hRkstKfCKaPUuuGGJRsZaUxUhi0pXsuDjQ7ALLgv9iVbbwPHpV
Bbrm0HziOkzAF5osF7xnqIKaCLytksjm+h6/Gf8TmsS233sdDbloNF76im1ZPbzTwMwguk3xLhwK
b23IZsHZIOc3RWue5WAEUsd8zj5ZshUggMOLbWYRpawwi0Y0XFvbeKKh3yOmp8d6sN1herJSK72P
WLKiaULUArZhUDaP0BMPXZmx7uVSniUQUWdxprmA0SglAHOqJvKymw5dDhaayYjFk2vynyLhJTMG
e41JmxeQ8g/HzKyjRl18AxmK2A2o0VrifAOh47rgg9zOhPBodF5gLItn4erdQedz02qxbuTkUPwZ
2YZkmoYcF5f+XRH0qPlw0cY2GunFPrlADBhineCCpHc9/Yy1M9LqVW1KABRyC2aazo302mQzs+E6
N474EjrfxshpX/iwnpPBg1qVNPA4zQ51AekzK0OPrV1siWfYU98tAQ0NlCa4IMg0NhugawQcas4H
mIDMOZt9aXfyVbjadiiSx0IMYOQ6p72bq+Jo1QQI2HG+vk7mAH0O6B0G79AaE5+eSCIuOMK4EVYa
uNNTZyFAh+S3hFjk020Vjwi0nOHV9kz+ST/ciMo8aOyUzrn1XUOOS9JstGEoUXPZ7NwNE8xoPeVO
HAB6Z+UwsvCliFviP3CPlEbLmBig3zYhlo+VAgUziPBooyZTQgSiBdsOQTf1w91ThFgpsOFFFOkL
pVMNyKohrDxr9G3nzAcvNBmVaCTnEZL2jFR6DHxrHIKJSdGobPPUDVl9aRCs7H1v/u6aURnowiyC
61eVLcuA+ImXqG7kLiQS+xRZ3Fy/Gkl7n0dtopdEKryr0dhegvRaG51AYwA3FALZmJdEKKe76mHA
PsQkeYna7GNkiakPf9eFuKBns/E0NVGzrl1s7E3kWauxjMdLw/j+ai8rGa9CRn5HiEVSZOi8KvYr
sW+8ytHtHsw8kYE7AIZtB7mSjuYGZraYChKagYoUb9G3w72ZfkOWaD+2Vra3Jr9HYNbp6yKopOo2
BhFo66z9WSXF15jKf8/4ga4u6nUuyrO7o7Y9MTKj/iqSUxIRuaeDYjdiskV8D9IIMu+3qz5ijCDQ
hUNSX2ZriOBTiAVcUdLI9DzyDOP+KfZTcdZiVkraUG8dLyRFq7dCTfHTaG0APzancaM7i16lDXrL
eimM8QF5nr+BIvyeLqHFBunFkyDG2J7ti7UEG6sW965P1nG6hB77Xh80jIsCPyzOcglGHpaIZKui
6jaX2GTpVydmxs8RvvcTZZKzaZly0z3l6rDELv+SyDbiJpEksiYdiYCl5knGgXm7zruCXAt8dFv0
3d5OFXRPksHU1hMQa+HKpy73asiUrBKlHmI8Zzq1TsupXWcdtBs10jBvfIO24pIlTZBlCoO+6xnt
kTSdLJnTuU/49AUNZPhsqgWMuKRT+w6KlMQlsXokuhppeH3Q7VO0ZFrTyqLsJ+Y6Ubp49gi+Btl8
GJYk7ILJS7FkY08OIYn5NS/bhsC1JGgjrBpIXfxO343Gc90fzIG0ba34jtGl2vfEcMdLHjfOEnVQ
RHQrorqzJbN7OCgCvId56B4gB94Sbd1sGlsDo0e0+Q6whENuBBng8ZIGHi+54DUB4emSFF5UXwta
aivsRC7ri5QrId12N4Ts8pak8cknc/zgL/njyiGJHHzbiKKvyC9j2b2PqUFfMsyO5uQ+1wYjkppA
QaieKW7xJee8XRLPmVtgESQE3fF848IG5b4JjeZExvlrRGC6qEhOb5cI9SVLXXnG3bSkq5vXnPWK
xPU4wlCvlzrzMOZP7P9OaB6HG81y9WMzq4ern6C1jCckmtWxXXLdLQLe04ak95nI93bJfm8l2bsg
fj/sgStFEWf1VgOVjN2GrGOPqdPaWZLkSyLlo4ZseeJHFwGp/cv4/L9ElKdJ/vi//+ftA7jZJuH0
Tt5bSCbXrLwFAWEyisXt9u8D8b4k6h0TR/KvQJRfv/VPIIrn/OPqbSe3zsak7uv4Vv8JRPHFPzzP
cITvoyDleF4AE/9FRXH/oXs4ZDyDnwjXXRzgqgJwBJdC/MOiv6n7Nil5tOt5hf8fYXhL4N6/mEF9
GKC2CYHF5OkMx1xstX/YlfHgxVlnx/RnlokETobx1mqRkjBNtGumZ17VxzfE1HCezeaRxAtUKzq0
TdeE9WcNlz/evrtfdt0/wRXGZ7v38nJc4QBBWRygjvHJbJjxpkghCzswKT0IesK/lIr3fnIlIVdv
vgzlGtJvu9J6MGPQDk//+e9/9jpe/zxEfN2H+EFA4ScTsQ9UUPnAaIJmDF8rr+8eSQc9OK3iCq6H
CJIc6tletmeqxr/FC3x2MPPHOVTgIIBx0F3d+vS/N/EQR12GegjOvv1GXwkIzWQS3kAKWNok4ok0
4gCHWQYbEIVH+uEUOWbvlJaRstq9Sc9ihXUgpjej5r8hTPzFNLy8ODL2ON7YwzC2/nScMPfoJ11r
LMSQqmFyXr/ay3S5rkNjB99XQw1ODYzPZHMNnNeSYp93Ub5B5viYV9p0LBd+3ejt/vMHdqX2/Gn7
5nVxNhi+sB3Dc7zP7tSxytEHk0MSxH1o7fFqjFzHUVohW/ypU4A8W3q6N4GxblKqiY3Ke3TtWC9O
1cI3AXidWohIVY9rpmbQhEMfyD4a1gGE9S1kex84mjV2zaNZkT004T+nIEmMYHDGDydunPuuenVq
RUp5Zh2SmTg/XGnVN6f16f8K60HL5B0nWUZLpdzobWrcOzq47UjIU+dP910UQntmhxVW4N2xJpnH
OHVfsQ590UXpn//zu2UAZvp0tjsgehwHczWhe5ZYDNh/nO2pwYQHo7wVJFWlM7lQ1saxGUvQI4BI
locJxSglfFI5ZF2UzXuFkWL9P30hxkJ0MDjTOaE+nWhRypUyniYrsD3Cczs9vhRgWB5myPVswR7p
TO9tOSkQ9hYXx2KR/I1P//nN+Gw2pwWrA2qwbJq7nHifaR4JMwgNnKAV9GH8UxMHyy3n9dhNR8sH
RJww2BHy75a3v662/E1HGNe/zSXh0ymu96nltiK3ApxGhxESK/xKgezFu4NkpO0o5+egYAAkWsiI
qBMuTCzYMhnmC8KZvzl1xF/XG0c3hWtgMAWZcCVv/XkwsKshOlQzTHQB7RltgHk2MX56+B4IBPAf
dG96t1GDb4rSTdY5Kund3JcXwjjno5rLBB65NC5cswhyQVJ+Gjxy9nwnJykTEU01YZupmyw8em11
RrA17bKKxdvoqTKZbv4N1OBTpCu8DT5Ni+sYkna+EJ+P7FAYiCGdzApo/7L5m2V42zSL6niMi/2I
yrtekswB7TFxsCHi5IrJYTixN69k/YBKczVIRj2yI7XIQ2oM0a/JNuAG+2M3mEFvC42uEslAOmY5
p8APrWN1phyL2KezzyONLQNOLBWzLl/9HeAHatpfzlvLMjHnL4er+xmMkCFAGotMctxkdn0A/A9s
c0GBDGWH7Kb/2pGf/jcMqb/QbpZ31HFMj8kfZchfiGSj9JqqcWszSGwfVUgUTXdQF+4Myczbt5Hc
+QXKCVQ7XnC98QSyzI+sLou/uSh/uvZwobcseD6ub1GhAPb4fKbKuK1yVCDaqQ0zDdy6/mjlpMzA
WmaAMrJBEUOq7yRoMqLJoT4IpbgSEjNLqpzq9nQeN1HURI+l0Td/wwSy/3VFXV6b61GNUSpeD8Cl
hvvzJJLYlReunX9CAbV24CJsDbsFadXj7nMinxzbLgXm6HkX3QVaZrQYtZFC3S7XlWhAcCJqXNz/
j7vz3I0b67btq/QL0GAOfw5wi8XKypKD/hBlqcwcN/PT38Fyq9tyh9unJZzz4QINtVWWKRaL3GGt
OccMOk3a90ZE83CINgZy+ZXiVHta1c66LriN89ywNkMPKpNV2SKauwaDyj8kKxWx14gzQ2mNw0AW
H9J9UGN2ZFYbVDEO1kX/BuTiogyI/syFsWvqMsBKbcvrIZTlxblnlIQZVItkWFV1kXksjwiAnSJ1
Sea4p0ids6FQKl/3m0gpiv3fD8N8hK+5SvNWzmIO58F1ZE0zWf29voa5PcT6kGn6LggUqg2G+SBP
hFwWEVlIZp5d0QnsmbRbGXlHIyjJEdBaEHHoskIDoevPceznwPoKraoX2Wzf5AJOEYhXYNRohc7x
4lFDs55l12NGRu8UJz33DuVE5Bsa9jhT2zmWeTP0tC+o8KAHxT2JyIQNd6Jau9wW8bo3ewi7ICKy
gHYXNRKxC/UAja0DLnOa9CSlaovZOM7ycXLPluPz9wNFyqVwsGDLtcYkU6I5WkHqA5oO5FZKu847
A0+ikDqzHWE47oeN3/YjVcRpRe4fHIA+yF1kpc2K5QG3UJ/sm2rQXJAbG8aN6MZsNAq2KB4XUf4p
xT21ncL8FrsiFXM53MzLojrtHkcamjTHxF2oEuTQYTT1sGgNbmmaPtJrNt0Ey143jKFXvdQUS+A0
oYcXr9+y/l9XxCUeMkFHuTQCy0u0dFxYo3AOTQC7u3BAIwhDHXa0wXy3IizZtWDMLOVMyneamJt2
6mdLJv4nCtrU1brhKJiE71KgTXn8mUxKZOrg4IkSgekWwdDQ6c1MvfyJKgPMPcU4tnj0PaIIKMyS
kIAAzC/WYoZnDJYMKJiA6t2qyOlG6GWkb43uEtKpeSEAzE9D0e2JdUB5grC7D2C2FKZP76Zp1g6M
0x24gYd4lnKjM9uohhxucZWc8oFODlKAykutGWZURCg5FNI4gDUG13jJCDBBoqmlInxM8vFKt/NN
5kPLslQ+815jId+0t+acr+aTabYIDGI3qpg0cDBN93pSWUDh/Jr6JAuPLKsJADKbLezAFBZz+k2Y
IriVOv+bL6u+B04lo0OTOuuhaVjMGul0kQcfk9Kpd7gAl1Gbh5cNrqCFOtn2576syU+BdB73M6xA
J16AxrWbkE6I04HaClXwGnNOOweCr1vJdzVbjLd2Fq6xFw+XEm5ojRauN5UQ301u661CZRSlgaR4
dnmpVlNOyJIB3jbMNXwAdPskhc9Gc7DUhGpu8yil/bIK2vL7HV7n2KgznzvV4U9K5X9zolrsi6l4
dgLmYMeZiuveng0oBKiV4eSsAy0mf0zIWENak9wp8VXi0XjwtS9x3t86SaQeJjLKXI2d9LoMqSz3
eXchtUAHq7EitiBYB3rvXzdms4xHIpSnGKK/Y54iogo9I6vrlZBCxXWSrtjSONgLhA5o2uNwZU5x
cDPG1VFHSbCpBTox2DRHHyUjA4ZzSWGxuuYNFos2RpvuqwgzHX/cN1nxTdK7/iJoFXnpFxoMRj5V
uNVtdE8V6DDk0U4o0fhR9+9qNeKuaFvruTkYUxdSDRP473Giurql1VciT5YTLIVdKucaqsxvTq9I
F/S0jrTPqyudIPKsnb6SkjSb9EfhGYlWrJOo/hzJWxTA1ifqbI+kfS4FlfkrEnpgbvtkaI22k4Cx
7t2+tzRIXfxCcsVhNsx6nbOcGKTCZYuCZi1j9/LkzKnIVghlvJNSfAB2+bFmO7w2eiT5QM+x8zrF
U8aSYpEIfJmKUl6XSSDgriSHrIh8pJj4DNUpv5OH0F+ZpPt20vQYgtT24ooGgSJZKQYonSie7rEO
0QdmAmqKsHCyYyRADzaTWon1jmxlMwr/IsalcqM5q9y34fo3Xevq2LV57Arh1TN+TSJE/j63NkFj
BfetohG2k2YPtR4Ph3O3oNL1UyAPuLmnMWEbzZl0eavdpCXY/szsnY/IrYtLzWdEiq20W+ahTEww
KHVyu6iw1ylZdn71aWCFBmQmQNPZtsMh65z7cEQEUc2Y90HRr6TQ9M7ugGoQQBVzY7wPDoPcsbrW
ZbGwAvkyKpzksQsQuStxsFJ09tQZzAUhKmnbNcp15ZOIU0HUARVjX0gTDQeAnefNWc7OeKWi+FvE
dR2imbWjYo0P0XJ7dUpZL95NpI0shkGnwM3odJMgqi7ygf67bcwp79d5g6QX2HsHJTYixyUW95S5
LBInsIuhm370M7O4zaDmwW6GSmAikpvVfxohtwqtbnxag8TgpCEaOGSqOE040ZZ5T1po7hMTIymK
segN4tXzYt2zZ1iGKEw9ZOADN4l6E8Dxd01SdReOSqAk5QbDw8Che2We3lvSkB40cRi7Wto4RdUu
UcsE9Eymkt1iOVwLG9m1DpEI+IhxAITz4NSKvvAluOPE8BnroS3Zxic1cz4MMS/Fe+eaNeI+ScKM
jLrwSu2TdpEQ7kL/y/lcifEzCq96A7ypRUFXfZEqltkBWn18WpnpyTRmlzlgwg0xJBTH5s0F4kfx
PMYqmRnkw+8TpOYLTLOpV+loy/AxLm3J0A5VaN00ZpVd2Zgc0PKVwwqr4qHrmvqGdfjEr3MCAoyN
VVrW4T4VegU8ty52krFC1o65J2T/oo2eIU/ayixCCaOxhkzO1mSPbF8TOdjA7lJrlrojdWsUdvJq
SEpXosS9wKyIbw4Jm9fEpGeYPUGf6BTY/evUbxQ8tYcKqyD6oJJyspq69dT1O8ZhOWdL7FijxX68
65dm0aC9d8yruqgqtyuw+8V6iALFVOQ9drVLp62fK1XD70XvKm3U77CmQeiensTtJflnRG4piePV
nXMZVxqFvqks1kOuQWltKHmp1FKZ/NV41Qx5vQQLN6+Tk5mzmw0eAujes4UKycPR0RJpmb/KtCi+
GAFiqIuqkgzvjIeC8oUkAzknvKsvaBB62qeO7FLJA36pxsYhnDr0kVmtHvR0p2UNSrp8JCo2JDjM
ByFyMTCDr7GYUXevbXlRp7CiqEbRu3BgA9nfQoIttsLWH7vcfC7LmO2uLnu5jwwMiOfXRPIjtiQ4
2nqpu+6yBqI9/qcQQsmqrLXa80GuyhotY5PuJhKpL6rkbJthDx2oXGdKeQJe9ag5BMRrqkmu2xCv
lSFi7tCfirIPEahln9siCTddEjFMY5gjzO6WvPRh5duGuazy8NE093MxbAi1cG2Rvcwu5duQT8WC
vNqvttV+MkQCDcpcmdHgLMsiC1jEGUAK55btJO4GHllPAJjDqvgo7DIh94Dc6JH4sqAamm3qBP6q
JpujHlH9+rDS9KqmMRWLC0m1BwJYV3mrNCv7vkOYs6gH7aPN/4mc8FfQ3x6J7TJXuI22Ng5ekkoI
/Ai64ihn47FV4k07Kk+G1+HZAG8KMnHsQb7ZMYHPpb7J6o+4KUgqT4h9jQyhubXxrKZG7oqkBnSj
oPtqyU0c+DAKXbDEdkiNKEqiLcrBuBw71Pt9hTloJNnE1UoBPTOW+FiqySX/RIfVl990cgU7cmw9
RWuQSaBts/FhySMSKvAUYR2hr7OqQzXQzsRZQ6BgH9TLPK1Y/ZrLYkYLpLIuln1UXBYxtuymW1kq
Ec/10Ny15YSsvFK7LcJBtHyy7iiuUESw0PtZ59mlK4SOG8VEIzuhUXBNGochfWUvasRmVPF0EuJG
UdxIvFJC1pXR5YVdKPQFYkR6wkgplUiRPDZ9BbG+rGUJwIwdJNbmdFUll0Tdf8FX/5iFUHfB15hu
g9hBM/IrycJR58uN2zkM6OzUlqwRwZcJ8rltZKxtFZ3Y8W50QkK9WieRpav1j0wM16xFSS0xC8Yk
Zu7AKsk16XucL9aNTe7cWhX6SquNCkdNdZvmZHlpOX27BDE6K/TF0CTbrMD30g6Mcpa8KaXqNBps
MbQiQcZcfgJEB06CUpKhZSwrA0kBaKzeySGjRZaBP5+sYq+TPudmWnLHrmI39aJANpc3aInydR4Q
AWIW5DC2ZbSMhZYvmLScRUqrkBAM8g2NUz+gdcQWY63EGK/HwbqP/Gr0SI1hIoiJk8tCbWkGwUFW
tGqlNSqx0yC2sCj6N1kJF87ub0sWwYwfsC90yXnqJIbKrqZMT9uHjJlhYdrSE9hPEEzGndaTiiT3
/kNfa89aialKaymcZ1a6rImQW1YkUTiJ50P9BpEADj4omH5EY2bQub5q+fWUIg7uHclYJpYXSCa5
cvlMp9KKZdYZZGoXX1MJ/RvpaGKDujzpeuGBUzEW6QR2Uao8ZczFoUAG3DfKl041atds0kPAQtBN
CD3KLQe4g1ESOpEO4SeEgZW4tH2jc/0eqWaqixsVrRGxQ2TQcCJb6DCARWVQf12H+J/DQZBM9LK+
zMyU3Tp65y5EcK8ZwPOUdGeYX0BCy/ACiuFq7DZ+rCpo3ozMjbtQWvRQYBfcujbXP7lUuwAyocJ2
XKdY5emwFm12EwwVX6PHYiAxUh+GIyxcpnqC2TJbZXZpNWdhIPwXrPMxXLtyDR/Frix2XMGtDiaL
WCjcRT7+GE8E5iGumV0zxVijrP6kIY0cqnUXwMlVoS1aZnesjc+pSgixk7A8gQDCFKYOY7sMhI5N
AygnuxwNnJtyiOoWm4XcNEupTXZ6H26sLCDKvPymBAzP7YC8qnfYDhu225AKHDDLkWgTuoljXkvN
CDM0TdyJ8vTGMqfAJR3wtgcxmoq8O1AC7e8Cp1A89hawSxyqRNoEBsOwc9IEJUQCipxuNAWEjKth
kvQd/ZGKp7yrfYC8tAv8ZQgNfqMEtkUJa5BXrQQmOYWwRBQlvWiyhdX1UFQnw7GVC9MsDh3D8E6J
WGiT97aSOxTPqlyYKO+H+JLjxJfnP6VDHl+GQXatAeXd/v46Ov4emx0aFx3+OzsqGRWhynNx/vb8
hU0J3FzLZMYtNThhrR6TnCu6Zt2lVXhZalois5rtxl3l99tmfq0+vzY24TMWw3BTDHVw2avSBp2P
vLOqMLg8fzF++xNJNzJ2MSJrhsB+0Hrzs55q3aY1B4pOqcC/GQbSgZ4P36KSOSSlwS2E+RR71Sqo
ItUro7R8TFdF2ZYLIaUkQkddzzZxtBe5RcJvK0GiUDP5kV3xsLSUqV+dGYYmH6ESeFFWPos8nl1+
ceMKzN6Yx5yc/Y+FoWhVku2Gx481TIg3ZgTthqzG2vGWOhITWwOCCKXti9roVyEEzGVK85CBM9OX
lol6wKgPE/D0RRJQHzOYZhKjvQNuetWmobzWi3DFYa8oygRuNLGbw02YLhZ0aROcyqoDAnO8F5V2
hE9pLtmefGsn6DamXvEAzTXGUGP1DyA5I6UvcSmJUkivrXor9Cm8tZXuIFQtvIZqkChReNHrZI9F
VEQ1YXaHeaTsR6RGEQDYrZbPNsoAg4AdCHmLQ0NfFgDNgGY49n4o2+ZgiworZptfCcwjl2WQFliO
YBIAhJgVlZGEcVfZ6GqvLtlEq1shDxgVM5iKBG7d0b24sFR8x4QWSfhVgFkOsIGvzBa2lqhv5MRy
NjVLi8UEHe1OMZhMSJrollKYZHthZFfCMJisg7TfxGC0N0kyErTRN8Payh1WNCWPaFgFMAOVmMxi
/EgSWizRTBDoyFdZ12pXXMuUysCfFiR3OOLgx5Nnqf0n8pWDJe0NA3hsjo+xujKiODnAV1iIyoJR
V0bhylY5ZawQ9pp5swdlc53LwiJW1FZuAN4ms26o96PgUyeyS7tUwq9FuWrsgaKbif66rMANSyqy
SJ6WL8SIpJssxZ/+Xas6pvWmsB4I/mZ47wfYDbzVRAG6NzAPBFh/7tJ4m6p6sTfC4qmuagHus4g2
U2fDFx2ZXVVjeHQ66yP0MzwOtZIBwwjDdZnhZRwGKOG9tmOhmqxrG0UeDQ9UWjl8QDa3ie4EF/14
rU44y4egDzxakuRPlybQGaH4Lh1B3DhGPd6WLO+boK32RBh8UotMdqMhNeA+IHm3q/zOQd7vENy2
sk3m/6ZJs0ORUT8JOjY+JG58wql0lGw12gGPvx1nzAOCiwclNZS9MhDca1Kj20EnfZDHsMBOpG3Z
btvLolJ097z5VIsq2GLzvKBSFFy3IkA9mGN2S7SgWmfUDy9KuZMvUj1WLoScFnimdGclYMiOMPt4
8fwzfW50F/Zdjn9c0k1xE+oybDfA1wTxmtTf8bKxOMWpP+LAwx1DnCxTYbooBvxuy7YAfFrMbOEM
ixloLT3vFt1AJwBxJ9WRPFhb9r1SSvVOB1moTcXoFjk+1Irtz6bvzftZE7ep6mxcokpfkH45rcse
NrONHx0zKHbPRu3lbRmzfcaz4YKqIglMhLdA6j/Lw2dMn0S8k7LqEuIE1EXu+AxCpPnlgOYaz8NS
y1l6MmDJs9ML344W8TRytgxyuD+D2GdlZ0ebPsbLnxXhc6SRNgJaXNXzC9r5OsBZI19lOjjHmtyr
luANLGQk3yXhk4bVypuwYu5g5QFYhM5sC0ndYRYzt3LwsUTIvTt/4Tm6nfT4SZfwnRb2UDHsUmqZ
7Ig+fE/N/vynYphr+GWsCg/mB7XTBj6+zKZ/6Wg+qZWWObIuN7gqqU1JE7x8v+tSUjNMZQenKtp3
s12sZ9/fN6QMFiARbGVh9GD94BUg1YQtwgaD+omtHXDvZnuZoVkOpAHQrLJFRoyjx0nTrajZhKij
eTf25pMILAOHwnl8Ve77ajDWnVLe9PXYEcZqVd5gDFdRHFCT6haAhLnMWhcvihbVU6AzfgkNMbLU
xvi7BWs8rYEn1SLv04etpYu9NBF6bbJUX5qZsU0SqtFVUHyD4yftGf03VOGICmj1cZPYED/Y8o2m
1q/ztk532AcfysmKbiKc8jaEh1avTDBAnPFgSLHXNYyObMkWcloHFwqZY4sSeC/wiJhVVh4XiPl8
DceuF6QWCe2MnIsywlIVVrhqwzoFzAlHTG5gFMiUIsArOx+1TlL3fSrdAaOYKyALSwpMcC0U9+05
lX3onSs5oUDlpPVjx15yi6Ia3XXKENVxc8ej3yEe9ECaVotJyEQapxnXmwjuESUvohbKYKM67th2
LjCPTteagqp7EMBVwnVg6hiBTADoU4seD7noRHq1Ad/dA/aoUwYB35JJ9DGMUl/GrElgiIHftMAK
+pL2JQJQsyZB+qLR62ybDsqS5i3e7zJd01Kw3TArya4YnijNSezWKOmZLEOpL5I+h8Ngqp5likRZ
it1krOaSzzDnG5dHCw7vZTjcTOGob6ZEvlaCslmjnBG0ie3LKCMjpVBRDbdSu8Bd0bpFUdPGVsjN
UOvAoxjSIQ3PljhAcFqZLe/NDlnV5cw3pXmq9KxdAZi80dhns/GJ3VQqPplMDKsANb+t6GDI/C+Z
I/depThAcrIuWGQJfH5Q+Z07lXiFBwvyBvtqDkYzBWPP0iiLmy7x/ZVSfhUUwzem02+K0PGpv94G
epcuG9V/rk3pZARa6nW+nS5Y+D1G6HlgELG4hjc9y57ZB0WhtZPBX64YIB5gNNwRaxF4EDq+9JmJ
cx4EwwpqOkQLga4hYdhf1/hnlk1mbVJZ86BmfvSD4ItTaz1S/5GYQ2jvy3HEm1lA7PBydqthVDAn
+jRTNYDsUtWhlBlSEu6osAtNvbTG+CPGIzoeSX0b1+3TNDTcit/6iNVCRdtJjfpy7+cQgunu2TFF
kaj1Jvkz5kRK+FFVcXgoZiVOj8npItBc5hImQrJnA28O/ZNTziUOOtLLXk/cuAa8IBUBy/TIhQex
piPMjJcOiLOU8aBQolghI8Pxhz2+F0TCm3W5RJzMbghN8M4pEQdHGaL3GZY+SfrjKHcm44GNySDK
vdHUC89RNSIhheiJzNQZLHBn0xf+ZsSjvKzrKvXMEdUpxWlKHsoeeTm5mNrIGD9Wz0jEeDwAjsm+
ULH+4glo4rBcqq2yShSKQD37ccdiAT51FDLACYLLeJCy4saZsL9JcrMRTS/vqrKrvFIfYUTI+3he
SFL8mnnkET1Sqto04gbClQMlvhvYwu/7YqmhnSOXVUqgtcesSXEluShrMB30JigLKD47IyIUVK+m
LxZ+9gecRMaVGXZXbecENyQ4bhyjT+5JJKOxWvs4FPuUMQH/dLxWJfrJvQyInMzibt+ztlOtoFi1
2RahZXkQmO0c4yG37aOZFuXGHi3w8o11VZKF5VCnX01Y21dwow59prJ9UkR6ha9qn7XacJfRMsQJ
39xPgeSTqZXbBEuGrK/0Za85/npqdWddWiyUykzElJw09sEqu6MMP9YUEU8hTNr5Y042SYXnw2mV
Bxy4gydI5s6Tcid1enBnTNGplTRKOcWUX2TFcGm0dr8ecT16cpk95VPHFiMWAgqIfUSyRchnqckf
1WDy3Qbal5onYlNGEcJzu6LhPlznLLh2WOb2uu58KuZmh69iSR+KT/C8lAXNtWDDqvRJLXg3RYdm
3c4yWkYT6QVNjEuoaBqN1qxyLQcAkkAT4g8oWa5ERHYoHbQBUjtyhxAQLB1uluNfBy0ZQg8pZFrB
dInO4DAjyJ8LMnf0Sk5A/ygXRoFjS4u6TYKahGRocukKLXXTsNDWmH57TzOYoekh2UsBYY3VRBls
cv75Ik9sMAFtAKYNnAc1q1YBsaZ9pR/duLQHbxDL62vNTs+ZmSUgwhr9Yd7EZFSPgAkkx00Aq3o1
1cvIKOlwDfpNoGRrE9vQJQgdxAv10ogY3VoiCUhiz1ht6ZXqBQ7MqpLotjZybtvaIBk30NCmD7bp
IUx1RZVdkJAbrOFq7NDqBGTZkNxT5C1tSfrhSghE3AmYdP1wtNCqq1/g7PtuiDgiVYcSnUGylRk5
XZvY7yUF3QT4yxYIo7PwF6E+1FQhWUNTEVyKWGwIYQl3mlekTOf0M+OhCj+WOArw+XduQefGldGl
et2UUC+AHMBUg2nGAHq4UuUaoMSEPMqZSBJ3wnhPrMo27+rPtZXl627uDepyb5PlEH8bI0ChZa99
HYxE3rT2tNPTkR16FQTLRozrCmvhoSZTfmEPeACsKIQCLiXSnV+t7cRY1sT80BFCO2Ke4UAnS8rd
YCj1A/nDsEMsVV8AzF4npqFuICUBRJewtLFU1Womb9Qzrg7iUWqtiO5ZT7G1d7yRzlojROWGZskd
GsJioQyKP1Jq0FcoaM0qttcCDAJW03YbY663MHyAnKQlLqFTcqmNs0GwQoClGZvPwNI9tSYjD/9o
fI2I6l5GlbYoIvUy7UmkwMWVL2O18tdKBT/rszrgHqQ+kx10+uvSEH9hl20zu8KE9mvjW2Xnihfb
SAaVaJNFWUAHJJqnDYGS2ul3TKCXXdqsdbalV4bAvCgpgjCmunZTM0BC25aHzqwvOrL2VhBN9npX
4D2eSOgWk2JROTjDmLh29Th0S7ODe2kFImTyGskY76oHa+RRgdz4UMptSahDT71cFvtJhOqyQJex
NDpjumy5cuhpmp1u8atL0dULwE7T0h8DmmpRu0UXswnUZqM5lcoOV1JcChI1rQf2rjGUxQUecqgG
AbKrWTW/CGM6KLifsAFlhTfG1njdGzKLTl/Ynt1WB1QLDcEv07Vk5sLT2IVhrCoRNmAydh2h47It
lXHdjSYJaKo1LLHTsQXVbH+XdB9j1xSyemUVUkyWjyxW1oCCJITL0bYV3kdAEt440MkpO3omdtbd
BkgF72B27JOa61Ypsb8jL8CFf+EJqfsUcflcOTAmOPv1Mg6cfT84D8YUf1VaYm3RCTD1xj9+Ob/W
vf6L82sSeG5mBAiUtpxInl7SjJ6x2lFAQkxs4cVDbDOHxcwvnr9Ulh27WHF6t61zwsSRaPqABnex
Gtc7aVIawgPm739/0QK9t6uYu4jHmP94/knhc5+FDU32zLLYf/eMFkDF6pHuPf86y6e9XzBNJnLB
OZx/c3g+nfMf5QxmMt4DJpC83P3+peqwAv7wojWyDo3M+Ema4wAq3t5uMuTbuieTQjcKYy2pYn3+
u99/gKRGk20ryZeClsz3s1WCiSzE84mfvxCfVu+stjt0VRSzrDebXaYOfJkve8/jn2YE2ZwDCmir
krGnZStjzizAqX/lmCal0Pm780uELxYrEeh3ehZnjKBBAuohKbYRFdaGIjxmswIAzKbzabNWWXA0
oT+f/3kyfzKlbtdgdu+FjrcfnMrkSg6Sh7PK7v8bC8+vb2R5bI5srQmouWlPlHFOogUE9OJvmf/2
HHl6X/y7H/r7A/3q/Ln/e1MQRgMVWfcrU9D5pM5n/HfHSI+8sfYZx5Euf7C5SRzLcWxZR0dBRBvx
4MGvfy1Z1gcb+4mD0teQUd+q/D2/8IeL9FeX4e/f4ffr+fc/8+odPMH0aObPIYiKVyYndXan/JNr
8NMRfr8GmvOBIdgwkOCTraurDprnH6+BQzA0YZuyimGfnEvdxKvzv3IN/tIehnXh++fyPZf3t7vz
v3EjaPoH8EuqNptYDFwIBm/yx4ugKMoH09RNfpWOR4F74T/tIpBwZf7DW+GnC/nDrWB9MBTkHHyR
bR0d9U9XwbI/8KyYqq7K5nyn/OfdCqpmKijD/8kD8ddXgbhzss5nNx6Se4PH/vW9YDkflDkcFKse
XTBV1r7/wv/5QeGnd3D6zS8J2Xp2EbzpKujmBw11g0HJFLHT96HvxyfC0T8o2MEV2TbwesyD43/a
E6EqyJ7eehX0D7alW8SY4g1jo6xyWX+8CrbxAYPlPH8wMmia4Xx/BP+D7gXDcL4P2G8YHK0PKllJ
vFF5doNqzk8PBNf5g8lWzWLkULHIav95g6OmvH2KUD7opmY5KsP/7I/46U5gmtR4kSlSVzQeiv/O
nfAPbpff1l5uGKXP51VXdBJ/tjj7qx94WW388e9/XWnMTut5OfHqB+dF2Pff/X14mb//r1cDz3k1
9MNfvqyOzr/n13/+6xv8469+9bte3tXLi5voVB/rpznydV6J/nqal8eMldv/SY9fj9nxR5f4HI/6
8v2frh1/Gw//HwcWyU/HnV2Rv7/DPxjV/9lx62gq8tcHPq9b3n7g5JgjMn85xfljVJzZH/XWI7vo
cb7BwIpenfX3AeXNxy7Soj4+Fy9nOZ+1dXa9v/3IeX56aqKntnl1cMthWHrrwZcn8uOO9enlSPNp
28yCL9//+/vuhXvwS/HtF7fASvT19WV3GFXe/ltWXPXo+dXnqSiYT99+5PWpqIPXp8wqUmY+fOs1
33DFo+jlOOfbWzszGt564O3zMXx1Ayq6pbzDEIKbI8qL6PUTydbpHe6/bf4cHX8aRQjqfofPb1v0
r28L3bHZCb71Gu//ODaZivoOz8ueM2ufkvHlFM/3Bc2wd3hIDnTkxR8uMxP/O9wbF8cofzV6sIh+
j+nl4liP6TF//vFyqGQOv8NHeHEU4vgUtuLUNK/uadb9+ntckugJFMPxdVnj+9r9rXffRcRcABX8
1Z396+7o7ceGsc1/ZflqbFJZIb/D43jBoYu2/vnQ87buzSde5M1PY8hs53befuTL09f6+NPqCQLA
XCZ460lfnrrj63lL1ahavceB+182RzjtYfR6Wuf4cyns7Sfe/7I71eI0vhxrHqlUtL3vdPCL0xA9
vZrGOPh7zOiXp/6XL2gafzpv8x0G70ugLuEv7rEumClfP5zfCzhvvurnX7A8Jj8/+9ja32FJAgT/
9RXXuVtertO/XwNeJSkrkte7GoptzjsMslf1Kfi5cmy8x0d5fcpzMabd8adtwq/l+bd+kLdh8Xz6
ZSv+MLehM3+HD/JuZnn96Y1IxWCGYr31/L//gj/eiPPh32E9eM/VPwlxerWk0CjWv8PIeH/C9v9y
BeZBS/teRXnrJXlojuGrw+qgJl5e+PcPz8dTnTGzvRzofMJMxe8wYX6M2Nn8dHv/Wm5/67X4dGTe
yQM8vq/PmyLSywv//op8Oonmlz89eZP6/jsc/++oe+eSzRvOfSyAAQYvJ3n+NE2Iby8v/NWR/6zS
9FvD7o/1p5dG3J/9s9fFtfknntLTsf6v/wsAAP//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Corbel" panose="020B0503020204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8BFA-C970-4810-9027-4D625A490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Amazon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MEDIA</a:t>
            </a:r>
            <a:r>
              <a:rPr lang="en-US" i="1" dirty="0">
                <a:solidFill>
                  <a:srgbClr val="7030A0"/>
                </a:solidFill>
              </a:rPr>
              <a:t>Bazaar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E8852-26B6-4BCA-B064-8322CD812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 Meeting 1</a:t>
            </a:r>
          </a:p>
          <a:p>
            <a:pPr algn="r"/>
            <a:r>
              <a:rPr lang="en-US" dirty="0"/>
              <a:t>Matthew Gerloff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3DE9B7F-A6C8-4D53-8100-07297717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981" y="2781381"/>
            <a:ext cx="1190476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1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684C-C992-4831-BD1E-5503386A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Mission Statement &amp;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C673-6EE4-461F-A44D-7D8CCA08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Mission Statement: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Inspire transparency and continuous improvement of the order process to orchestrate a superior experience for our customers, empowerment for our team and aspirational pride for our stakeholders</a:t>
            </a:r>
            <a:r>
              <a:rPr lang="en-US" sz="180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/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Target Audience:  </a:t>
            </a:r>
          </a:p>
          <a:p>
            <a:pPr fontAlgn="base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Small and medium sized merchants with limited staff who perform multiple organizational roles and typically purchase in small volumes, but offer a large variety of inventory</a:t>
            </a:r>
          </a:p>
        </p:txBody>
      </p:sp>
    </p:spTree>
    <p:extLst>
      <p:ext uri="{BB962C8B-B14F-4D97-AF65-F5344CB8AC3E}">
        <p14:creationId xmlns:p14="http://schemas.microsoft.com/office/powerpoint/2010/main" val="142343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0D1141-8F43-4938-A040-BA929711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Roles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Splitting the Work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1E0C9A-D3BE-4809-B27A-2AB3DDD2B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18089"/>
              </p:ext>
            </p:extLst>
          </p:nvPr>
        </p:nvGraphicFramePr>
        <p:xfrm>
          <a:off x="3895242" y="1976783"/>
          <a:ext cx="7399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477">
                  <a:extLst>
                    <a:ext uri="{9D8B030D-6E8A-4147-A177-3AD203B41FA5}">
                      <a16:colId xmlns:a16="http://schemas.microsoft.com/office/drawing/2014/main" val="3607547769"/>
                    </a:ext>
                  </a:extLst>
                </a:gridCol>
                <a:gridCol w="3288066">
                  <a:extLst>
                    <a:ext uri="{9D8B030D-6E8A-4147-A177-3AD203B41FA5}">
                      <a16:colId xmlns:a16="http://schemas.microsoft.com/office/drawing/2014/main" val="3473782718"/>
                    </a:ext>
                  </a:extLst>
                </a:gridCol>
                <a:gridCol w="2076859">
                  <a:extLst>
                    <a:ext uri="{9D8B030D-6E8A-4147-A177-3AD203B41FA5}">
                      <a16:colId xmlns:a16="http://schemas.microsoft.com/office/drawing/2014/main" val="389619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6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Matthew Gerloff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Brochure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2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Laxman Chamlagai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8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Rodney Layne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 /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Tyler Wobschall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7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Regina Harless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Towana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Brochure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99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934A8D-DFFA-41E3-A80C-8678968D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52" y="328575"/>
            <a:ext cx="8471421" cy="62008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1E8F521-8645-43D0-9448-C886E6C9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Brochure Rough Draft</a:t>
            </a:r>
          </a:p>
        </p:txBody>
      </p:sp>
    </p:spTree>
    <p:extLst>
      <p:ext uri="{BB962C8B-B14F-4D97-AF65-F5344CB8AC3E}">
        <p14:creationId xmlns:p14="http://schemas.microsoft.com/office/powerpoint/2010/main" val="11061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4B14AC-0160-4179-ABF5-F3C373A4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 Charts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435F8F2A-80E6-4582-A8C0-92982DDE4D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7867836"/>
                  </p:ext>
                </p:extLst>
              </p:nvPr>
            </p:nvGraphicFramePr>
            <p:xfrm>
              <a:off x="3868738" y="863600"/>
              <a:ext cx="7315200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435F8F2A-80E6-4582-A8C0-92982DDE4D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738" y="863600"/>
                <a:ext cx="7315200" cy="512127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C99EB18-215C-44F3-8D03-12CD36386A4E}"/>
              </a:ext>
            </a:extLst>
          </p:cNvPr>
          <p:cNvSpPr txBox="1"/>
          <p:nvPr/>
        </p:nvSpPr>
        <p:spPr>
          <a:xfrm>
            <a:off x="5289575" y="5615543"/>
            <a:ext cx="29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 Embed into webpage</a:t>
            </a:r>
          </a:p>
        </p:txBody>
      </p:sp>
    </p:spTree>
    <p:extLst>
      <p:ext uri="{BB962C8B-B14F-4D97-AF65-F5344CB8AC3E}">
        <p14:creationId xmlns:p14="http://schemas.microsoft.com/office/powerpoint/2010/main" val="8273145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</TotalTime>
  <Words>130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Segoe UI</vt:lpstr>
      <vt:lpstr>Wingdings 2</vt:lpstr>
      <vt:lpstr>Frame</vt:lpstr>
      <vt:lpstr>Team Amazon MEDIABazaar </vt:lpstr>
      <vt:lpstr>Mission Statement &amp; Vision</vt:lpstr>
      <vt:lpstr>Team Roles &amp; Splitting the Work</vt:lpstr>
      <vt:lpstr>Brochure Rough Draft</vt:lpstr>
      <vt:lpstr>Map Charts 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Amazon MEDIABazaar </dc:title>
  <dc:creator>Gerloff, Matthew Peter</dc:creator>
  <cp:lastModifiedBy>Gerloff, Matthew Peter</cp:lastModifiedBy>
  <cp:revision>6</cp:revision>
  <dcterms:created xsi:type="dcterms:W3CDTF">2021-02-01T20:11:41Z</dcterms:created>
  <dcterms:modified xsi:type="dcterms:W3CDTF">2021-02-01T21:03:57Z</dcterms:modified>
</cp:coreProperties>
</file>