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4"/>
  </p:sldMasterIdLst>
  <p:notesMasterIdLst>
    <p:notesMasterId r:id="rId8"/>
  </p:notesMasterIdLst>
  <p:sldIdLst>
    <p:sldId id="256" r:id="rId5"/>
    <p:sldId id="267"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on Stith" initials="LS" lastIdx="1" clrIdx="0">
    <p:extLst>
      <p:ext uri="{19B8F6BF-5375-455C-9EA6-DF929625EA0E}">
        <p15:presenceInfo xmlns:p15="http://schemas.microsoft.com/office/powerpoint/2012/main" userId="33f589f2fd9884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81" d="100"/>
          <a:sy n="81" d="100"/>
        </p:scale>
        <p:origin x="754"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ata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rawing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5CF96-34A8-4CB9-A079-C1604E8E850E}" type="doc">
      <dgm:prSet loTypeId="urn:microsoft.com/office/officeart/2008/layout/BendingPictureBlocks" loCatId="picture" qsTypeId="urn:microsoft.com/office/officeart/2005/8/quickstyle/simple1" qsCatId="simple" csTypeId="urn:microsoft.com/office/officeart/2005/8/colors/accent0_3" csCatId="mainScheme" phldr="1"/>
      <dgm:spPr/>
      <dgm:t>
        <a:bodyPr/>
        <a:lstStyle/>
        <a:p>
          <a:endParaRPr lang="en-US"/>
        </a:p>
      </dgm:t>
    </dgm:pt>
    <dgm:pt modelId="{81CB794C-7ECD-423B-8DEF-7C28690AA0B6}">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800" dirty="0">
              <a:solidFill>
                <a:srgbClr val="FFCC00"/>
              </a:solidFill>
              <a:latin typeface="Cooper Black" panose="0208090404030B020404" pitchFamily="18" charset="0"/>
            </a:rPr>
            <a:t>Stacy Cunningham</a:t>
          </a:r>
        </a:p>
      </dgm:t>
    </dgm:pt>
    <dgm:pt modelId="{F1C516B9-ED9C-4B83-ACA6-8D1FE6604647}" type="parTrans" cxnId="{3AC6790A-24E3-44C6-B354-36BF9BA815B4}">
      <dgm:prSet/>
      <dgm:spPr/>
      <dgm:t>
        <a:bodyPr/>
        <a:lstStyle/>
        <a:p>
          <a:endParaRPr lang="en-US"/>
        </a:p>
      </dgm:t>
    </dgm:pt>
    <dgm:pt modelId="{4442C02C-7303-4677-A69D-C70930C8799E}" type="sibTrans" cxnId="{3AC6790A-24E3-44C6-B354-36BF9BA815B4}">
      <dgm:prSet/>
      <dgm:spPr/>
      <dgm:t>
        <a:bodyPr/>
        <a:lstStyle/>
        <a:p>
          <a:endParaRPr lang="en-US"/>
        </a:p>
      </dgm:t>
    </dgm:pt>
    <dgm:pt modelId="{CCA3ADFC-8D0F-4C0D-9158-7A60995AE5A5}">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800" dirty="0">
              <a:solidFill>
                <a:srgbClr val="FFCC00"/>
              </a:solidFill>
              <a:latin typeface="Cooper Black" panose="0208090404030B020404" pitchFamily="18" charset="0"/>
            </a:rPr>
            <a:t>Deo </a:t>
          </a:r>
        </a:p>
        <a:p>
          <a:r>
            <a:rPr lang="en-US" sz="1800" dirty="0" err="1">
              <a:solidFill>
                <a:srgbClr val="FFCC00"/>
              </a:solidFill>
              <a:latin typeface="Cooper Black" panose="0208090404030B020404" pitchFamily="18" charset="0"/>
            </a:rPr>
            <a:t>Pokhrel</a:t>
          </a:r>
          <a:endParaRPr lang="en-US" sz="1800" dirty="0">
            <a:solidFill>
              <a:srgbClr val="FFCC00"/>
            </a:solidFill>
            <a:latin typeface="Cooper Black" panose="0208090404030B020404" pitchFamily="18" charset="0"/>
          </a:endParaRPr>
        </a:p>
      </dgm:t>
    </dgm:pt>
    <dgm:pt modelId="{CE9BB9C4-0FD2-4766-96C6-9623B796C31F}" type="parTrans" cxnId="{F6B3936B-34B5-433C-A2CA-1BA39C038C5C}">
      <dgm:prSet/>
      <dgm:spPr/>
      <dgm:t>
        <a:bodyPr/>
        <a:lstStyle/>
        <a:p>
          <a:endParaRPr lang="en-US"/>
        </a:p>
      </dgm:t>
    </dgm:pt>
    <dgm:pt modelId="{0D2F2AF9-869A-422A-9AF7-65E216A5775B}" type="sibTrans" cxnId="{F6B3936B-34B5-433C-A2CA-1BA39C038C5C}">
      <dgm:prSet/>
      <dgm:spPr/>
      <dgm:t>
        <a:bodyPr/>
        <a:lstStyle/>
        <a:p>
          <a:endParaRPr lang="en-US"/>
        </a:p>
      </dgm:t>
    </dgm:pt>
    <dgm:pt modelId="{58D578A6-6567-4720-B27B-E5F7FA642A05}">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800" dirty="0">
              <a:solidFill>
                <a:srgbClr val="FFCC00"/>
              </a:solidFill>
              <a:latin typeface="Cooper Black" panose="0208090404030B020404" pitchFamily="18" charset="0"/>
            </a:rPr>
            <a:t>Colin Betancourt</a:t>
          </a:r>
        </a:p>
      </dgm:t>
    </dgm:pt>
    <dgm:pt modelId="{EFA926D5-81D5-4E9F-A9E0-7DC97306DBDB}" type="parTrans" cxnId="{3EA52A48-B7FA-4EF4-AF16-1AC65AB2527A}">
      <dgm:prSet/>
      <dgm:spPr/>
      <dgm:t>
        <a:bodyPr/>
        <a:lstStyle/>
        <a:p>
          <a:endParaRPr lang="en-US"/>
        </a:p>
      </dgm:t>
    </dgm:pt>
    <dgm:pt modelId="{2B5A7112-2F42-48C4-90EA-D71A4851A8C3}" type="sibTrans" cxnId="{3EA52A48-B7FA-4EF4-AF16-1AC65AB2527A}">
      <dgm:prSet/>
      <dgm:spPr/>
      <dgm:t>
        <a:bodyPr/>
        <a:lstStyle/>
        <a:p>
          <a:endParaRPr lang="en-US"/>
        </a:p>
      </dgm:t>
    </dgm:pt>
    <dgm:pt modelId="{06A92391-E73D-4E79-9DCA-C706236F0575}" type="pres">
      <dgm:prSet presAssocID="{54E5CF96-34A8-4CB9-A079-C1604E8E850E}" presName="Name0" presStyleCnt="0">
        <dgm:presLayoutVars>
          <dgm:dir/>
          <dgm:resizeHandles/>
        </dgm:presLayoutVars>
      </dgm:prSet>
      <dgm:spPr/>
    </dgm:pt>
    <dgm:pt modelId="{14129517-0453-43CE-A57C-B585759A9917}" type="pres">
      <dgm:prSet presAssocID="{81CB794C-7ECD-423B-8DEF-7C28690AA0B6}" presName="composite" presStyleCnt="0"/>
      <dgm:spPr/>
    </dgm:pt>
    <dgm:pt modelId="{B29196C8-EB31-4065-9CA1-8D01F597FC36}" type="pres">
      <dgm:prSet presAssocID="{81CB794C-7ECD-423B-8DEF-7C28690AA0B6}" presName="rect1" presStyleLbl="bgImgPlace1" presStyleIdx="0" presStyleCnt="3" custScaleX="112373" custScaleY="118243" custLinFactNeighborX="-80234" custLinFactNeighborY="49354"/>
      <dgm:spPr>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dgm:spPr>
    </dgm:pt>
    <dgm:pt modelId="{D1583DD5-66F2-4241-A83D-792D7362BE9B}" type="pres">
      <dgm:prSet presAssocID="{81CB794C-7ECD-423B-8DEF-7C28690AA0B6}" presName="rect2" presStyleLbl="node1" presStyleIdx="0" presStyleCnt="3" custScaleX="220750" custLinFactY="95577" custLinFactNeighborX="-25976" custLinFactNeighborY="100000">
        <dgm:presLayoutVars>
          <dgm:bulletEnabled val="1"/>
        </dgm:presLayoutVars>
      </dgm:prSet>
      <dgm:spPr/>
    </dgm:pt>
    <dgm:pt modelId="{FE100018-730C-4B59-87C2-3381C24C013F}" type="pres">
      <dgm:prSet presAssocID="{4442C02C-7303-4677-A69D-C70930C8799E}" presName="sibTrans" presStyleCnt="0"/>
      <dgm:spPr/>
    </dgm:pt>
    <dgm:pt modelId="{970AB0D1-8A47-440D-84BD-2511622134BF}" type="pres">
      <dgm:prSet presAssocID="{CCA3ADFC-8D0F-4C0D-9158-7A60995AE5A5}" presName="composite" presStyleCnt="0"/>
      <dgm:spPr/>
    </dgm:pt>
    <dgm:pt modelId="{4BA658AC-9E8C-482C-ADA9-F8C7576BB66C}" type="pres">
      <dgm:prSet presAssocID="{CCA3ADFC-8D0F-4C0D-9158-7A60995AE5A5}" presName="rect1" presStyleLbl="bgImgPlace1" presStyleIdx="1" presStyleCnt="3" custScaleX="112295" custScaleY="118373" custLinFactNeighborX="9531" custLinFactNeighborY="46560"/>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dgm:spPr>
    </dgm:pt>
    <dgm:pt modelId="{CD2F3500-D078-41C6-BBCF-18B588C00709}" type="pres">
      <dgm:prSet presAssocID="{CCA3ADFC-8D0F-4C0D-9158-7A60995AE5A5}" presName="rect2" presStyleLbl="node1" presStyleIdx="1" presStyleCnt="3" custScaleX="221084" custScaleY="100396" custLinFactX="27468" custLinFactY="96068" custLinFactNeighborX="100000" custLinFactNeighborY="100000">
        <dgm:presLayoutVars>
          <dgm:bulletEnabled val="1"/>
        </dgm:presLayoutVars>
      </dgm:prSet>
      <dgm:spPr/>
    </dgm:pt>
    <dgm:pt modelId="{47E6A786-A286-4133-975F-4294B62914E9}" type="pres">
      <dgm:prSet presAssocID="{0D2F2AF9-869A-422A-9AF7-65E216A5775B}" presName="sibTrans" presStyleCnt="0"/>
      <dgm:spPr/>
    </dgm:pt>
    <dgm:pt modelId="{8A30234D-D4A5-4A8C-8415-FA2C6A1911F0}" type="pres">
      <dgm:prSet presAssocID="{58D578A6-6567-4720-B27B-E5F7FA642A05}" presName="composite" presStyleCnt="0"/>
      <dgm:spPr/>
    </dgm:pt>
    <dgm:pt modelId="{078E8764-2AD5-4D98-B501-C14F26086C73}" type="pres">
      <dgm:prSet presAssocID="{58D578A6-6567-4720-B27B-E5F7FA642A05}" presName="rect1" presStyleLbl="bgImgPlace1" presStyleIdx="2" presStyleCnt="3" custScaleX="115159" custScaleY="118373" custLinFactY="-6594" custLinFactNeighborX="-33223"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t="-31000" b="-31000"/>
          </a:stretch>
        </a:blipFill>
      </dgm:spPr>
    </dgm:pt>
    <dgm:pt modelId="{45F7C81B-6518-4532-85CC-EA0C4E6ED354}" type="pres">
      <dgm:prSet presAssocID="{58D578A6-6567-4720-B27B-E5F7FA642A05}" presName="rect2" presStyleLbl="node1" presStyleIdx="2" presStyleCnt="3" custScaleX="201551" custScaleY="107412" custLinFactNeighborX="58231" custLinFactNeighborY="-34022">
        <dgm:presLayoutVars>
          <dgm:bulletEnabled val="1"/>
        </dgm:presLayoutVars>
      </dgm:prSet>
      <dgm:spPr/>
    </dgm:pt>
  </dgm:ptLst>
  <dgm:cxnLst>
    <dgm:cxn modelId="{CFE89900-76BD-47BB-AB80-E5D9D725C46C}" type="presOf" srcId="{81CB794C-7ECD-423B-8DEF-7C28690AA0B6}" destId="{D1583DD5-66F2-4241-A83D-792D7362BE9B}" srcOrd="0" destOrd="0" presId="urn:microsoft.com/office/officeart/2008/layout/BendingPictureBlocks"/>
    <dgm:cxn modelId="{3AC6790A-24E3-44C6-B354-36BF9BA815B4}" srcId="{54E5CF96-34A8-4CB9-A079-C1604E8E850E}" destId="{81CB794C-7ECD-423B-8DEF-7C28690AA0B6}" srcOrd="0" destOrd="0" parTransId="{F1C516B9-ED9C-4B83-ACA6-8D1FE6604647}" sibTransId="{4442C02C-7303-4677-A69D-C70930C8799E}"/>
    <dgm:cxn modelId="{3EA52A48-B7FA-4EF4-AF16-1AC65AB2527A}" srcId="{54E5CF96-34A8-4CB9-A079-C1604E8E850E}" destId="{58D578A6-6567-4720-B27B-E5F7FA642A05}" srcOrd="2" destOrd="0" parTransId="{EFA926D5-81D5-4E9F-A9E0-7DC97306DBDB}" sibTransId="{2B5A7112-2F42-48C4-90EA-D71A4851A8C3}"/>
    <dgm:cxn modelId="{F6B3936B-34B5-433C-A2CA-1BA39C038C5C}" srcId="{54E5CF96-34A8-4CB9-A079-C1604E8E850E}" destId="{CCA3ADFC-8D0F-4C0D-9158-7A60995AE5A5}" srcOrd="1" destOrd="0" parTransId="{CE9BB9C4-0FD2-4766-96C6-9623B796C31F}" sibTransId="{0D2F2AF9-869A-422A-9AF7-65E216A5775B}"/>
    <dgm:cxn modelId="{866409D4-9416-4C4D-9050-BD16B414B80B}" type="presOf" srcId="{CCA3ADFC-8D0F-4C0D-9158-7A60995AE5A5}" destId="{CD2F3500-D078-41C6-BBCF-18B588C00709}" srcOrd="0" destOrd="0" presId="urn:microsoft.com/office/officeart/2008/layout/BendingPictureBlocks"/>
    <dgm:cxn modelId="{57A49BDB-9FB4-4B79-B34D-86462E59B9BA}" type="presOf" srcId="{58D578A6-6567-4720-B27B-E5F7FA642A05}" destId="{45F7C81B-6518-4532-85CC-EA0C4E6ED354}" srcOrd="0" destOrd="0" presId="urn:microsoft.com/office/officeart/2008/layout/BendingPictureBlocks"/>
    <dgm:cxn modelId="{B98CF7E8-721E-4E8C-8B4E-BADF57455239}" type="presOf" srcId="{54E5CF96-34A8-4CB9-A079-C1604E8E850E}" destId="{06A92391-E73D-4E79-9DCA-C706236F0575}" srcOrd="0" destOrd="0" presId="urn:microsoft.com/office/officeart/2008/layout/BendingPictureBlocks"/>
    <dgm:cxn modelId="{94189BFB-D3E9-4278-A6AA-4C9BD6BF3F6F}" type="presParOf" srcId="{06A92391-E73D-4E79-9DCA-C706236F0575}" destId="{14129517-0453-43CE-A57C-B585759A9917}" srcOrd="0" destOrd="0" presId="urn:microsoft.com/office/officeart/2008/layout/BendingPictureBlocks"/>
    <dgm:cxn modelId="{F2802F2F-3418-4F5B-90F9-CADC92DAE22B}" type="presParOf" srcId="{14129517-0453-43CE-A57C-B585759A9917}" destId="{B29196C8-EB31-4065-9CA1-8D01F597FC36}" srcOrd="0" destOrd="0" presId="urn:microsoft.com/office/officeart/2008/layout/BendingPictureBlocks"/>
    <dgm:cxn modelId="{221AC1AB-FFF4-4CC0-9C30-53B7F61098CA}" type="presParOf" srcId="{14129517-0453-43CE-A57C-B585759A9917}" destId="{D1583DD5-66F2-4241-A83D-792D7362BE9B}" srcOrd="1" destOrd="0" presId="urn:microsoft.com/office/officeart/2008/layout/BendingPictureBlocks"/>
    <dgm:cxn modelId="{237EA4BF-FA8F-47D8-9BC0-E60CC7CBB38D}" type="presParOf" srcId="{06A92391-E73D-4E79-9DCA-C706236F0575}" destId="{FE100018-730C-4B59-87C2-3381C24C013F}" srcOrd="1" destOrd="0" presId="urn:microsoft.com/office/officeart/2008/layout/BendingPictureBlocks"/>
    <dgm:cxn modelId="{8A8472B8-1FC2-4919-8CED-06255F96FCDD}" type="presParOf" srcId="{06A92391-E73D-4E79-9DCA-C706236F0575}" destId="{970AB0D1-8A47-440D-84BD-2511622134BF}" srcOrd="2" destOrd="0" presId="urn:microsoft.com/office/officeart/2008/layout/BendingPictureBlocks"/>
    <dgm:cxn modelId="{3FE4075D-5CCB-422B-BEA7-19D562433DD5}" type="presParOf" srcId="{970AB0D1-8A47-440D-84BD-2511622134BF}" destId="{4BA658AC-9E8C-482C-ADA9-F8C7576BB66C}" srcOrd="0" destOrd="0" presId="urn:microsoft.com/office/officeart/2008/layout/BendingPictureBlocks"/>
    <dgm:cxn modelId="{0C0556E8-D868-4CD5-9538-0EF2F2C37149}" type="presParOf" srcId="{970AB0D1-8A47-440D-84BD-2511622134BF}" destId="{CD2F3500-D078-41C6-BBCF-18B588C00709}" srcOrd="1" destOrd="0" presId="urn:microsoft.com/office/officeart/2008/layout/BendingPictureBlocks"/>
    <dgm:cxn modelId="{020DB9A9-6F09-4733-9916-648818F10817}" type="presParOf" srcId="{06A92391-E73D-4E79-9DCA-C706236F0575}" destId="{47E6A786-A286-4133-975F-4294B62914E9}" srcOrd="3" destOrd="0" presId="urn:microsoft.com/office/officeart/2008/layout/BendingPictureBlocks"/>
    <dgm:cxn modelId="{67DD1A5B-2052-4F1D-A799-63CF58F5E1CD}" type="presParOf" srcId="{06A92391-E73D-4E79-9DCA-C706236F0575}" destId="{8A30234D-D4A5-4A8C-8415-FA2C6A1911F0}" srcOrd="4" destOrd="0" presId="urn:microsoft.com/office/officeart/2008/layout/BendingPictureBlocks"/>
    <dgm:cxn modelId="{F3BE1D0C-E8BC-4538-BE4D-A6B6B820E81E}" type="presParOf" srcId="{8A30234D-D4A5-4A8C-8415-FA2C6A1911F0}" destId="{078E8764-2AD5-4D98-B501-C14F26086C73}" srcOrd="0" destOrd="0" presId="urn:microsoft.com/office/officeart/2008/layout/BendingPictureBlocks"/>
    <dgm:cxn modelId="{DD86F8B4-878E-4896-B4EE-76AB899BEBAB}" type="presParOf" srcId="{8A30234D-D4A5-4A8C-8415-FA2C6A1911F0}" destId="{45F7C81B-6518-4532-85CC-EA0C4E6ED354}"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D6AA3A-3A84-45DD-B253-F8DF67D6212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DCAFDE8F-38B6-4C48-BBE5-6EB85073EE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a:solidFill>
                <a:srgbClr val="FFCC00"/>
              </a:solidFill>
              <a:latin typeface="Cooper Black" panose="0208090404030B020404" pitchFamily="18" charset="0"/>
            </a:rPr>
            <a:t>Sarah Pernell</a:t>
          </a:r>
        </a:p>
      </dgm:t>
    </dgm:pt>
    <dgm:pt modelId="{E3330937-4A39-401E-A520-8E57608B94CC}" type="parTrans" cxnId="{10E3484D-074A-4066-98EC-533FFEE13E09}">
      <dgm:prSet/>
      <dgm:spPr/>
      <dgm:t>
        <a:bodyPr/>
        <a:lstStyle/>
        <a:p>
          <a:endParaRPr lang="en-US"/>
        </a:p>
      </dgm:t>
    </dgm:pt>
    <dgm:pt modelId="{1B3528B5-B13F-41DD-BB42-675879189DF8}" type="sibTrans" cxnId="{10E3484D-074A-4066-98EC-533FFEE13E09}">
      <dgm:prSet/>
      <dgm:spPr/>
      <dgm:t>
        <a:bodyPr/>
        <a:lstStyle/>
        <a:p>
          <a:endParaRPr lang="en-US"/>
        </a:p>
      </dgm:t>
    </dgm:pt>
    <dgm:pt modelId="{78331165-DBFA-4B0D-9118-08B3C4AC1D92}">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a:solidFill>
                <a:srgbClr val="FFCC00"/>
              </a:solidFill>
              <a:latin typeface="Cooper Black" panose="0208090404030B020404" pitchFamily="18" charset="0"/>
            </a:rPr>
            <a:t>La’Mon Stith</a:t>
          </a:r>
        </a:p>
      </dgm:t>
    </dgm:pt>
    <dgm:pt modelId="{F0DF9277-B6A0-4914-AD46-DB983DBAC42C}" type="parTrans" cxnId="{DFDCCC55-DE76-461E-ACE8-5F0FFB066557}">
      <dgm:prSet/>
      <dgm:spPr/>
      <dgm:t>
        <a:bodyPr/>
        <a:lstStyle/>
        <a:p>
          <a:endParaRPr lang="en-US"/>
        </a:p>
      </dgm:t>
    </dgm:pt>
    <dgm:pt modelId="{792D6FB8-4605-4956-9D4B-610B8F454C82}" type="sibTrans" cxnId="{DFDCCC55-DE76-461E-ACE8-5F0FFB066557}">
      <dgm:prSet/>
      <dgm:spPr/>
      <dgm:t>
        <a:bodyPr/>
        <a:lstStyle/>
        <a:p>
          <a:endParaRPr lang="en-US"/>
        </a:p>
      </dgm:t>
    </dgm:pt>
    <dgm:pt modelId="{75F72C78-78F6-47E4-B85D-103104A6D99F}" type="pres">
      <dgm:prSet presAssocID="{92D6AA3A-3A84-45DD-B253-F8DF67D62125}" presName="diagram" presStyleCnt="0">
        <dgm:presLayoutVars>
          <dgm:dir/>
        </dgm:presLayoutVars>
      </dgm:prSet>
      <dgm:spPr/>
    </dgm:pt>
    <dgm:pt modelId="{F071E8FC-7E27-4BFB-81AA-9CC6C1A4AEDD}" type="pres">
      <dgm:prSet presAssocID="{DCAFDE8F-38B6-4C48-BBE5-6EB85073EED8}" presName="composite" presStyleCnt="0"/>
      <dgm:spPr/>
    </dgm:pt>
    <dgm:pt modelId="{E8E7B6C6-CA3F-4EC6-A228-DEFBC2CC8306}" type="pres">
      <dgm:prSet presAssocID="{DCAFDE8F-38B6-4C48-BBE5-6EB85073EED8}" presName="Image" presStyleLbl="bgShp" presStyleIdx="0" presStyleCnt="2" custLinFactNeighborX="681" custLinFactNeighborY="-4879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B9AF0BF-6B87-4097-AE9B-837DA3CC447C}" type="pres">
      <dgm:prSet presAssocID="{DCAFDE8F-38B6-4C48-BBE5-6EB85073EED8}" presName="Parent" presStyleLbl="node0" presStyleIdx="0" presStyleCnt="2" custLinFactNeighborX="-18170" custLinFactNeighborY="-84719">
        <dgm:presLayoutVars>
          <dgm:bulletEnabled val="1"/>
        </dgm:presLayoutVars>
      </dgm:prSet>
      <dgm:spPr/>
    </dgm:pt>
    <dgm:pt modelId="{D964328F-E4BA-435A-B0C2-2FFFDF63790D}" type="pres">
      <dgm:prSet presAssocID="{1B3528B5-B13F-41DD-BB42-675879189DF8}" presName="sibTrans" presStyleCnt="0"/>
      <dgm:spPr/>
    </dgm:pt>
    <dgm:pt modelId="{0BF20873-BD4B-4E67-9114-E61FC7347C45}" type="pres">
      <dgm:prSet presAssocID="{78331165-DBFA-4B0D-9118-08B3C4AC1D92}" presName="composite" presStyleCnt="0"/>
      <dgm:spPr/>
    </dgm:pt>
    <dgm:pt modelId="{03766EAA-F68B-4736-BD0E-B1F6DDF1BBE9}" type="pres">
      <dgm:prSet presAssocID="{78331165-DBFA-4B0D-9118-08B3C4AC1D92}" presName="Image" presStyleLbl="bgShp" presStyleIdx="1" presStyleCnt="2" custLinFactNeighborX="6383" custLinFactNeighborY="-33584"/>
      <dgm:spPr>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dgm:spPr>
    </dgm:pt>
    <dgm:pt modelId="{E604A810-6BE3-4BAC-8E09-99322959035D}" type="pres">
      <dgm:prSet presAssocID="{78331165-DBFA-4B0D-9118-08B3C4AC1D92}" presName="Parent" presStyleLbl="node0" presStyleIdx="1" presStyleCnt="2" custLinFactNeighborX="-12640" custLinFactNeighborY="-19724">
        <dgm:presLayoutVars>
          <dgm:bulletEnabled val="1"/>
        </dgm:presLayoutVars>
      </dgm:prSet>
      <dgm:spPr/>
    </dgm:pt>
  </dgm:ptLst>
  <dgm:cxnLst>
    <dgm:cxn modelId="{C7300627-7352-4BE5-AA27-0DB5AC6454EF}" type="presOf" srcId="{DCAFDE8F-38B6-4C48-BBE5-6EB85073EED8}" destId="{8B9AF0BF-6B87-4097-AE9B-837DA3CC447C}" srcOrd="0" destOrd="0" presId="urn:microsoft.com/office/officeart/2008/layout/BendingPictureCaption"/>
    <dgm:cxn modelId="{10E3484D-074A-4066-98EC-533FFEE13E09}" srcId="{92D6AA3A-3A84-45DD-B253-F8DF67D62125}" destId="{DCAFDE8F-38B6-4C48-BBE5-6EB85073EED8}" srcOrd="0" destOrd="0" parTransId="{E3330937-4A39-401E-A520-8E57608B94CC}" sibTransId="{1B3528B5-B13F-41DD-BB42-675879189DF8}"/>
    <dgm:cxn modelId="{6443B26F-AA78-4F02-88C8-4BA2A367D90A}" type="presOf" srcId="{78331165-DBFA-4B0D-9118-08B3C4AC1D92}" destId="{E604A810-6BE3-4BAC-8E09-99322959035D}" srcOrd="0" destOrd="0" presId="urn:microsoft.com/office/officeart/2008/layout/BendingPictureCaption"/>
    <dgm:cxn modelId="{DFDCCC55-DE76-461E-ACE8-5F0FFB066557}" srcId="{92D6AA3A-3A84-45DD-B253-F8DF67D62125}" destId="{78331165-DBFA-4B0D-9118-08B3C4AC1D92}" srcOrd="1" destOrd="0" parTransId="{F0DF9277-B6A0-4914-AD46-DB983DBAC42C}" sibTransId="{792D6FB8-4605-4956-9D4B-610B8F454C82}"/>
    <dgm:cxn modelId="{763579D2-06A3-4E67-9BFA-186B88BB06AA}" type="presOf" srcId="{92D6AA3A-3A84-45DD-B253-F8DF67D62125}" destId="{75F72C78-78F6-47E4-B85D-103104A6D99F}" srcOrd="0" destOrd="0" presId="urn:microsoft.com/office/officeart/2008/layout/BendingPictureCaption"/>
    <dgm:cxn modelId="{3D6FD272-01BF-4C25-AB31-DBA66322813A}" type="presParOf" srcId="{75F72C78-78F6-47E4-B85D-103104A6D99F}" destId="{F071E8FC-7E27-4BFB-81AA-9CC6C1A4AEDD}" srcOrd="0" destOrd="0" presId="urn:microsoft.com/office/officeart/2008/layout/BendingPictureCaption"/>
    <dgm:cxn modelId="{EC298673-963D-4DDE-9353-681BCD3AD4C5}" type="presParOf" srcId="{F071E8FC-7E27-4BFB-81AA-9CC6C1A4AEDD}" destId="{E8E7B6C6-CA3F-4EC6-A228-DEFBC2CC8306}" srcOrd="0" destOrd="0" presId="urn:microsoft.com/office/officeart/2008/layout/BendingPictureCaption"/>
    <dgm:cxn modelId="{BE93F1CA-613E-44C8-8A63-4CF03483ED68}" type="presParOf" srcId="{F071E8FC-7E27-4BFB-81AA-9CC6C1A4AEDD}" destId="{8B9AF0BF-6B87-4097-AE9B-837DA3CC447C}" srcOrd="1" destOrd="0" presId="urn:microsoft.com/office/officeart/2008/layout/BendingPictureCaption"/>
    <dgm:cxn modelId="{B0FEDB92-428D-432F-ADB8-FAA32D6609F9}" type="presParOf" srcId="{75F72C78-78F6-47E4-B85D-103104A6D99F}" destId="{D964328F-E4BA-435A-B0C2-2FFFDF63790D}" srcOrd="1" destOrd="0" presId="urn:microsoft.com/office/officeart/2008/layout/BendingPictureCaption"/>
    <dgm:cxn modelId="{48E8ADDF-9010-4EAA-82B1-9D6CC03F7ABD}" type="presParOf" srcId="{75F72C78-78F6-47E4-B85D-103104A6D99F}" destId="{0BF20873-BD4B-4E67-9114-E61FC7347C45}" srcOrd="2" destOrd="0" presId="urn:microsoft.com/office/officeart/2008/layout/BendingPictureCaption"/>
    <dgm:cxn modelId="{A6397406-91C4-4F38-95E7-640F6B6B3224}" type="presParOf" srcId="{0BF20873-BD4B-4E67-9114-E61FC7347C45}" destId="{03766EAA-F68B-4736-BD0E-B1F6DDF1BBE9}" srcOrd="0" destOrd="0" presId="urn:microsoft.com/office/officeart/2008/layout/BendingPictureCaption"/>
    <dgm:cxn modelId="{1965D4F3-4A99-4244-92A9-059A260DBD0E}" type="presParOf" srcId="{0BF20873-BD4B-4E67-9114-E61FC7347C45}" destId="{E604A810-6BE3-4BAC-8E09-99322959035D}" srcOrd="1" destOrd="0" presId="urn:microsoft.com/office/officeart/2008/layout/BendingPictureCapti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D6AA3A-3A84-45DD-B253-F8DF67D6212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DCAFDE8F-38B6-4C48-BBE5-6EB85073EE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a:solidFill>
                <a:srgbClr val="FFCC00"/>
              </a:solidFill>
              <a:latin typeface="Cooper Black" panose="0208090404030B020404" pitchFamily="18" charset="0"/>
            </a:rPr>
            <a:t>Jeff  Iannucci</a:t>
          </a:r>
        </a:p>
      </dgm:t>
    </dgm:pt>
    <dgm:pt modelId="{E3330937-4A39-401E-A520-8E57608B94CC}" type="parTrans" cxnId="{10E3484D-074A-4066-98EC-533FFEE13E09}">
      <dgm:prSet/>
      <dgm:spPr/>
      <dgm:t>
        <a:bodyPr/>
        <a:lstStyle/>
        <a:p>
          <a:endParaRPr lang="en-US"/>
        </a:p>
      </dgm:t>
    </dgm:pt>
    <dgm:pt modelId="{1B3528B5-B13F-41DD-BB42-675879189DF8}" type="sibTrans" cxnId="{10E3484D-074A-4066-98EC-533FFEE13E09}">
      <dgm:prSet/>
      <dgm:spPr/>
      <dgm:t>
        <a:bodyPr/>
        <a:lstStyle/>
        <a:p>
          <a:endParaRPr lang="en-US"/>
        </a:p>
      </dgm:t>
    </dgm:pt>
    <dgm:pt modelId="{78331165-DBFA-4B0D-9118-08B3C4AC1D92}">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a:solidFill>
                <a:srgbClr val="FFCC00"/>
              </a:solidFill>
              <a:latin typeface="Cooper Black" panose="0208090404030B020404" pitchFamily="18" charset="0"/>
            </a:rPr>
            <a:t>Patrick Hall</a:t>
          </a:r>
        </a:p>
      </dgm:t>
    </dgm:pt>
    <dgm:pt modelId="{F0DF9277-B6A0-4914-AD46-DB983DBAC42C}" type="parTrans" cxnId="{DFDCCC55-DE76-461E-ACE8-5F0FFB066557}">
      <dgm:prSet/>
      <dgm:spPr/>
      <dgm:t>
        <a:bodyPr/>
        <a:lstStyle/>
        <a:p>
          <a:endParaRPr lang="en-US"/>
        </a:p>
      </dgm:t>
    </dgm:pt>
    <dgm:pt modelId="{792D6FB8-4605-4956-9D4B-610B8F454C82}" type="sibTrans" cxnId="{DFDCCC55-DE76-461E-ACE8-5F0FFB066557}">
      <dgm:prSet/>
      <dgm:spPr/>
      <dgm:t>
        <a:bodyPr/>
        <a:lstStyle/>
        <a:p>
          <a:endParaRPr lang="en-US"/>
        </a:p>
      </dgm:t>
    </dgm:pt>
    <dgm:pt modelId="{75F72C78-78F6-47E4-B85D-103104A6D99F}" type="pres">
      <dgm:prSet presAssocID="{92D6AA3A-3A84-45DD-B253-F8DF67D62125}" presName="diagram" presStyleCnt="0">
        <dgm:presLayoutVars>
          <dgm:dir/>
        </dgm:presLayoutVars>
      </dgm:prSet>
      <dgm:spPr/>
    </dgm:pt>
    <dgm:pt modelId="{F071E8FC-7E27-4BFB-81AA-9CC6C1A4AEDD}" type="pres">
      <dgm:prSet presAssocID="{DCAFDE8F-38B6-4C48-BBE5-6EB85073EED8}" presName="composite" presStyleCnt="0"/>
      <dgm:spPr/>
    </dgm:pt>
    <dgm:pt modelId="{E8E7B6C6-CA3F-4EC6-A228-DEFBC2CC8306}" type="pres">
      <dgm:prSet presAssocID="{DCAFDE8F-38B6-4C48-BBE5-6EB85073EED8}" presName="Image" presStyleLbl="bgShp" presStyleIdx="0" presStyleCnt="2" custLinFactNeighborY="-48799"/>
      <dgm:spPr>
        <a:blipFill>
          <a:blip xmlns:r="http://schemas.openxmlformats.org/officeDocument/2006/relationships" r:embed="rId1">
            <a:extLst>
              <a:ext uri="{28A0092B-C50C-407E-A947-70E740481C1C}">
                <a14:useLocalDpi xmlns:a14="http://schemas.microsoft.com/office/drawing/2010/main" val="0"/>
              </a:ext>
            </a:extLst>
          </a:blip>
          <a:srcRect/>
          <a:stretch>
            <a:fillRect t="-24000" b="-24000"/>
          </a:stretch>
        </a:blipFill>
      </dgm:spPr>
    </dgm:pt>
    <dgm:pt modelId="{8B9AF0BF-6B87-4097-AE9B-837DA3CC447C}" type="pres">
      <dgm:prSet presAssocID="{DCAFDE8F-38B6-4C48-BBE5-6EB85073EED8}" presName="Parent" presStyleLbl="node0" presStyleIdx="0" presStyleCnt="2" custLinFactNeighborX="-16095" custLinFactNeighborY="-88006">
        <dgm:presLayoutVars>
          <dgm:bulletEnabled val="1"/>
        </dgm:presLayoutVars>
      </dgm:prSet>
      <dgm:spPr/>
    </dgm:pt>
    <dgm:pt modelId="{D964328F-E4BA-435A-B0C2-2FFFDF63790D}" type="pres">
      <dgm:prSet presAssocID="{1B3528B5-B13F-41DD-BB42-675879189DF8}" presName="sibTrans" presStyleCnt="0"/>
      <dgm:spPr/>
    </dgm:pt>
    <dgm:pt modelId="{0BF20873-BD4B-4E67-9114-E61FC7347C45}" type="pres">
      <dgm:prSet presAssocID="{78331165-DBFA-4B0D-9118-08B3C4AC1D92}" presName="composite" presStyleCnt="0"/>
      <dgm:spPr/>
    </dgm:pt>
    <dgm:pt modelId="{03766EAA-F68B-4736-BD0E-B1F6DDF1BBE9}" type="pres">
      <dgm:prSet presAssocID="{78331165-DBFA-4B0D-9118-08B3C4AC1D92}" presName="Image" presStyleLbl="bgShp" presStyleIdx="1" presStyleCnt="2" custLinFactNeighborY="-3358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E604A810-6BE3-4BAC-8E09-99322959035D}" type="pres">
      <dgm:prSet presAssocID="{78331165-DBFA-4B0D-9118-08B3C4AC1D92}" presName="Parent" presStyleLbl="node0" presStyleIdx="1" presStyleCnt="2" custLinFactNeighborX="-16095" custLinFactNeighborY="-19724">
        <dgm:presLayoutVars>
          <dgm:bulletEnabled val="1"/>
        </dgm:presLayoutVars>
      </dgm:prSet>
      <dgm:spPr/>
    </dgm:pt>
  </dgm:ptLst>
  <dgm:cxnLst>
    <dgm:cxn modelId="{C7300627-7352-4BE5-AA27-0DB5AC6454EF}" type="presOf" srcId="{DCAFDE8F-38B6-4C48-BBE5-6EB85073EED8}" destId="{8B9AF0BF-6B87-4097-AE9B-837DA3CC447C}" srcOrd="0" destOrd="0" presId="urn:microsoft.com/office/officeart/2008/layout/BendingPictureCaption"/>
    <dgm:cxn modelId="{10E3484D-074A-4066-98EC-533FFEE13E09}" srcId="{92D6AA3A-3A84-45DD-B253-F8DF67D62125}" destId="{DCAFDE8F-38B6-4C48-BBE5-6EB85073EED8}" srcOrd="0" destOrd="0" parTransId="{E3330937-4A39-401E-A520-8E57608B94CC}" sibTransId="{1B3528B5-B13F-41DD-BB42-675879189DF8}"/>
    <dgm:cxn modelId="{6443B26F-AA78-4F02-88C8-4BA2A367D90A}" type="presOf" srcId="{78331165-DBFA-4B0D-9118-08B3C4AC1D92}" destId="{E604A810-6BE3-4BAC-8E09-99322959035D}" srcOrd="0" destOrd="0" presId="urn:microsoft.com/office/officeart/2008/layout/BendingPictureCaption"/>
    <dgm:cxn modelId="{DFDCCC55-DE76-461E-ACE8-5F0FFB066557}" srcId="{92D6AA3A-3A84-45DD-B253-F8DF67D62125}" destId="{78331165-DBFA-4B0D-9118-08B3C4AC1D92}" srcOrd="1" destOrd="0" parTransId="{F0DF9277-B6A0-4914-AD46-DB983DBAC42C}" sibTransId="{792D6FB8-4605-4956-9D4B-610B8F454C82}"/>
    <dgm:cxn modelId="{763579D2-06A3-4E67-9BFA-186B88BB06AA}" type="presOf" srcId="{92D6AA3A-3A84-45DD-B253-F8DF67D62125}" destId="{75F72C78-78F6-47E4-B85D-103104A6D99F}" srcOrd="0" destOrd="0" presId="urn:microsoft.com/office/officeart/2008/layout/BendingPictureCaption"/>
    <dgm:cxn modelId="{3D6FD272-01BF-4C25-AB31-DBA66322813A}" type="presParOf" srcId="{75F72C78-78F6-47E4-B85D-103104A6D99F}" destId="{F071E8FC-7E27-4BFB-81AA-9CC6C1A4AEDD}" srcOrd="0" destOrd="0" presId="urn:microsoft.com/office/officeart/2008/layout/BendingPictureCaption"/>
    <dgm:cxn modelId="{EC298673-963D-4DDE-9353-681BCD3AD4C5}" type="presParOf" srcId="{F071E8FC-7E27-4BFB-81AA-9CC6C1A4AEDD}" destId="{E8E7B6C6-CA3F-4EC6-A228-DEFBC2CC8306}" srcOrd="0" destOrd="0" presId="urn:microsoft.com/office/officeart/2008/layout/BendingPictureCaption"/>
    <dgm:cxn modelId="{BE93F1CA-613E-44C8-8A63-4CF03483ED68}" type="presParOf" srcId="{F071E8FC-7E27-4BFB-81AA-9CC6C1A4AEDD}" destId="{8B9AF0BF-6B87-4097-AE9B-837DA3CC447C}" srcOrd="1" destOrd="0" presId="urn:microsoft.com/office/officeart/2008/layout/BendingPictureCaption"/>
    <dgm:cxn modelId="{B0FEDB92-428D-432F-ADB8-FAA32D6609F9}" type="presParOf" srcId="{75F72C78-78F6-47E4-B85D-103104A6D99F}" destId="{D964328F-E4BA-435A-B0C2-2FFFDF63790D}" srcOrd="1" destOrd="0" presId="urn:microsoft.com/office/officeart/2008/layout/BendingPictureCaption"/>
    <dgm:cxn modelId="{48E8ADDF-9010-4EAA-82B1-9D6CC03F7ABD}" type="presParOf" srcId="{75F72C78-78F6-47E4-B85D-103104A6D99F}" destId="{0BF20873-BD4B-4E67-9114-E61FC7347C45}" srcOrd="2" destOrd="0" presId="urn:microsoft.com/office/officeart/2008/layout/BendingPictureCaption"/>
    <dgm:cxn modelId="{A6397406-91C4-4F38-95E7-640F6B6B3224}" type="presParOf" srcId="{0BF20873-BD4B-4E67-9114-E61FC7347C45}" destId="{03766EAA-F68B-4736-BD0E-B1F6DDF1BBE9}" srcOrd="0" destOrd="0" presId="urn:microsoft.com/office/officeart/2008/layout/BendingPictureCaption"/>
    <dgm:cxn modelId="{1965D4F3-4A99-4244-92A9-059A260DBD0E}" type="presParOf" srcId="{0BF20873-BD4B-4E67-9114-E61FC7347C45}" destId="{E604A810-6BE3-4BAC-8E09-99322959035D}" srcOrd="1" destOrd="0" presId="urn:microsoft.com/office/officeart/2008/layout/BendingPictureCapti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196C8-EB31-4065-9CA1-8D01F597FC36}">
      <dsp:nvSpPr>
        <dsp:cNvPr id="0" name=""/>
        <dsp:cNvSpPr/>
      </dsp:nvSpPr>
      <dsp:spPr>
        <a:xfrm>
          <a:off x="441628" y="818745"/>
          <a:ext cx="1731021" cy="153196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8000" b="-28000"/>
          </a:stretch>
        </a:blip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83DD5-66F2-4241-A83D-792D7362BE9B}">
      <dsp:nvSpPr>
        <dsp:cNvPr id="0" name=""/>
        <dsp:cNvSpPr/>
      </dsp:nvSpPr>
      <dsp:spPr>
        <a:xfrm>
          <a:off x="478101" y="2474925"/>
          <a:ext cx="1842943" cy="834855"/>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CC00"/>
              </a:solidFill>
              <a:latin typeface="Cooper Black" panose="0208090404030B020404" pitchFamily="18" charset="0"/>
            </a:rPr>
            <a:t>Stacy Cunningham</a:t>
          </a:r>
        </a:p>
      </dsp:txBody>
      <dsp:txXfrm>
        <a:off x="478101" y="2474925"/>
        <a:ext cx="1842943" cy="834855"/>
      </dsp:txXfrm>
    </dsp:sp>
    <dsp:sp modelId="{4BA658AC-9E8C-482C-ADA9-F8C7576BB66C}">
      <dsp:nvSpPr>
        <dsp:cNvPr id="0" name=""/>
        <dsp:cNvSpPr/>
      </dsp:nvSpPr>
      <dsp:spPr>
        <a:xfrm>
          <a:off x="4810587" y="781704"/>
          <a:ext cx="1729820" cy="153364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2F3500-D078-41C6-BBCF-18B588C00709}">
      <dsp:nvSpPr>
        <dsp:cNvPr id="0" name=""/>
        <dsp:cNvSpPr/>
      </dsp:nvSpPr>
      <dsp:spPr>
        <a:xfrm>
          <a:off x="4743339" y="2477371"/>
          <a:ext cx="1845731" cy="838161"/>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CC00"/>
              </a:solidFill>
              <a:latin typeface="Cooper Black" panose="0208090404030B020404" pitchFamily="18" charset="0"/>
            </a:rPr>
            <a:t>Deo </a:t>
          </a:r>
        </a:p>
        <a:p>
          <a:pPr marL="0" lvl="0" indent="0" algn="ctr" defTabSz="800100">
            <a:lnSpc>
              <a:spcPct val="90000"/>
            </a:lnSpc>
            <a:spcBef>
              <a:spcPct val="0"/>
            </a:spcBef>
            <a:spcAft>
              <a:spcPct val="35000"/>
            </a:spcAft>
            <a:buNone/>
          </a:pPr>
          <a:r>
            <a:rPr lang="en-US" sz="1800" kern="1200" dirty="0" err="1">
              <a:solidFill>
                <a:srgbClr val="FFCC00"/>
              </a:solidFill>
              <a:latin typeface="Cooper Black" panose="0208090404030B020404" pitchFamily="18" charset="0"/>
            </a:rPr>
            <a:t>Pokhrel</a:t>
          </a:r>
          <a:endParaRPr lang="en-US" sz="1800" kern="1200" dirty="0">
            <a:solidFill>
              <a:srgbClr val="FFCC00"/>
            </a:solidFill>
            <a:latin typeface="Cooper Black" panose="0208090404030B020404" pitchFamily="18" charset="0"/>
          </a:endParaRPr>
        </a:p>
      </dsp:txBody>
      <dsp:txXfrm>
        <a:off x="4743339" y="2477371"/>
        <a:ext cx="1845731" cy="838161"/>
      </dsp:txXfrm>
    </dsp:sp>
    <dsp:sp modelId="{078E8764-2AD5-4D98-B501-C14F26086C73}">
      <dsp:nvSpPr>
        <dsp:cNvPr id="0" name=""/>
        <dsp:cNvSpPr/>
      </dsp:nvSpPr>
      <dsp:spPr>
        <a:xfrm>
          <a:off x="2586036" y="564441"/>
          <a:ext cx="1773938" cy="153364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1000" b="-31000"/>
          </a:stretch>
        </a:blip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7C81B-6518-4532-85CC-EA0C4E6ED354}">
      <dsp:nvSpPr>
        <dsp:cNvPr id="0" name=""/>
        <dsp:cNvSpPr/>
      </dsp:nvSpPr>
      <dsp:spPr>
        <a:xfrm>
          <a:off x="2702948" y="2294178"/>
          <a:ext cx="1682659" cy="896734"/>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CC00"/>
              </a:solidFill>
              <a:latin typeface="Cooper Black" panose="0208090404030B020404" pitchFamily="18" charset="0"/>
            </a:rPr>
            <a:t>Colin Betancourt</a:t>
          </a:r>
        </a:p>
      </dsp:txBody>
      <dsp:txXfrm>
        <a:off x="2702948" y="2294178"/>
        <a:ext cx="1682659" cy="896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7B6C6-CA3F-4EC6-A228-DEFBC2CC8306}">
      <dsp:nvSpPr>
        <dsp:cNvPr id="0" name=""/>
        <dsp:cNvSpPr/>
      </dsp:nvSpPr>
      <dsp:spPr>
        <a:xfrm>
          <a:off x="14073" y="152331"/>
          <a:ext cx="2066559" cy="15271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0">
          <a:scrgbClr r="0" g="0" b="0"/>
        </a:effectRef>
        <a:fontRef idx="minor"/>
      </dsp:style>
    </dsp:sp>
    <dsp:sp modelId="{8B9AF0BF-6B87-4097-AE9B-837DA3CC447C}">
      <dsp:nvSpPr>
        <dsp:cNvPr id="0" name=""/>
        <dsp:cNvSpPr/>
      </dsp:nvSpPr>
      <dsp:spPr>
        <a:xfrm>
          <a:off x="94144" y="1785302"/>
          <a:ext cx="1780759" cy="427946"/>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5000"/>
            </a:spcAft>
            <a:buNone/>
          </a:pPr>
          <a:r>
            <a:rPr lang="en-US" sz="1900" kern="1200" dirty="0">
              <a:solidFill>
                <a:srgbClr val="FFCC00"/>
              </a:solidFill>
              <a:latin typeface="Cooper Black" panose="0208090404030B020404" pitchFamily="18" charset="0"/>
            </a:rPr>
            <a:t>Sarah Pernell</a:t>
          </a:r>
        </a:p>
      </dsp:txBody>
      <dsp:txXfrm>
        <a:off x="94144" y="1785302"/>
        <a:ext cx="1780759" cy="427946"/>
      </dsp:txXfrm>
    </dsp:sp>
    <dsp:sp modelId="{03766EAA-F68B-4736-BD0E-B1F6DDF1BBE9}">
      <dsp:nvSpPr>
        <dsp:cNvPr id="0" name=""/>
        <dsp:cNvSpPr/>
      </dsp:nvSpPr>
      <dsp:spPr>
        <a:xfrm>
          <a:off x="131908" y="2282758"/>
          <a:ext cx="2066559" cy="15271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E604A810-6BE3-4BAC-8E09-99322959035D}">
      <dsp:nvSpPr>
        <dsp:cNvPr id="0" name=""/>
        <dsp:cNvSpPr/>
      </dsp:nvSpPr>
      <dsp:spPr>
        <a:xfrm>
          <a:off x="192620" y="3961512"/>
          <a:ext cx="1780759" cy="427946"/>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5000"/>
            </a:spcAft>
            <a:buNone/>
          </a:pPr>
          <a:r>
            <a:rPr lang="en-US" sz="1900" kern="1200" dirty="0">
              <a:solidFill>
                <a:srgbClr val="FFCC00"/>
              </a:solidFill>
              <a:latin typeface="Cooper Black" panose="0208090404030B020404" pitchFamily="18" charset="0"/>
            </a:rPr>
            <a:t>La’Mon Stith</a:t>
          </a:r>
        </a:p>
      </dsp:txBody>
      <dsp:txXfrm>
        <a:off x="192620" y="3961512"/>
        <a:ext cx="1780759" cy="427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7B6C6-CA3F-4EC6-A228-DEFBC2CC8306}">
      <dsp:nvSpPr>
        <dsp:cNvPr id="0" name=""/>
        <dsp:cNvSpPr/>
      </dsp:nvSpPr>
      <dsp:spPr>
        <a:xfrm>
          <a:off x="0" y="152331"/>
          <a:ext cx="2066559" cy="15271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4000" b="-24000"/>
          </a:stretch>
        </a:blipFill>
        <a:ln>
          <a:noFill/>
        </a:ln>
        <a:effectLst/>
      </dsp:spPr>
      <dsp:style>
        <a:lnRef idx="0">
          <a:scrgbClr r="0" g="0" b="0"/>
        </a:lnRef>
        <a:fillRef idx="1">
          <a:scrgbClr r="0" g="0" b="0"/>
        </a:fillRef>
        <a:effectRef idx="0">
          <a:scrgbClr r="0" g="0" b="0"/>
        </a:effectRef>
        <a:fontRef idx="minor"/>
      </dsp:style>
    </dsp:sp>
    <dsp:sp modelId="{8B9AF0BF-6B87-4097-AE9B-837DA3CC447C}">
      <dsp:nvSpPr>
        <dsp:cNvPr id="0" name=""/>
        <dsp:cNvSpPr/>
      </dsp:nvSpPr>
      <dsp:spPr>
        <a:xfrm>
          <a:off x="131095" y="1771235"/>
          <a:ext cx="1780759" cy="427946"/>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5000"/>
            </a:spcAft>
            <a:buNone/>
          </a:pPr>
          <a:r>
            <a:rPr lang="en-US" sz="1900" kern="1200" dirty="0">
              <a:solidFill>
                <a:srgbClr val="FFCC00"/>
              </a:solidFill>
              <a:latin typeface="Cooper Black" panose="0208090404030B020404" pitchFamily="18" charset="0"/>
            </a:rPr>
            <a:t>Jeff  Iannucci</a:t>
          </a:r>
        </a:p>
      </dsp:txBody>
      <dsp:txXfrm>
        <a:off x="131095" y="1771235"/>
        <a:ext cx="1780759" cy="427946"/>
      </dsp:txXfrm>
    </dsp:sp>
    <dsp:sp modelId="{03766EAA-F68B-4736-BD0E-B1F6DDF1BBE9}">
      <dsp:nvSpPr>
        <dsp:cNvPr id="0" name=""/>
        <dsp:cNvSpPr/>
      </dsp:nvSpPr>
      <dsp:spPr>
        <a:xfrm>
          <a:off x="0" y="2282758"/>
          <a:ext cx="2066559" cy="15271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a:noFill/>
        </a:ln>
        <a:effectLst/>
      </dsp:spPr>
      <dsp:style>
        <a:lnRef idx="0">
          <a:scrgbClr r="0" g="0" b="0"/>
        </a:lnRef>
        <a:fillRef idx="1">
          <a:scrgbClr r="0" g="0" b="0"/>
        </a:fillRef>
        <a:effectRef idx="0">
          <a:scrgbClr r="0" g="0" b="0"/>
        </a:effectRef>
        <a:fontRef idx="minor"/>
      </dsp:style>
    </dsp:sp>
    <dsp:sp modelId="{E604A810-6BE3-4BAC-8E09-99322959035D}">
      <dsp:nvSpPr>
        <dsp:cNvPr id="0" name=""/>
        <dsp:cNvSpPr/>
      </dsp:nvSpPr>
      <dsp:spPr>
        <a:xfrm>
          <a:off x="131095" y="3961512"/>
          <a:ext cx="1780759" cy="427946"/>
        </a:xfrm>
        <a:prstGeom prst="rect">
          <a:avLst/>
        </a:prstGeom>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hemeClr val="accent6"/>
        </a:lnRef>
        <a:fillRef idx="3">
          <a:schemeClr val="accent6"/>
        </a:fillRef>
        <a:effectRef idx="3">
          <a:schemeClr val="accent6"/>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5000"/>
            </a:spcAft>
            <a:buNone/>
          </a:pPr>
          <a:r>
            <a:rPr lang="en-US" sz="1900" kern="1200" dirty="0">
              <a:solidFill>
                <a:srgbClr val="FFCC00"/>
              </a:solidFill>
              <a:latin typeface="Cooper Black" panose="0208090404030B020404" pitchFamily="18" charset="0"/>
            </a:rPr>
            <a:t>Patrick Hall</a:t>
          </a:r>
        </a:p>
      </dsp:txBody>
      <dsp:txXfrm>
        <a:off x="131095" y="3961512"/>
        <a:ext cx="1780759" cy="42794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0E8C-2689-4B15-B826-80064E9C0C1C}" type="datetimeFigureOut">
              <a:rPr lang="en-US" smtClean="0"/>
              <a:t>4/28/2021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4154B-F4A3-483A-917E-306EE56506CE}" type="slidenum">
              <a:rPr lang="en-US" smtClean="0"/>
              <a:t>‹#›</a:t>
            </a:fld>
            <a:endParaRPr lang="en-US" dirty="0"/>
          </a:p>
        </p:txBody>
      </p:sp>
    </p:spTree>
    <p:extLst>
      <p:ext uri="{BB962C8B-B14F-4D97-AF65-F5344CB8AC3E}">
        <p14:creationId xmlns:p14="http://schemas.microsoft.com/office/powerpoint/2010/main" val="38912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B8A62-DCE9-4436-9813-08E79A925A23}" type="datetime1">
              <a:rPr lang="en-US" smtClean="0"/>
              <a:t>4/28/2021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89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32D190-7243-461F-A783-93D8A78C031A}"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2142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2661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214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7908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9998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4934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2387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1425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2D190-7243-461F-A783-93D8A78C031A}"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8725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78DD4-B65A-4D2E-BBD5-ED45F05FDBDE}"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3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32D190-7243-461F-A783-93D8A78C031A}"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6114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32D190-7243-461F-A783-93D8A78C031A}"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6362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A4C6A-45FD-4202-953C-8BAC2B3505A4}"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10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1E0CF-6B8F-49E5-98A1-A47C358284A1}"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67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32D190-7243-461F-A783-93D8A78C031A}"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3332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CBBA7-94F5-4632-977F-A069F5B4DE45}"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98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32D190-7243-461F-A783-93D8A78C031A}" type="datetime1">
              <a:rPr lang="en-US" smtClean="0"/>
              <a:t>4/28/2021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589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9739A-6C70-444F-88F6-3ADE813C1698}"/>
              </a:ext>
            </a:extLst>
          </p:cNvPr>
          <p:cNvPicPr>
            <a:picLocks noChangeAspect="1"/>
          </p:cNvPicPr>
          <p:nvPr/>
        </p:nvPicPr>
        <p:blipFill>
          <a:blip r:embed="rId2"/>
          <a:stretch>
            <a:fillRect/>
          </a:stretch>
        </p:blipFill>
        <p:spPr>
          <a:xfrm>
            <a:off x="1324873" y="-311084"/>
            <a:ext cx="5402449" cy="5402449"/>
          </a:xfrm>
          <a:prstGeom prst="rect">
            <a:avLst/>
          </a:prstGeom>
          <a:effectLst>
            <a:glow rad="63500">
              <a:schemeClr val="accent5">
                <a:satMod val="175000"/>
                <a:alpha val="40000"/>
              </a:schemeClr>
            </a:glow>
            <a:outerShdw blurRad="152400" dist="317500" dir="5400000" sx="90000" sy="-19000" rotWithShape="0">
              <a:prstClr val="black">
                <a:alpha val="15000"/>
              </a:prstClr>
            </a:outerShdw>
          </a:effectLst>
        </p:spPr>
      </p:pic>
      <p:sp>
        <p:nvSpPr>
          <p:cNvPr id="7" name="TextBox 6">
            <a:extLst>
              <a:ext uri="{FF2B5EF4-FFF2-40B4-BE49-F238E27FC236}">
                <a16:creationId xmlns:a16="http://schemas.microsoft.com/office/drawing/2014/main" id="{0E8C99C3-C292-47EB-9CC6-903AB95A0F2D}"/>
              </a:ext>
            </a:extLst>
          </p:cNvPr>
          <p:cNvSpPr txBox="1"/>
          <p:nvPr/>
        </p:nvSpPr>
        <p:spPr>
          <a:xfrm>
            <a:off x="6453945" y="3532331"/>
            <a:ext cx="5060215" cy="3118068"/>
          </a:xfrm>
          <a:prstGeom prst="wave">
            <a:avLst/>
          </a:prstGeom>
          <a:ln/>
          <a:effectLst>
            <a:glow rad="228600">
              <a:schemeClr val="accent1">
                <a:satMod val="175000"/>
                <a:alpha val="40000"/>
              </a:schemeClr>
            </a:glow>
            <a:outerShdw blurRad="38100" dist="25400" dir="5400000" rotWithShape="0">
              <a:srgbClr val="000000">
                <a:alpha val="64000"/>
              </a:srgbClr>
            </a:outerShdw>
          </a:effectLst>
          <a:scene3d>
            <a:camera prst="orthographicFront">
              <a:rot lat="0" lon="0" rev="0"/>
            </a:camera>
            <a:lightRig rig="threePt" dir="tl">
              <a:rot lat="0" lon="0" rev="1200000"/>
            </a:lightRig>
          </a:scene3d>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solidFill>
                  <a:srgbClr val="FFCC00"/>
                </a:solidFill>
                <a:effectLst>
                  <a:glow rad="228600">
                    <a:schemeClr val="accent3">
                      <a:satMod val="175000"/>
                      <a:alpha val="40000"/>
                    </a:schemeClr>
                  </a:glow>
                </a:effectLst>
                <a:latin typeface="Cooper Black" panose="0208090404030B020404" pitchFamily="18" charset="0"/>
              </a:rPr>
              <a:t>Making the Syllabus Easy, to keep you teaching at your Best!</a:t>
            </a:r>
          </a:p>
        </p:txBody>
      </p:sp>
    </p:spTree>
    <p:extLst>
      <p:ext uri="{BB962C8B-B14F-4D97-AF65-F5344CB8AC3E}">
        <p14:creationId xmlns:p14="http://schemas.microsoft.com/office/powerpoint/2010/main" val="67606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33B21D95-9290-4AF2-B94F-60D59A2E7CD1}"/>
              </a:ext>
            </a:extLst>
          </p:cNvPr>
          <p:cNvGraphicFramePr/>
          <p:nvPr>
            <p:extLst>
              <p:ext uri="{D42A27DB-BD31-4B8C-83A1-F6EECF244321}">
                <p14:modId xmlns:p14="http://schemas.microsoft.com/office/powerpoint/2010/main" val="2007062696"/>
              </p:ext>
            </p:extLst>
          </p:nvPr>
        </p:nvGraphicFramePr>
        <p:xfrm>
          <a:off x="2669345" y="1392702"/>
          <a:ext cx="708855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848EDC9-9672-4AC7-B524-95A0E4C8EB37}"/>
              </a:ext>
            </a:extLst>
          </p:cNvPr>
          <p:cNvGraphicFramePr/>
          <p:nvPr>
            <p:extLst>
              <p:ext uri="{D42A27DB-BD31-4B8C-83A1-F6EECF244321}">
                <p14:modId xmlns:p14="http://schemas.microsoft.com/office/powerpoint/2010/main" val="3744373786"/>
              </p:ext>
            </p:extLst>
          </p:nvPr>
        </p:nvGraphicFramePr>
        <p:xfrm>
          <a:off x="235244" y="1240368"/>
          <a:ext cx="2198468" cy="53714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8D274029-010A-412D-9016-0E3A82E2B41C}"/>
              </a:ext>
            </a:extLst>
          </p:cNvPr>
          <p:cNvGraphicFramePr/>
          <p:nvPr>
            <p:extLst>
              <p:ext uri="{D42A27DB-BD31-4B8C-83A1-F6EECF244321}">
                <p14:modId xmlns:p14="http://schemas.microsoft.com/office/powerpoint/2010/main" val="1997748678"/>
              </p:ext>
            </p:extLst>
          </p:nvPr>
        </p:nvGraphicFramePr>
        <p:xfrm>
          <a:off x="9993532" y="1240369"/>
          <a:ext cx="2198468" cy="537144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TextBox 10">
            <a:extLst>
              <a:ext uri="{FF2B5EF4-FFF2-40B4-BE49-F238E27FC236}">
                <a16:creationId xmlns:a16="http://schemas.microsoft.com/office/drawing/2014/main" id="{2CC14452-92E5-4BD7-9111-8B262AFAA1D4}"/>
              </a:ext>
            </a:extLst>
          </p:cNvPr>
          <p:cNvSpPr txBox="1"/>
          <p:nvPr/>
        </p:nvSpPr>
        <p:spPr>
          <a:xfrm>
            <a:off x="1828800" y="548640"/>
            <a:ext cx="9186203" cy="830997"/>
          </a:xfrm>
          <a:prstGeom prst="rect">
            <a:avLst/>
          </a:prstGeom>
          <a:noFill/>
        </p:spPr>
        <p:txBody>
          <a:bodyPr wrap="square" rtlCol="0">
            <a:spAutoFit/>
          </a:bodyPr>
          <a:lstStyle/>
          <a:p>
            <a:pPr algn="ctr"/>
            <a:r>
              <a:rPr lang="en-US" sz="4800" u="sng" dirty="0">
                <a:ln>
                  <a:solidFill>
                    <a:schemeClr val="accent1"/>
                  </a:solidFill>
                </a:ln>
                <a:latin typeface="Cooper Black" panose="0208090404030B020404" pitchFamily="18" charset="0"/>
              </a:rPr>
              <a:t>Team SyllaBest</a:t>
            </a:r>
          </a:p>
        </p:txBody>
      </p:sp>
      <p:sp>
        <p:nvSpPr>
          <p:cNvPr id="12" name="TextBox 11">
            <a:extLst>
              <a:ext uri="{FF2B5EF4-FFF2-40B4-BE49-F238E27FC236}">
                <a16:creationId xmlns:a16="http://schemas.microsoft.com/office/drawing/2014/main" id="{75EBDB4B-0942-4FE0-866A-BB9623291273}"/>
              </a:ext>
            </a:extLst>
          </p:cNvPr>
          <p:cNvSpPr txBox="1"/>
          <p:nvPr/>
        </p:nvSpPr>
        <p:spPr>
          <a:xfrm flipH="1">
            <a:off x="884700" y="5893861"/>
            <a:ext cx="3108960" cy="83099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400" dirty="0">
                <a:solidFill>
                  <a:srgbClr val="FFCC00"/>
                </a:solidFill>
                <a:latin typeface="Cooper Black" panose="0208090404030B020404" pitchFamily="18" charset="0"/>
              </a:rPr>
              <a:t>Web </a:t>
            </a:r>
          </a:p>
          <a:p>
            <a:pPr algn="ctr"/>
            <a:r>
              <a:rPr lang="en-US" sz="2400" dirty="0">
                <a:solidFill>
                  <a:srgbClr val="FFCC00"/>
                </a:solidFill>
                <a:latin typeface="Cooper Black" panose="0208090404030B020404" pitchFamily="18" charset="0"/>
              </a:rPr>
              <a:t>Designers</a:t>
            </a:r>
          </a:p>
        </p:txBody>
      </p:sp>
      <p:sp>
        <p:nvSpPr>
          <p:cNvPr id="13" name="TextBox 12">
            <a:extLst>
              <a:ext uri="{FF2B5EF4-FFF2-40B4-BE49-F238E27FC236}">
                <a16:creationId xmlns:a16="http://schemas.microsoft.com/office/drawing/2014/main" id="{C429E65B-FB18-4A06-BCDF-10C9C3EDABB5}"/>
              </a:ext>
            </a:extLst>
          </p:cNvPr>
          <p:cNvSpPr txBox="1"/>
          <p:nvPr/>
        </p:nvSpPr>
        <p:spPr>
          <a:xfrm>
            <a:off x="4497361" y="5695946"/>
            <a:ext cx="3559127"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3600" dirty="0">
                <a:solidFill>
                  <a:srgbClr val="FFCC00"/>
                </a:solidFill>
                <a:latin typeface="Cooper Black" panose="0208090404030B020404" pitchFamily="18" charset="0"/>
              </a:rPr>
              <a:t>Programmers</a:t>
            </a:r>
          </a:p>
        </p:txBody>
      </p:sp>
      <p:sp>
        <p:nvSpPr>
          <p:cNvPr id="14" name="TextBox 13">
            <a:extLst>
              <a:ext uri="{FF2B5EF4-FFF2-40B4-BE49-F238E27FC236}">
                <a16:creationId xmlns:a16="http://schemas.microsoft.com/office/drawing/2014/main" id="{555FC36E-A6BB-4E0A-9E9F-FC4AB1EAFDE7}"/>
              </a:ext>
            </a:extLst>
          </p:cNvPr>
          <p:cNvSpPr txBox="1"/>
          <p:nvPr/>
        </p:nvSpPr>
        <p:spPr>
          <a:xfrm>
            <a:off x="8581292" y="5878509"/>
            <a:ext cx="3104271" cy="83099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400" dirty="0">
                <a:solidFill>
                  <a:srgbClr val="FFCC00"/>
                </a:solidFill>
                <a:latin typeface="Cooper Black" panose="0208090404030B020404" pitchFamily="18" charset="0"/>
              </a:rPr>
              <a:t>Micro Applications</a:t>
            </a:r>
          </a:p>
        </p:txBody>
      </p:sp>
    </p:spTree>
    <p:extLst>
      <p:ext uri="{BB962C8B-B14F-4D97-AF65-F5344CB8AC3E}">
        <p14:creationId xmlns:p14="http://schemas.microsoft.com/office/powerpoint/2010/main" val="64743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02070-7615-49FC-AAB3-A2F2E779706C}"/>
              </a:ext>
            </a:extLst>
          </p:cNvPr>
          <p:cNvSpPr txBox="1"/>
          <p:nvPr/>
        </p:nvSpPr>
        <p:spPr>
          <a:xfrm>
            <a:off x="0" y="0"/>
            <a:ext cx="6014301" cy="2585323"/>
          </a:xfrm>
          <a:prstGeom prst="rect">
            <a:avLst/>
          </a:prstGeom>
          <a:solidFill>
            <a:schemeClr val="accent1">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u="sng" dirty="0">
                <a:latin typeface="Aharoni" panose="02010803020104030203" pitchFamily="2" charset="-79"/>
                <a:cs typeface="Aharoni" panose="02010803020104030203" pitchFamily="2" charset="-79"/>
              </a:rPr>
              <a:t>Welcome to Syllabest</a:t>
            </a:r>
          </a:p>
          <a:p>
            <a:pPr algn="ctr"/>
            <a:endParaRPr lang="en-US" u="sng" dirty="0">
              <a:latin typeface="Aharoni" panose="02010803020104030203" pitchFamily="2" charset="-79"/>
              <a:cs typeface="Aharoni" panose="02010803020104030203" pitchFamily="2" charset="-79"/>
            </a:endParaRPr>
          </a:p>
          <a:p>
            <a:pPr algn="ctr"/>
            <a:r>
              <a:rPr lang="en-US" dirty="0">
                <a:latin typeface="Aharoni" panose="02010803020104030203" pitchFamily="2" charset="-79"/>
                <a:cs typeface="Aharoni" panose="02010803020104030203" pitchFamily="2" charset="-79"/>
              </a:rPr>
              <a:t>Syllabest is a never-before-seen Syllabi generating software.  Our software is sleek looking and easy to use and understand.  With just a few simple clicks users can add policies, office hours, course times and locations among a vast myriad of other choices to tailor their syllabi to their needs.</a:t>
            </a:r>
          </a:p>
          <a:p>
            <a:pPr algn="ctr"/>
            <a:endParaRPr lang="en-US" u="sng" dirty="0"/>
          </a:p>
        </p:txBody>
      </p:sp>
      <p:sp>
        <p:nvSpPr>
          <p:cNvPr id="5" name="TextBox 4">
            <a:extLst>
              <a:ext uri="{FF2B5EF4-FFF2-40B4-BE49-F238E27FC236}">
                <a16:creationId xmlns:a16="http://schemas.microsoft.com/office/drawing/2014/main" id="{3147A6D5-A38E-4783-8F06-A617984FF3D2}"/>
              </a:ext>
            </a:extLst>
          </p:cNvPr>
          <p:cNvSpPr txBox="1"/>
          <p:nvPr/>
        </p:nvSpPr>
        <p:spPr>
          <a:xfrm>
            <a:off x="83270" y="2679592"/>
            <a:ext cx="5588523" cy="3416320"/>
          </a:xfrm>
          <a:prstGeom prst="rect">
            <a:avLst/>
          </a:prstGeom>
          <a:solidFill>
            <a:schemeClr val="accent4">
              <a:lumMod val="60000"/>
              <a:lumOff val="4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u="sng" dirty="0">
                <a:latin typeface="Aharoni" panose="02010803020104030203" pitchFamily="2" charset="-79"/>
                <a:cs typeface="Aharoni" panose="02010803020104030203" pitchFamily="2" charset="-79"/>
              </a:rPr>
              <a:t>Why Syllabest?</a:t>
            </a:r>
          </a:p>
          <a:p>
            <a:pPr algn="ctr"/>
            <a:endParaRPr lang="en-US" u="sng" dirty="0">
              <a:latin typeface="Aharoni" panose="02010803020104030203" pitchFamily="2" charset="-79"/>
              <a:cs typeface="Aharoni" panose="02010803020104030203" pitchFamily="2" charset="-79"/>
            </a:endParaRPr>
          </a:p>
          <a:p>
            <a:pPr algn="ctr"/>
            <a:r>
              <a:rPr lang="en-US" dirty="0">
                <a:latin typeface="Aharoni" panose="02010803020104030203" pitchFamily="2" charset="-79"/>
                <a:cs typeface="Aharoni" panose="02010803020104030203" pitchFamily="2" charset="-79"/>
              </a:rPr>
              <a:t>Teachers are under appreciated and over worked.  They are responsible for numerous forms of paperwork, meetings and most importantly teaching!  We wanted to find a common task almost all teachers are responsible for and make it easier for them. We decided on creating an easy-to-use software for teachers and professors to use, to generate syllabi for every section they teach in a semester.</a:t>
            </a:r>
          </a:p>
          <a:p>
            <a:pPr algn="ctr"/>
            <a:endParaRPr lang="en-US" u="sng" dirty="0"/>
          </a:p>
        </p:txBody>
      </p:sp>
      <p:sp>
        <p:nvSpPr>
          <p:cNvPr id="7" name="TextBox 6">
            <a:extLst>
              <a:ext uri="{FF2B5EF4-FFF2-40B4-BE49-F238E27FC236}">
                <a16:creationId xmlns:a16="http://schemas.microsoft.com/office/drawing/2014/main" id="{3CD4BAAC-D4E3-4F00-B05F-B397FB5D7F71}"/>
              </a:ext>
            </a:extLst>
          </p:cNvPr>
          <p:cNvSpPr txBox="1"/>
          <p:nvPr/>
        </p:nvSpPr>
        <p:spPr>
          <a:xfrm>
            <a:off x="6520209" y="8184"/>
            <a:ext cx="5373277" cy="2862322"/>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latin typeface="Aharoni" panose="02010803020104030203" pitchFamily="2" charset="-79"/>
                <a:cs typeface="Aharoni" panose="02010803020104030203" pitchFamily="2" charset="-79"/>
              </a:rPr>
              <a:t>Mission Statement</a:t>
            </a:r>
          </a:p>
          <a:p>
            <a:pPr algn="ctr"/>
            <a:endParaRPr lang="en-US" u="sng" dirty="0">
              <a:latin typeface="Aharoni" panose="02010803020104030203" pitchFamily="2" charset="-79"/>
              <a:cs typeface="Aharoni" panose="02010803020104030203" pitchFamily="2" charset="-79"/>
            </a:endParaRPr>
          </a:p>
          <a:p>
            <a:pPr algn="ctr"/>
            <a:r>
              <a:rPr lang="en-US" dirty="0">
                <a:latin typeface="Aharoni" panose="02010803020104030203" pitchFamily="2" charset="-79"/>
                <a:cs typeface="Aharoni" panose="02010803020104030203" pitchFamily="2" charset="-79"/>
              </a:rPr>
              <a:t>Our mission is to help every teacher at your institution focus on the more important aspects of their practice by primarily taking syllabus generation out of their hands.  We want each and every teacher to start off their semester on the right foot by making their first responsibility easy.</a:t>
            </a:r>
          </a:p>
          <a:p>
            <a:pPr algn="ctr"/>
            <a:endParaRPr lang="en-US" u="sng"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7BB964DF-BC9E-42E4-A90A-F35F9E09B197}"/>
              </a:ext>
            </a:extLst>
          </p:cNvPr>
          <p:cNvSpPr txBox="1"/>
          <p:nvPr/>
        </p:nvSpPr>
        <p:spPr>
          <a:xfrm>
            <a:off x="5803768" y="2830420"/>
            <a:ext cx="6438507" cy="3416320"/>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latin typeface="Aharoni" panose="02010803020104030203" pitchFamily="2" charset="-79"/>
                <a:cs typeface="Aharoni" panose="02010803020104030203" pitchFamily="2" charset="-79"/>
              </a:rPr>
              <a:t>How Can We Help?</a:t>
            </a:r>
          </a:p>
          <a:p>
            <a:pPr algn="ctr"/>
            <a:endParaRPr lang="en-US" u="sng" dirty="0">
              <a:latin typeface="Aharoni" panose="02010803020104030203" pitchFamily="2" charset="-79"/>
              <a:cs typeface="Aharoni" panose="02010803020104030203" pitchFamily="2" charset="-79"/>
            </a:endParaRPr>
          </a:p>
          <a:p>
            <a:pPr algn="ctr"/>
            <a:r>
              <a:rPr lang="en-US" dirty="0">
                <a:latin typeface="Aharoni" panose="02010803020104030203" pitchFamily="2" charset="-79"/>
                <a:cs typeface="Aharoni" panose="02010803020104030203" pitchFamily="2" charset="-79"/>
              </a:rPr>
              <a:t>Syllabest has a dedicated team that are knowledgeable and readily available to answer all your questions. The team can be reached by phone, email or live text chat.  Don’t want to speak to anyone?  Our innovative User Manual is always just a few clicks away.  Simply click in the table of contents and be instantly brought to the section you need to reference.  From there follow our instructions, all with pictures included of course, or watch a video to help come to a solution.</a:t>
            </a:r>
          </a:p>
          <a:p>
            <a:pPr algn="ctr"/>
            <a:endParaRPr lang="en-US" u="sng"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0959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style.rotation</p:attrName>
                                        </p:attrNameLst>
                                      </p:cBhvr>
                                      <p:tavLst>
                                        <p:tav tm="0">
                                          <p:val>
                                            <p:fltVal val="90"/>
                                          </p:val>
                                        </p:tav>
                                        <p:tav tm="100000">
                                          <p:val>
                                            <p:fltVal val="0"/>
                                          </p:val>
                                        </p:tav>
                                      </p:tavLst>
                                    </p:anim>
                                    <p:animEffect transition="in" filter="fade">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7000"/>
                                  </p:stCondLst>
                                  <p:childTnLst>
                                    <p:set>
                                      <p:cBhvr>
                                        <p:cTn id="14" dur="1" fill="hold">
                                          <p:stCondLst>
                                            <p:cond delay="0"/>
                                          </p:stCondLst>
                                        </p:cTn>
                                        <p:tgtEl>
                                          <p:spTgt spid="7"/>
                                        </p:tgtEl>
                                        <p:attrNameLst>
                                          <p:attrName>style.visibility</p:attrName>
                                        </p:attrNameLst>
                                      </p:cBhvr>
                                      <p:to>
                                        <p:strVal val="visible"/>
                                      </p:to>
                                    </p:set>
                                    <p:anim calcmode="lin" valueType="num">
                                      <p:cBhvr>
                                        <p:cTn id="15" dur="2000" fill="hold"/>
                                        <p:tgtEl>
                                          <p:spTgt spid="7"/>
                                        </p:tgtEl>
                                        <p:attrNameLst>
                                          <p:attrName>ppt_w</p:attrName>
                                        </p:attrNameLst>
                                      </p:cBhvr>
                                      <p:tavLst>
                                        <p:tav tm="0">
                                          <p:val>
                                            <p:fltVal val="0"/>
                                          </p:val>
                                        </p:tav>
                                        <p:tav tm="100000">
                                          <p:val>
                                            <p:strVal val="#ppt_w"/>
                                          </p:val>
                                        </p:tav>
                                      </p:tavLst>
                                    </p:anim>
                                    <p:anim calcmode="lin" valueType="num">
                                      <p:cBhvr>
                                        <p:cTn id="16" dur="2000" fill="hold"/>
                                        <p:tgtEl>
                                          <p:spTgt spid="7"/>
                                        </p:tgtEl>
                                        <p:attrNameLst>
                                          <p:attrName>ppt_h</p:attrName>
                                        </p:attrNameLst>
                                      </p:cBhvr>
                                      <p:tavLst>
                                        <p:tav tm="0">
                                          <p:val>
                                            <p:fltVal val="0"/>
                                          </p:val>
                                        </p:tav>
                                        <p:tav tm="100000">
                                          <p:val>
                                            <p:strVal val="#ppt_h"/>
                                          </p:val>
                                        </p:tav>
                                      </p:tavLst>
                                    </p:anim>
                                    <p:anim calcmode="lin" valueType="num">
                                      <p:cBhvr>
                                        <p:cTn id="17" dur="2000" fill="hold"/>
                                        <p:tgtEl>
                                          <p:spTgt spid="7"/>
                                        </p:tgtEl>
                                        <p:attrNameLst>
                                          <p:attrName>style.rotation</p:attrName>
                                        </p:attrNameLst>
                                      </p:cBhvr>
                                      <p:tavLst>
                                        <p:tav tm="0">
                                          <p:val>
                                            <p:fltVal val="90"/>
                                          </p:val>
                                        </p:tav>
                                        <p:tav tm="100000">
                                          <p:val>
                                            <p:fltVal val="0"/>
                                          </p:val>
                                        </p:tav>
                                      </p:tavLst>
                                    </p:anim>
                                    <p:animEffect transition="in" filter="fade">
                                      <p:cBhvr>
                                        <p:cTn id="18" dur="2000"/>
                                        <p:tgtEl>
                                          <p:spTgt spid="7"/>
                                        </p:tgtEl>
                                      </p:cBhvr>
                                    </p:animEffect>
                                  </p:childTnLst>
                                </p:cTn>
                              </p:par>
                            </p:childTnLst>
                          </p:cTn>
                        </p:par>
                        <p:par>
                          <p:cTn id="19" fill="hold">
                            <p:stCondLst>
                              <p:cond delay="9000"/>
                            </p:stCondLst>
                            <p:childTnLst>
                              <p:par>
                                <p:cTn id="20" presetID="31" presetClass="entr" presetSubtype="0" fill="hold" grpId="0" nodeType="afterEffect">
                                  <p:stCondLst>
                                    <p:cond delay="7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par>
                          <p:cTn id="26" fill="hold">
                            <p:stCondLst>
                              <p:cond delay="17000"/>
                            </p:stCondLst>
                            <p:childTnLst>
                              <p:par>
                                <p:cTn id="27" presetID="31" presetClass="entr" presetSubtype="0" fill="hold" grpId="0" nodeType="afterEffect">
                                  <p:stCondLst>
                                    <p:cond delay="70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3">
      <a:dk1>
        <a:sysClr val="windowText" lastClr="000000"/>
      </a:dk1>
      <a:lt1>
        <a:sysClr val="window" lastClr="FFFFFF"/>
      </a:lt1>
      <a:dk2>
        <a:srgbClr val="000000"/>
      </a:dk2>
      <a:lt2>
        <a:srgbClr val="0C0C0C"/>
      </a:lt2>
      <a:accent1>
        <a:srgbClr val="FFCC00"/>
      </a:accent1>
      <a:accent2>
        <a:srgbClr val="FFCC00"/>
      </a:accent2>
      <a:accent3>
        <a:srgbClr val="0C0C0C"/>
      </a:accent3>
      <a:accent4>
        <a:srgbClr val="FFCC00"/>
      </a:accent4>
      <a:accent5>
        <a:srgbClr val="FFCC00"/>
      </a:accent5>
      <a:accent6>
        <a:srgbClr val="0C0C0C"/>
      </a:accent6>
      <a:hlink>
        <a:srgbClr val="5F5F5F"/>
      </a:hlink>
      <a:folHlink>
        <a:srgbClr val="FFCC0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306FE-3C13-447E-86EE-A14EA9341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7F4E112-810E-4A37-A8B2-3B5DDE771497}">
  <ds:schemaRefs>
    <ds:schemaRef ds:uri="http://schemas.microsoft.com/sharepoint/v3/contenttype/forms"/>
  </ds:schemaRefs>
</ds:datastoreItem>
</file>

<file path=customXml/itemProps3.xml><?xml version="1.0" encoding="utf-8"?>
<ds:datastoreItem xmlns:ds="http://schemas.openxmlformats.org/officeDocument/2006/customXml" ds:itemID="{489A431E-722E-4593-BF48-1C42686E4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8234</TotalTime>
  <Words>313</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Aharoni</vt:lpstr>
      <vt:lpstr>Arial</vt:lpstr>
      <vt:lpstr>Calibri</vt:lpstr>
      <vt:lpstr>Cooper Black</vt:lpstr>
      <vt:lpstr>Corbel</vt:lpstr>
      <vt:lpstr>Parallax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La'Mon Stith</dc:creator>
  <cp:lastModifiedBy>Jeff Iannucci</cp:lastModifiedBy>
  <cp:revision>41</cp:revision>
  <dcterms:created xsi:type="dcterms:W3CDTF">2021-04-05T23:49:30Z</dcterms:created>
  <dcterms:modified xsi:type="dcterms:W3CDTF">2021-04-28T23:57:26Z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