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9" r:id="rId3"/>
    <p:sldId id="257" r:id="rId4"/>
    <p:sldId id="256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92B0-DDE7-4349-B0E6-3140A23EEF6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DC9B-5C3D-4D57-95BD-21C2E3A79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92B0-DDE7-4349-B0E6-3140A23EEF6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DC9B-5C3D-4D57-95BD-21C2E3A79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27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92B0-DDE7-4349-B0E6-3140A23EEF6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DC9B-5C3D-4D57-95BD-21C2E3A79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01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92B0-DDE7-4349-B0E6-3140A23EEF6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DC9B-5C3D-4D57-95BD-21C2E3A79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8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92B0-DDE7-4349-B0E6-3140A23EEF6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DC9B-5C3D-4D57-95BD-21C2E3A79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01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92B0-DDE7-4349-B0E6-3140A23EEF6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DC9B-5C3D-4D57-95BD-21C2E3A79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1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92B0-DDE7-4349-B0E6-3140A23EEF6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DC9B-5C3D-4D57-95BD-21C2E3A79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4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92B0-DDE7-4349-B0E6-3140A23EEF6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DC9B-5C3D-4D57-95BD-21C2E3A79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47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92B0-DDE7-4349-B0E6-3140A23EEF6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DC9B-5C3D-4D57-95BD-21C2E3A79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04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92B0-DDE7-4349-B0E6-3140A23EEF6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DC9B-5C3D-4D57-95BD-21C2E3A79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3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92B0-DDE7-4349-B0E6-3140A23EEF6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DC9B-5C3D-4D57-95BD-21C2E3A79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5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92B0-DDE7-4349-B0E6-3140A23EEF60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DC9B-5C3D-4D57-95BD-21C2E3A79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925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VOTING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90424"/>
          </a:xfrm>
        </p:spPr>
        <p:txBody>
          <a:bodyPr>
            <a:normAutofit fontScale="92500" lnSpcReduction="10000"/>
          </a:bodyPr>
          <a:lstStyle/>
          <a:p>
            <a:r>
              <a:rPr lang="en-IN" sz="3300" b="1"/>
              <a:t>GROUP 6</a:t>
            </a:r>
            <a:endParaRPr lang="en-IN" sz="3300" b="1" dirty="0"/>
          </a:p>
          <a:p>
            <a:r>
              <a:rPr lang="en-IN" dirty="0"/>
              <a:t>Hanna Mariam Roji(RA2111038010023)</a:t>
            </a:r>
          </a:p>
          <a:p>
            <a:r>
              <a:rPr lang="en-IN" dirty="0"/>
              <a:t>Rohan Jaison Mathew(RA2111038010024)</a:t>
            </a:r>
          </a:p>
          <a:p>
            <a:r>
              <a:rPr lang="en-IN" dirty="0"/>
              <a:t>Shelton D(RA2111038010025)</a:t>
            </a:r>
          </a:p>
          <a:p>
            <a:r>
              <a:rPr lang="en-IN" dirty="0"/>
              <a:t>Muhammed </a:t>
            </a:r>
            <a:r>
              <a:rPr lang="en-IN" dirty="0" err="1"/>
              <a:t>Razeen</a:t>
            </a:r>
            <a:r>
              <a:rPr lang="en-IN" dirty="0"/>
              <a:t> PA(RA2111038010026)</a:t>
            </a:r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04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u="sng" dirty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1690688"/>
            <a:ext cx="1076295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Our project is regarding an election voting system where the user can </a:t>
            </a:r>
            <a:r>
              <a:rPr lang="en-IN" dirty="0" err="1"/>
              <a:t>vote,view</a:t>
            </a:r>
            <a:r>
              <a:rPr lang="en-IN" dirty="0"/>
              <a:t> the leads as well as the vote count. </a:t>
            </a:r>
            <a:r>
              <a:rPr lang="en-US" dirty="0"/>
              <a:t>Online Voting System is developed with the aim of creating a platform which will make voting process easier, allowing citizens above 18 years of age to cast their vote online.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29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200" u="sng" dirty="0"/>
              <a:t>ALGORITHM</a:t>
            </a:r>
            <a:endParaRPr lang="en-IN" u="sng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u="sng" dirty="0"/>
              <a:t>STEP 1  </a:t>
            </a:r>
            <a:r>
              <a:rPr lang="en-IN" sz="2600" dirty="0"/>
              <a:t>- Start</a:t>
            </a:r>
          </a:p>
          <a:p>
            <a:pPr marL="0" indent="0">
              <a:buNone/>
            </a:pPr>
            <a:r>
              <a:rPr lang="en-IN" sz="2600" u="sng" dirty="0"/>
              <a:t>STEP 2  </a:t>
            </a:r>
            <a:r>
              <a:rPr lang="en-IN" sz="2600" dirty="0"/>
              <a:t>- Declare variables </a:t>
            </a:r>
          </a:p>
          <a:p>
            <a:pPr marL="0" indent="0">
              <a:buNone/>
            </a:pPr>
            <a:r>
              <a:rPr lang="en-IN" sz="2600" u="sng" dirty="0"/>
              <a:t>STEP 3  </a:t>
            </a:r>
            <a:r>
              <a:rPr lang="en-IN" sz="2600" dirty="0"/>
              <a:t>- Give available choices to the user – to cast vote, find vote count, find leading candidate and to exit</a:t>
            </a:r>
          </a:p>
          <a:p>
            <a:pPr marL="0" indent="0">
              <a:buNone/>
            </a:pPr>
            <a:r>
              <a:rPr lang="en-IN" sz="2600" u="sng" dirty="0"/>
              <a:t>STEP 4  </a:t>
            </a:r>
            <a:r>
              <a:rPr lang="en-IN" sz="2600" dirty="0"/>
              <a:t>-Take the inputs given by the user</a:t>
            </a:r>
          </a:p>
          <a:p>
            <a:pPr marL="0" indent="0">
              <a:buNone/>
            </a:pPr>
            <a:r>
              <a:rPr lang="en-IN" sz="2600" u="sng" dirty="0"/>
              <a:t>STEP 5  </a:t>
            </a:r>
            <a:r>
              <a:rPr lang="en-IN" sz="2600" dirty="0"/>
              <a:t>-Display the results</a:t>
            </a:r>
          </a:p>
          <a:p>
            <a:pPr marL="0" indent="0">
              <a:buNone/>
            </a:pPr>
            <a:r>
              <a:rPr lang="en-IN" sz="2600" u="sng" dirty="0"/>
              <a:t>STEP 6  - End the program when the choice is entered by the user </a:t>
            </a:r>
          </a:p>
        </p:txBody>
      </p:sp>
    </p:spTree>
    <p:extLst>
      <p:ext uri="{BB962C8B-B14F-4D97-AF65-F5344CB8AC3E}">
        <p14:creationId xmlns:p14="http://schemas.microsoft.com/office/powerpoint/2010/main" val="370783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8098" y="225082"/>
            <a:ext cx="295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FLOW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A1125-884D-4D14-8A6E-27A52ACDB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98" y="978906"/>
            <a:ext cx="6290571" cy="55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7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8F4E43-3317-4272-9286-4C3E3976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6477000"/>
          </a:xfrm>
        </p:spPr>
        <p:txBody>
          <a:bodyPr>
            <a:noAutofit/>
          </a:bodyPr>
          <a:lstStyle/>
          <a:p>
            <a:r>
              <a:rPr lang="en-US" sz="1600" dirty="0"/>
              <a:t>Program:</a:t>
            </a:r>
            <a:br>
              <a:rPr lang="en-US" sz="1600" dirty="0"/>
            </a:br>
            <a:r>
              <a:rPr lang="en-US" sz="1600" dirty="0"/>
              <a:t>#include&lt;stdio.h&gt;</a:t>
            </a:r>
            <a:br>
              <a:rPr lang="en-US" sz="1600" dirty="0"/>
            </a:br>
            <a:r>
              <a:rPr lang="en-US" sz="1600" dirty="0"/>
              <a:t>#define CANDIDATE_COUNT</a:t>
            </a:r>
            <a:br>
              <a:rPr lang="en-US" sz="1600" dirty="0"/>
            </a:br>
            <a:r>
              <a:rPr lang="en-US" sz="1600" dirty="0"/>
              <a:t>#define CANDIDATE1 "Shelton“</a:t>
            </a:r>
            <a:br>
              <a:rPr lang="en-US" sz="1600" dirty="0"/>
            </a:br>
            <a:r>
              <a:rPr lang="en-US" sz="1600" dirty="0"/>
              <a:t>#define CANDIDATE2 "Rohan“</a:t>
            </a:r>
            <a:br>
              <a:rPr lang="en-US" sz="1600" dirty="0"/>
            </a:br>
            <a:r>
              <a:rPr lang="en-US" sz="1600" dirty="0"/>
              <a:t>#define CANDIDATE3 "Muhammed“</a:t>
            </a:r>
            <a:br>
              <a:rPr lang="en-US" sz="1600" dirty="0"/>
            </a:br>
            <a:r>
              <a:rPr lang="en-US" sz="1600" dirty="0"/>
              <a:t>#define CANDIDATE4 "Hanna“</a:t>
            </a:r>
            <a:br>
              <a:rPr lang="en-US" sz="1600" dirty="0"/>
            </a:br>
            <a:r>
              <a:rPr lang="en-US" sz="1600" dirty="0"/>
              <a:t>int votesCount1=0, votesCount2=0, votesCount3=0, votesCount4=0, </a:t>
            </a:r>
            <a:r>
              <a:rPr lang="en-US" sz="1600" dirty="0" err="1"/>
              <a:t>spoiledtvotes</a:t>
            </a:r>
            <a:r>
              <a:rPr lang="en-US" sz="1600" dirty="0"/>
              <a:t>=0;</a:t>
            </a:r>
            <a:br>
              <a:rPr lang="en-US" sz="1600" dirty="0"/>
            </a:br>
            <a:r>
              <a:rPr lang="en-US" sz="1600" dirty="0"/>
              <a:t>void </a:t>
            </a:r>
            <a:r>
              <a:rPr lang="en-US" sz="1600" dirty="0" err="1"/>
              <a:t>castVote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>{int choice;  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("\n\n ### Please choose your Candidate ####\n\n");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("\n 1. %s", CANDIDATE1);</a:t>
            </a:r>
            <a:r>
              <a:rPr lang="en-US" sz="1600" dirty="0" err="1"/>
              <a:t>printf</a:t>
            </a:r>
            <a:r>
              <a:rPr lang="en-US" sz="1600" dirty="0"/>
              <a:t>("\n 2. %s", CANDIDATE2);</a:t>
            </a:r>
            <a:r>
              <a:rPr lang="en-US" sz="1600" dirty="0" err="1"/>
              <a:t>printf</a:t>
            </a:r>
            <a:r>
              <a:rPr lang="en-US" sz="1600" dirty="0"/>
              <a:t>("\n 3. %s", CANDIDATE3);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("\n 4. %s", CANDIDATE4);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("\n 5. %s", "None of These");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("\n\n Input your choice (1 - 4) : ");</a:t>
            </a:r>
            <a:br>
              <a:rPr lang="en-US" sz="1600" dirty="0"/>
            </a:br>
            <a:r>
              <a:rPr lang="en-US" sz="1600" dirty="0" err="1"/>
              <a:t>scanf</a:t>
            </a:r>
            <a:r>
              <a:rPr lang="en-US" sz="1600" dirty="0"/>
              <a:t>("%</a:t>
            </a:r>
            <a:r>
              <a:rPr lang="en-US" sz="1600" dirty="0" err="1"/>
              <a:t>d",&amp;choice</a:t>
            </a:r>
            <a:r>
              <a:rPr lang="en-US" sz="1600" dirty="0"/>
              <a:t>);switch(choice)</a:t>
            </a:r>
            <a:br>
              <a:rPr lang="en-US" sz="1600" dirty="0"/>
            </a:br>
            <a:r>
              <a:rPr lang="en-US" sz="1600" dirty="0"/>
              <a:t>{    case 1: votesCount1++; break;</a:t>
            </a:r>
            <a:br>
              <a:rPr lang="en-US" sz="1600" dirty="0"/>
            </a:br>
            <a:r>
              <a:rPr lang="en-US" sz="1600" dirty="0"/>
              <a:t>    case 2: votesCount2++; break;</a:t>
            </a:r>
            <a:br>
              <a:rPr lang="en-US" sz="1600" dirty="0"/>
            </a:br>
            <a:r>
              <a:rPr lang="en-US" sz="1600" dirty="0"/>
              <a:t>    case 3: votesCount3++; break;</a:t>
            </a:r>
            <a:br>
              <a:rPr lang="en-US" sz="1600" dirty="0"/>
            </a:br>
            <a:r>
              <a:rPr lang="en-US" sz="1600" dirty="0"/>
              <a:t>    case 4: votesCount4++; break;</a:t>
            </a:r>
            <a:br>
              <a:rPr lang="en-US" sz="1600" dirty="0"/>
            </a:br>
            <a:r>
              <a:rPr lang="en-US" sz="1600" dirty="0"/>
              <a:t>    case 5: </a:t>
            </a:r>
            <a:r>
              <a:rPr lang="en-US" sz="1600" dirty="0" err="1"/>
              <a:t>spoiledtvotes</a:t>
            </a:r>
            <a:r>
              <a:rPr lang="en-US" sz="1600" dirty="0"/>
              <a:t>++; break;</a:t>
            </a:r>
            <a:br>
              <a:rPr lang="en-US" sz="1600" dirty="0"/>
            </a:br>
            <a:r>
              <a:rPr lang="en-US" sz="1600" dirty="0"/>
              <a:t>    default: </a:t>
            </a:r>
            <a:r>
              <a:rPr lang="en-US" sz="1600" dirty="0" err="1"/>
              <a:t>printf</a:t>
            </a:r>
            <a:r>
              <a:rPr lang="en-US" sz="1600" dirty="0"/>
              <a:t>("\n Error: Wrong Choice !! Please retry");</a:t>
            </a:r>
            <a:br>
              <a:rPr lang="en-US" sz="1600" dirty="0"/>
            </a:br>
            <a:r>
              <a:rPr lang="en-US" sz="1600" dirty="0"/>
              <a:t>             </a:t>
            </a:r>
            <a:r>
              <a:rPr lang="en-US" sz="1600" dirty="0" err="1"/>
              <a:t>getchar</a:t>
            </a:r>
            <a:r>
              <a:rPr lang="en-US" sz="1600" dirty="0"/>
              <a:t>();}</a:t>
            </a:r>
            <a:br>
              <a:rPr lang="en-US" sz="1600" dirty="0"/>
            </a:br>
            <a:r>
              <a:rPr lang="en-US" sz="1600" dirty="0" err="1"/>
              <a:t>printf</a:t>
            </a:r>
            <a:r>
              <a:rPr lang="en-US" sz="1600" dirty="0"/>
              <a:t>("\n thanks for vote !!");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152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E95A7D-8FF8-4D9A-8A20-E45AEE39C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55" y="0"/>
            <a:ext cx="9021889" cy="6176963"/>
          </a:xfrm>
        </p:spPr>
      </p:pic>
    </p:spTree>
    <p:extLst>
      <p:ext uri="{BB962C8B-B14F-4D97-AF65-F5344CB8AC3E}">
        <p14:creationId xmlns:p14="http://schemas.microsoft.com/office/powerpoint/2010/main" val="148932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0E47F7-7F11-4FF2-8508-022F4A912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480996"/>
            <a:ext cx="3800503" cy="4562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F9FE87-98E5-4988-8264-48E9A191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1" y="480996"/>
            <a:ext cx="3714777" cy="4562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92D83-3A95-43F1-84A3-E17DFB14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74" y="480996"/>
            <a:ext cx="3743352" cy="45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396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VOTING SYSTEM </vt:lpstr>
      <vt:lpstr>ABSTRACT</vt:lpstr>
      <vt:lpstr>PowerPoint Presentation</vt:lpstr>
      <vt:lpstr>PowerPoint Presentation</vt:lpstr>
      <vt:lpstr>Program: #include&lt;stdio.h&gt; #define CANDIDATE_COUNT #define CANDIDATE1 "Shelton“ #define CANDIDATE2 "Rohan“ #define CANDIDATE3 "Muhammed“ #define CANDIDATE4 "Hanna“ int votesCount1=0, votesCount2=0, votesCount3=0, votesCount4=0, spoiledtvotes=0; void castVote() {int choice;     printf("\n\n ### Please choose your Candidate ####\n\n");   printf("\n 1. %s", CANDIDATE1);printf("\n 2. %s", CANDIDATE2);printf("\n 3. %s", CANDIDATE3);   printf("\n 4. %s", CANDIDATE4);   printf("\n 5. %s", "None of These");   printf("\n\n Input your choice (1 - 4) : "); scanf("%d",&amp;choice);switch(choice) {    case 1: votesCount1++; break;     case 2: votesCount2++; break;     case 3: votesCount3++; break;     case 4: votesCount4++; break;     case 5: spoiledtvotes++; break;     default: printf("\n Error: Wrong Choice !! Please retry");              getchar();} printf("\n thanks for vote !!"); }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Jash Desai</dc:creator>
  <cp:lastModifiedBy>LATITUDE</cp:lastModifiedBy>
  <cp:revision>13</cp:revision>
  <dcterms:created xsi:type="dcterms:W3CDTF">2020-12-07T06:34:37Z</dcterms:created>
  <dcterms:modified xsi:type="dcterms:W3CDTF">2022-01-04T14:03:58Z</dcterms:modified>
</cp:coreProperties>
</file>