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B18F03-2980-47A2-8881-C53569C0C7FE}">
  <a:tblStyle styleId="{A4B18F03-2980-47A2-8881-C53569C0C7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2.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2.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2.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1.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1.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7.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1.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6.png"/><Relationship Id="rId4" Type="http://schemas.openxmlformats.org/officeDocument/2006/relationships/image" Target="../media/image1.jpg"/><Relationship Id="rId5" Type="http://schemas.openxmlformats.org/officeDocument/2006/relationships/image" Target="../media/image2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9.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{A4B18F03-2980-47A2-8881-C53569C0C7FE}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{A4B18F03-2980-47A2-8881-C53569C0C7FE}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{A4B18F03-2980-47A2-8881-C53569C0C7FE}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{A4B18F03-2980-47A2-8881-C53569C0C7FE}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{A4B18F03-2980-47A2-8881-C53569C0C7FE}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