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23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59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51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72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40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69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529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67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68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85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0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7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7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7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6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3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97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B39E-BC15-5940-8C47-BF567BE001D2}" type="datetimeFigureOut">
              <a:rPr lang="id-ID" smtClean="0"/>
              <a:t>23/11/20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D2E4-3628-8C4E-BE7A-A12B6FA697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7539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F401-F37E-1747-90C3-D2D0B380B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KUIS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B52BF-2A78-854C-B450-B1A73782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PRAKTIKUM PBO 2020-2021 TI-2C</a:t>
            </a:r>
          </a:p>
        </p:txBody>
      </p:sp>
    </p:spTree>
    <p:extLst>
      <p:ext uri="{BB962C8B-B14F-4D97-AF65-F5344CB8AC3E}">
        <p14:creationId xmlns:p14="http://schemas.microsoft.com/office/powerpoint/2010/main" val="93711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686A-5A6E-B14B-908F-486BC124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88B95-C63F-A744-B1BD-68DA2489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08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F9D96-A798-B945-B9A0-CB9288EEF2AA}"/>
              </a:ext>
            </a:extLst>
          </p:cNvPr>
          <p:cNvSpPr txBox="1"/>
          <p:nvPr/>
        </p:nvSpPr>
        <p:spPr>
          <a:xfrm>
            <a:off x="6586538" y="3986220"/>
            <a:ext cx="43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Penerbit adalah sebuah </a:t>
            </a:r>
            <a:r>
              <a:rPr lang="id-ID" dirty="0" err="1"/>
              <a:t>interface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96623-D6DA-FE4C-94AB-A7C55D97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8" y="4405316"/>
            <a:ext cx="210820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6348B-7ABF-4A4C-8E99-DC147204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6" y="5535622"/>
            <a:ext cx="5578344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BE5E-6D8A-E349-966A-29C67731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KETENTUAN 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82E1-2017-B44B-955F-BA74A56D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setJMLHalaman</a:t>
            </a:r>
            <a:r>
              <a:rPr lang="id-ID" dirty="0"/>
              <a:t> pada Majalah harus menambahkan dua halaman tambahan jika </a:t>
            </a:r>
            <a:r>
              <a:rPr lang="id-ID" dirty="0" err="1"/>
              <a:t>cover</a:t>
            </a:r>
            <a:r>
              <a:rPr lang="id-ID" dirty="0"/>
              <a:t> ikut dihitung</a:t>
            </a:r>
          </a:p>
          <a:p>
            <a:r>
              <a:rPr lang="id-ID" dirty="0" err="1"/>
              <a:t>setJMLHalaman</a:t>
            </a:r>
            <a:r>
              <a:rPr lang="id-ID" dirty="0"/>
              <a:t> pada Buku harus menambahkan empat halaman tambahan jika </a:t>
            </a:r>
            <a:r>
              <a:rPr lang="id-ID" dirty="0" err="1"/>
              <a:t>cover</a:t>
            </a:r>
            <a:r>
              <a:rPr lang="id-ID" dirty="0"/>
              <a:t> ikut dihitung</a:t>
            </a:r>
          </a:p>
          <a:p>
            <a:r>
              <a:rPr lang="id-ID" dirty="0"/>
              <a:t>Isi </a:t>
            </a:r>
            <a:r>
              <a:rPr lang="id-ID" dirty="0" err="1"/>
              <a:t>method</a:t>
            </a:r>
            <a:r>
              <a:rPr lang="id-ID" dirty="0"/>
              <a:t> Proses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6B4DC-93F6-2340-8C7C-C0BBF7FA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4" y="4129089"/>
            <a:ext cx="8050979" cy="26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01B-EAE2-7E40-93EB-48CE040D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Test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53C05-3906-6B41-AE4D-233F45F9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57588"/>
            <a:ext cx="4469616" cy="3300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40A05-FD2C-CE4C-B510-4DF90282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408" y="4429125"/>
            <a:ext cx="7647592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4AE95-45BC-E14F-BAAB-A99DED7D0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84" y="2395541"/>
            <a:ext cx="4865099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6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{2C96D3BC-244C-A94A-A37E-A948540D0F39}tf10001079</Template>
  <TotalTime>12</TotalTime>
  <Words>42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KUIS 2</vt:lpstr>
      <vt:lpstr>CLASS DIAGRAM</vt:lpstr>
      <vt:lpstr>KETENTUAN LAIN</vt:lpstr>
      <vt:lpstr>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2</dc:title>
  <dc:creator>Microsoft Office User</dc:creator>
  <cp:lastModifiedBy>Microsoft Office User</cp:lastModifiedBy>
  <cp:revision>3</cp:revision>
  <dcterms:created xsi:type="dcterms:W3CDTF">2020-11-23T02:15:25Z</dcterms:created>
  <dcterms:modified xsi:type="dcterms:W3CDTF">2020-11-23T02:27:54Z</dcterms:modified>
</cp:coreProperties>
</file>