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1" r:id="rId6"/>
    <p:sldId id="271" r:id="rId7"/>
    <p:sldId id="259" r:id="rId8"/>
    <p:sldId id="264" r:id="rId9"/>
    <p:sldId id="265" r:id="rId10"/>
    <p:sldId id="267" r:id="rId11"/>
    <p:sldId id="268" r:id="rId12"/>
    <p:sldId id="269" r:id="rId13"/>
    <p:sldId id="263" r:id="rId14"/>
    <p:sldId id="266" r:id="rId15"/>
    <p:sldId id="260" r:id="rId16"/>
    <p:sldId id="272"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9BCAD7-5AD9-4DC6-AD91-C84511CD3B3D}" v="9" dt="2023-02-03T22:32:26.7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mar Tomlinson" userId="b6a9bec6854eda69" providerId="LiveId" clId="{8D4C8395-C916-4985-A14E-15C204DA85A4}"/>
    <pc:docChg chg="undo custSel addSld modSld">
      <pc:chgData name="Shemar Tomlinson" userId="b6a9bec6854eda69" providerId="LiveId" clId="{8D4C8395-C916-4985-A14E-15C204DA85A4}" dt="2023-01-18T23:25:21.273" v="3104" actId="26606"/>
      <pc:docMkLst>
        <pc:docMk/>
      </pc:docMkLst>
      <pc:sldChg chg="addSp delSp modSp mod setBg">
        <pc:chgData name="Shemar Tomlinson" userId="b6a9bec6854eda69" providerId="LiveId" clId="{8D4C8395-C916-4985-A14E-15C204DA85A4}" dt="2023-01-18T16:07:07.733" v="1430" actId="26606"/>
        <pc:sldMkLst>
          <pc:docMk/>
          <pc:sldMk cId="731772096" sldId="257"/>
        </pc:sldMkLst>
        <pc:spChg chg="mod">
          <ac:chgData name="Shemar Tomlinson" userId="b6a9bec6854eda69" providerId="LiveId" clId="{8D4C8395-C916-4985-A14E-15C204DA85A4}" dt="2023-01-18T16:07:07.733" v="1430" actId="26606"/>
          <ac:spMkLst>
            <pc:docMk/>
            <pc:sldMk cId="731772096" sldId="257"/>
            <ac:spMk id="2" creationId="{04E9C334-62CF-CFC3-CE5C-D6DF2FBD50D3}"/>
          </ac:spMkLst>
        </pc:spChg>
        <pc:spChg chg="mod">
          <ac:chgData name="Shemar Tomlinson" userId="b6a9bec6854eda69" providerId="LiveId" clId="{8D4C8395-C916-4985-A14E-15C204DA85A4}" dt="2023-01-18T16:07:07.733" v="1430" actId="26606"/>
          <ac:spMkLst>
            <pc:docMk/>
            <pc:sldMk cId="731772096" sldId="257"/>
            <ac:spMk id="3" creationId="{E3D660A8-7B7C-A580-335C-5C0A4ABABAAB}"/>
          </ac:spMkLst>
        </pc:spChg>
        <pc:spChg chg="del">
          <ac:chgData name="Shemar Tomlinson" userId="b6a9bec6854eda69" providerId="LiveId" clId="{8D4C8395-C916-4985-A14E-15C204DA85A4}" dt="2023-01-18T16:07:07.733" v="1430" actId="26606"/>
          <ac:spMkLst>
            <pc:docMk/>
            <pc:sldMk cId="731772096" sldId="257"/>
            <ac:spMk id="8" creationId="{AD21898E-86C0-4C8A-A76C-DF33E844C87A}"/>
          </ac:spMkLst>
        </pc:spChg>
        <pc:spChg chg="del">
          <ac:chgData name="Shemar Tomlinson" userId="b6a9bec6854eda69" providerId="LiveId" clId="{8D4C8395-C916-4985-A14E-15C204DA85A4}" dt="2023-01-18T16:07:07.733" v="1430" actId="26606"/>
          <ac:spMkLst>
            <pc:docMk/>
            <pc:sldMk cId="731772096" sldId="257"/>
            <ac:spMk id="10" creationId="{5C8F04BD-D093-45D0-B54C-50FDB308B4EE}"/>
          </ac:spMkLst>
        </pc:spChg>
        <pc:spChg chg="add">
          <ac:chgData name="Shemar Tomlinson" userId="b6a9bec6854eda69" providerId="LiveId" clId="{8D4C8395-C916-4985-A14E-15C204DA85A4}" dt="2023-01-18T16:07:07.733" v="1430" actId="26606"/>
          <ac:spMkLst>
            <pc:docMk/>
            <pc:sldMk cId="731772096" sldId="257"/>
            <ac:spMk id="15" creationId="{C5E6CFF1-2F42-4E10-9A97-F116F46F53FE}"/>
          </ac:spMkLst>
        </pc:spChg>
        <pc:picChg chg="add mod ord">
          <ac:chgData name="Shemar Tomlinson" userId="b6a9bec6854eda69" providerId="LiveId" clId="{8D4C8395-C916-4985-A14E-15C204DA85A4}" dt="2023-01-18T16:07:07.733" v="1430" actId="26606"/>
          <ac:picMkLst>
            <pc:docMk/>
            <pc:sldMk cId="731772096" sldId="257"/>
            <ac:picMk id="5" creationId="{4873A1F9-57B6-7C5D-1AE3-87140BF24AF4}"/>
          </ac:picMkLst>
        </pc:picChg>
        <pc:picChg chg="del">
          <ac:chgData name="Shemar Tomlinson" userId="b6a9bec6854eda69" providerId="LiveId" clId="{8D4C8395-C916-4985-A14E-15C204DA85A4}" dt="2023-01-17T18:15:37.489" v="691" actId="478"/>
          <ac:picMkLst>
            <pc:docMk/>
            <pc:sldMk cId="731772096" sldId="257"/>
            <ac:picMk id="7" creationId="{1E73B589-4D58-F387-3EFE-2C7B4EE6B1E4}"/>
          </ac:picMkLst>
        </pc:picChg>
        <pc:picChg chg="del">
          <ac:chgData name="Shemar Tomlinson" userId="b6a9bec6854eda69" providerId="LiveId" clId="{8D4C8395-C916-4985-A14E-15C204DA85A4}" dt="2023-01-17T18:15:38.124" v="692" actId="478"/>
          <ac:picMkLst>
            <pc:docMk/>
            <pc:sldMk cId="731772096" sldId="257"/>
            <ac:picMk id="11" creationId="{5F51A3A5-57B5-31FB-59AC-E3C3C5193E32}"/>
          </ac:picMkLst>
        </pc:picChg>
        <pc:cxnChg chg="add">
          <ac:chgData name="Shemar Tomlinson" userId="b6a9bec6854eda69" providerId="LiveId" clId="{8D4C8395-C916-4985-A14E-15C204DA85A4}" dt="2023-01-18T16:07:07.733" v="1430" actId="26606"/>
          <ac:cxnSpMkLst>
            <pc:docMk/>
            <pc:sldMk cId="731772096" sldId="257"/>
            <ac:cxnSpMk id="17" creationId="{67182200-4859-4C8D-BCBB-55B245C28BA3}"/>
          </ac:cxnSpMkLst>
        </pc:cxnChg>
      </pc:sldChg>
      <pc:sldChg chg="modSp">
        <pc:chgData name="Shemar Tomlinson" userId="b6a9bec6854eda69" providerId="LiveId" clId="{8D4C8395-C916-4985-A14E-15C204DA85A4}" dt="2023-01-18T17:10:24.446" v="1546" actId="20577"/>
        <pc:sldMkLst>
          <pc:docMk/>
          <pc:sldMk cId="3706880852" sldId="258"/>
        </pc:sldMkLst>
        <pc:graphicFrameChg chg="mod">
          <ac:chgData name="Shemar Tomlinson" userId="b6a9bec6854eda69" providerId="LiveId" clId="{8D4C8395-C916-4985-A14E-15C204DA85A4}" dt="2023-01-18T17:10:24.446" v="1546" actId="20577"/>
          <ac:graphicFrameMkLst>
            <pc:docMk/>
            <pc:sldMk cId="3706880852" sldId="258"/>
            <ac:graphicFrameMk id="73" creationId="{0D5C146D-D4E1-72AB-5CDC-2B1208B02E29}"/>
          </ac:graphicFrameMkLst>
        </pc:graphicFrameChg>
      </pc:sldChg>
      <pc:sldChg chg="modSp mod">
        <pc:chgData name="Shemar Tomlinson" userId="b6a9bec6854eda69" providerId="LiveId" clId="{8D4C8395-C916-4985-A14E-15C204DA85A4}" dt="2023-01-18T17:17:57.695" v="1684" actId="20577"/>
        <pc:sldMkLst>
          <pc:docMk/>
          <pc:sldMk cId="2285378197" sldId="259"/>
        </pc:sldMkLst>
        <pc:spChg chg="mod">
          <ac:chgData name="Shemar Tomlinson" userId="b6a9bec6854eda69" providerId="LiveId" clId="{8D4C8395-C916-4985-A14E-15C204DA85A4}" dt="2023-01-18T17:17:57.695" v="1684" actId="20577"/>
          <ac:spMkLst>
            <pc:docMk/>
            <pc:sldMk cId="2285378197" sldId="259"/>
            <ac:spMk id="3" creationId="{0AD6B4D6-C9AF-960D-966D-5851DDDB1D70}"/>
          </ac:spMkLst>
        </pc:spChg>
      </pc:sldChg>
      <pc:sldChg chg="modSp mod">
        <pc:chgData name="Shemar Tomlinson" userId="b6a9bec6854eda69" providerId="LiveId" clId="{8D4C8395-C916-4985-A14E-15C204DA85A4}" dt="2023-01-18T17:11:45.911" v="1573" actId="20577"/>
        <pc:sldMkLst>
          <pc:docMk/>
          <pc:sldMk cId="774458192" sldId="262"/>
        </pc:sldMkLst>
        <pc:spChg chg="mod">
          <ac:chgData name="Shemar Tomlinson" userId="b6a9bec6854eda69" providerId="LiveId" clId="{8D4C8395-C916-4985-A14E-15C204DA85A4}" dt="2023-01-18T17:11:45.911" v="1573" actId="20577"/>
          <ac:spMkLst>
            <pc:docMk/>
            <pc:sldMk cId="774458192" sldId="262"/>
            <ac:spMk id="9" creationId="{04B94686-93E3-038E-F03A-D828D36C553E}"/>
          </ac:spMkLst>
        </pc:spChg>
      </pc:sldChg>
      <pc:sldChg chg="modSp mod">
        <pc:chgData name="Shemar Tomlinson" userId="b6a9bec6854eda69" providerId="LiveId" clId="{8D4C8395-C916-4985-A14E-15C204DA85A4}" dt="2023-01-18T17:18:23.834" v="1692" actId="313"/>
        <pc:sldMkLst>
          <pc:docMk/>
          <pc:sldMk cId="3994180376" sldId="263"/>
        </pc:sldMkLst>
        <pc:spChg chg="mod">
          <ac:chgData name="Shemar Tomlinson" userId="b6a9bec6854eda69" providerId="LiveId" clId="{8D4C8395-C916-4985-A14E-15C204DA85A4}" dt="2023-01-18T17:18:23.834" v="1692" actId="313"/>
          <ac:spMkLst>
            <pc:docMk/>
            <pc:sldMk cId="3994180376" sldId="263"/>
            <ac:spMk id="3" creationId="{0AD6B4D6-C9AF-960D-966D-5851DDDB1D70}"/>
          </ac:spMkLst>
        </pc:spChg>
        <pc:spChg chg="mod">
          <ac:chgData name="Shemar Tomlinson" userId="b6a9bec6854eda69" providerId="LiveId" clId="{8D4C8395-C916-4985-A14E-15C204DA85A4}" dt="2023-01-17T13:40:58.824" v="690" actId="313"/>
          <ac:spMkLst>
            <pc:docMk/>
            <pc:sldMk cId="3994180376" sldId="263"/>
            <ac:spMk id="4" creationId="{EAD89637-DA31-66A0-7240-DDCEB311FA57}"/>
          </ac:spMkLst>
        </pc:spChg>
      </pc:sldChg>
      <pc:sldChg chg="modSp mod">
        <pc:chgData name="Shemar Tomlinson" userId="b6a9bec6854eda69" providerId="LiveId" clId="{8D4C8395-C916-4985-A14E-15C204DA85A4}" dt="2023-01-17T13:13:40.126" v="468" actId="255"/>
        <pc:sldMkLst>
          <pc:docMk/>
          <pc:sldMk cId="2766154472" sldId="265"/>
        </pc:sldMkLst>
        <pc:spChg chg="mod">
          <ac:chgData name="Shemar Tomlinson" userId="b6a9bec6854eda69" providerId="LiveId" clId="{8D4C8395-C916-4985-A14E-15C204DA85A4}" dt="2023-01-17T13:13:40.126" v="468" actId="255"/>
          <ac:spMkLst>
            <pc:docMk/>
            <pc:sldMk cId="2766154472" sldId="265"/>
            <ac:spMk id="3" creationId="{3B01E0A2-3CF1-51AF-509E-6D4B8F252934}"/>
          </ac:spMkLst>
        </pc:spChg>
      </pc:sldChg>
      <pc:sldChg chg="addSp delSp modSp new mod">
        <pc:chgData name="Shemar Tomlinson" userId="b6a9bec6854eda69" providerId="LiveId" clId="{8D4C8395-C916-4985-A14E-15C204DA85A4}" dt="2023-01-18T16:05:20.820" v="1425" actId="1076"/>
        <pc:sldMkLst>
          <pc:docMk/>
          <pc:sldMk cId="380095476" sldId="266"/>
        </pc:sldMkLst>
        <pc:spChg chg="del">
          <ac:chgData name="Shemar Tomlinson" userId="b6a9bec6854eda69" providerId="LiveId" clId="{8D4C8395-C916-4985-A14E-15C204DA85A4}" dt="2023-01-18T16:05:13.505" v="1419" actId="478"/>
          <ac:spMkLst>
            <pc:docMk/>
            <pc:sldMk cId="380095476" sldId="266"/>
            <ac:spMk id="2" creationId="{32EEE82A-FAE2-78A2-F6A3-54149F1B4D75}"/>
          </ac:spMkLst>
        </pc:spChg>
        <pc:spChg chg="del">
          <ac:chgData name="Shemar Tomlinson" userId="b6a9bec6854eda69" providerId="LiveId" clId="{8D4C8395-C916-4985-A14E-15C204DA85A4}" dt="2023-01-18T15:56:14.760" v="694" actId="931"/>
          <ac:spMkLst>
            <pc:docMk/>
            <pc:sldMk cId="380095476" sldId="266"/>
            <ac:spMk id="3" creationId="{518BA14F-4AC7-2EA7-6D5B-DF53B8C63CFF}"/>
          </ac:spMkLst>
        </pc:spChg>
        <pc:spChg chg="add mod">
          <ac:chgData name="Shemar Tomlinson" userId="b6a9bec6854eda69" providerId="LiveId" clId="{8D4C8395-C916-4985-A14E-15C204DA85A4}" dt="2023-01-18T16:05:15.902" v="1421" actId="1076"/>
          <ac:spMkLst>
            <pc:docMk/>
            <pc:sldMk cId="380095476" sldId="266"/>
            <ac:spMk id="8" creationId="{26A9A065-F385-B8CA-1C30-58D12C9F736F}"/>
          </ac:spMkLst>
        </pc:spChg>
        <pc:spChg chg="add mod">
          <ac:chgData name="Shemar Tomlinson" userId="b6a9bec6854eda69" providerId="LiveId" clId="{8D4C8395-C916-4985-A14E-15C204DA85A4}" dt="2023-01-18T16:05:20.820" v="1425" actId="1076"/>
          <ac:spMkLst>
            <pc:docMk/>
            <pc:sldMk cId="380095476" sldId="266"/>
            <ac:spMk id="9" creationId="{CB8B17FB-D235-C255-B108-DE0AFFF98127}"/>
          </ac:spMkLst>
        </pc:spChg>
        <pc:picChg chg="add mod">
          <ac:chgData name="Shemar Tomlinson" userId="b6a9bec6854eda69" providerId="LiveId" clId="{8D4C8395-C916-4985-A14E-15C204DA85A4}" dt="2023-01-18T16:05:14.458" v="1420" actId="1076"/>
          <ac:picMkLst>
            <pc:docMk/>
            <pc:sldMk cId="380095476" sldId="266"/>
            <ac:picMk id="5" creationId="{BCDFF590-F739-159D-1AFD-20EDF0E5F60D}"/>
          </ac:picMkLst>
        </pc:picChg>
        <pc:picChg chg="add mod">
          <ac:chgData name="Shemar Tomlinson" userId="b6a9bec6854eda69" providerId="LiveId" clId="{8D4C8395-C916-4985-A14E-15C204DA85A4}" dt="2023-01-18T16:05:19.023" v="1424" actId="1076"/>
          <ac:picMkLst>
            <pc:docMk/>
            <pc:sldMk cId="380095476" sldId="266"/>
            <ac:picMk id="7" creationId="{21692E9F-FE8C-19DF-1B24-F0B8A2AD060D}"/>
          </ac:picMkLst>
        </pc:picChg>
      </pc:sldChg>
      <pc:sldChg chg="addSp delSp modSp new mod setBg addAnim delAnim setClrOvrMap">
        <pc:chgData name="Shemar Tomlinson" userId="b6a9bec6854eda69" providerId="LiveId" clId="{8D4C8395-C916-4985-A14E-15C204DA85A4}" dt="2023-01-18T17:40:56.442" v="1762" actId="478"/>
        <pc:sldMkLst>
          <pc:docMk/>
          <pc:sldMk cId="3573069038" sldId="267"/>
        </pc:sldMkLst>
        <pc:spChg chg="mod">
          <ac:chgData name="Shemar Tomlinson" userId="b6a9bec6854eda69" providerId="LiveId" clId="{8D4C8395-C916-4985-A14E-15C204DA85A4}" dt="2023-01-18T17:40:50.392" v="1761" actId="20577"/>
          <ac:spMkLst>
            <pc:docMk/>
            <pc:sldMk cId="3573069038" sldId="267"/>
            <ac:spMk id="2" creationId="{948F1619-8ADB-D0D6-A383-194424AB2A63}"/>
          </ac:spMkLst>
        </pc:spChg>
        <pc:spChg chg="del mod">
          <ac:chgData name="Shemar Tomlinson" userId="b6a9bec6854eda69" providerId="LiveId" clId="{8D4C8395-C916-4985-A14E-15C204DA85A4}" dt="2023-01-18T17:40:56.442" v="1762" actId="478"/>
          <ac:spMkLst>
            <pc:docMk/>
            <pc:sldMk cId="3573069038" sldId="267"/>
            <ac:spMk id="3" creationId="{3C641BB8-EA2F-F55C-C019-2153914A0D89}"/>
          </ac:spMkLst>
        </pc:spChg>
        <pc:spChg chg="add del">
          <ac:chgData name="Shemar Tomlinson" userId="b6a9bec6854eda69" providerId="LiveId" clId="{8D4C8395-C916-4985-A14E-15C204DA85A4}" dt="2023-01-18T17:40:43.608" v="1755" actId="26606"/>
          <ac:spMkLst>
            <pc:docMk/>
            <pc:sldMk cId="3573069038" sldId="267"/>
            <ac:spMk id="10" creationId="{71CFE9EA-50D8-4028-BE42-DC2D813BEA66}"/>
          </ac:spMkLst>
        </pc:spChg>
        <pc:spChg chg="add del">
          <ac:chgData name="Shemar Tomlinson" userId="b6a9bec6854eda69" providerId="LiveId" clId="{8D4C8395-C916-4985-A14E-15C204DA85A4}" dt="2023-01-18T17:40:45.252" v="1758" actId="26606"/>
          <ac:spMkLst>
            <pc:docMk/>
            <pc:sldMk cId="3573069038" sldId="267"/>
            <ac:spMk id="14" creationId="{E49CC64F-7275-4E33-961B-0C5CDC439875}"/>
          </ac:spMkLst>
        </pc:spChg>
        <pc:spChg chg="add">
          <ac:chgData name="Shemar Tomlinson" userId="b6a9bec6854eda69" providerId="LiveId" clId="{8D4C8395-C916-4985-A14E-15C204DA85A4}" dt="2023-01-18T17:40:45.262" v="1759" actId="26606"/>
          <ac:spMkLst>
            <pc:docMk/>
            <pc:sldMk cId="3573069038" sldId="267"/>
            <ac:spMk id="16" creationId="{85149191-5F60-4A28-AAFF-039F96B0F3EC}"/>
          </ac:spMkLst>
        </pc:spChg>
        <pc:spChg chg="add">
          <ac:chgData name="Shemar Tomlinson" userId="b6a9bec6854eda69" providerId="LiveId" clId="{8D4C8395-C916-4985-A14E-15C204DA85A4}" dt="2023-01-18T17:40:45.262" v="1759" actId="26606"/>
          <ac:spMkLst>
            <pc:docMk/>
            <pc:sldMk cId="3573069038" sldId="267"/>
            <ac:spMk id="17" creationId="{A8384FB5-9ADC-4DDC-881B-597D56F5B15D}"/>
          </ac:spMkLst>
        </pc:spChg>
        <pc:spChg chg="add">
          <ac:chgData name="Shemar Tomlinson" userId="b6a9bec6854eda69" providerId="LiveId" clId="{8D4C8395-C916-4985-A14E-15C204DA85A4}" dt="2023-01-18T17:40:45.262" v="1759" actId="26606"/>
          <ac:spMkLst>
            <pc:docMk/>
            <pc:sldMk cId="3573069038" sldId="267"/>
            <ac:spMk id="18" creationId="{F8260ED5-17F7-4158-B241-D51DD4CF1B7E}"/>
          </ac:spMkLst>
        </pc:spChg>
        <pc:spChg chg="add">
          <ac:chgData name="Shemar Tomlinson" userId="b6a9bec6854eda69" providerId="LiveId" clId="{8D4C8395-C916-4985-A14E-15C204DA85A4}" dt="2023-01-18T17:40:45.262" v="1759" actId="26606"/>
          <ac:spMkLst>
            <pc:docMk/>
            <pc:sldMk cId="3573069038" sldId="267"/>
            <ac:spMk id="19" creationId="{91E5A9A7-95C6-4F4F-B00E-C82E07FE62EF}"/>
          </ac:spMkLst>
        </pc:spChg>
        <pc:spChg chg="add">
          <ac:chgData name="Shemar Tomlinson" userId="b6a9bec6854eda69" providerId="LiveId" clId="{8D4C8395-C916-4985-A14E-15C204DA85A4}" dt="2023-01-18T17:40:45.262" v="1759" actId="26606"/>
          <ac:spMkLst>
            <pc:docMk/>
            <pc:sldMk cId="3573069038" sldId="267"/>
            <ac:spMk id="20" creationId="{D07DD2DE-F619-49DD-B5E7-03A290FF4ED1}"/>
          </ac:spMkLst>
        </pc:spChg>
        <pc:picChg chg="add mod">
          <ac:chgData name="Shemar Tomlinson" userId="b6a9bec6854eda69" providerId="LiveId" clId="{8D4C8395-C916-4985-A14E-15C204DA85A4}" dt="2023-01-18T17:40:45.262" v="1759" actId="26606"/>
          <ac:picMkLst>
            <pc:docMk/>
            <pc:sldMk cId="3573069038" sldId="267"/>
            <ac:picMk id="5" creationId="{7E08537E-2153-A527-36FC-95AD06BD893F}"/>
          </ac:picMkLst>
        </pc:picChg>
        <pc:cxnChg chg="add del">
          <ac:chgData name="Shemar Tomlinson" userId="b6a9bec6854eda69" providerId="LiveId" clId="{8D4C8395-C916-4985-A14E-15C204DA85A4}" dt="2023-01-18T17:40:43.608" v="1755" actId="26606"/>
          <ac:cxnSpMkLst>
            <pc:docMk/>
            <pc:sldMk cId="3573069038" sldId="267"/>
            <ac:cxnSpMk id="12" creationId="{9A218DD6-0CC7-465B-B80F-747F97B4021F}"/>
          </ac:cxnSpMkLst>
        </pc:cxnChg>
      </pc:sldChg>
      <pc:sldChg chg="addSp delSp modSp new mod">
        <pc:chgData name="Shemar Tomlinson" userId="b6a9bec6854eda69" providerId="LiveId" clId="{8D4C8395-C916-4985-A14E-15C204DA85A4}" dt="2023-01-18T22:14:44.654" v="2088" actId="1076"/>
        <pc:sldMkLst>
          <pc:docMk/>
          <pc:sldMk cId="1546214698" sldId="268"/>
        </pc:sldMkLst>
        <pc:spChg chg="mod">
          <ac:chgData name="Shemar Tomlinson" userId="b6a9bec6854eda69" providerId="LiveId" clId="{8D4C8395-C916-4985-A14E-15C204DA85A4}" dt="2023-01-18T17:41:09.179" v="1798" actId="20577"/>
          <ac:spMkLst>
            <pc:docMk/>
            <pc:sldMk cId="1546214698" sldId="268"/>
            <ac:spMk id="2" creationId="{7368403D-FE02-8A5E-0C49-C8ADB383058B}"/>
          </ac:spMkLst>
        </pc:spChg>
        <pc:spChg chg="del">
          <ac:chgData name="Shemar Tomlinson" userId="b6a9bec6854eda69" providerId="LiveId" clId="{8D4C8395-C916-4985-A14E-15C204DA85A4}" dt="2023-01-18T19:07:12.697" v="1799" actId="931"/>
          <ac:spMkLst>
            <pc:docMk/>
            <pc:sldMk cId="1546214698" sldId="268"/>
            <ac:spMk id="3" creationId="{5317E4C0-CD04-E0DF-5C2E-22C18AEF54FE}"/>
          </ac:spMkLst>
        </pc:spChg>
        <pc:spChg chg="add mod">
          <ac:chgData name="Shemar Tomlinson" userId="b6a9bec6854eda69" providerId="LiveId" clId="{8D4C8395-C916-4985-A14E-15C204DA85A4}" dt="2023-01-18T22:14:42.375" v="2087" actId="1076"/>
          <ac:spMkLst>
            <pc:docMk/>
            <pc:sldMk cId="1546214698" sldId="268"/>
            <ac:spMk id="6" creationId="{17DD23F8-40AE-3D80-9A4B-47241576EFFB}"/>
          </ac:spMkLst>
        </pc:spChg>
        <pc:picChg chg="add mod">
          <ac:chgData name="Shemar Tomlinson" userId="b6a9bec6854eda69" providerId="LiveId" clId="{8D4C8395-C916-4985-A14E-15C204DA85A4}" dt="2023-01-18T22:14:44.654" v="2088" actId="1076"/>
          <ac:picMkLst>
            <pc:docMk/>
            <pc:sldMk cId="1546214698" sldId="268"/>
            <ac:picMk id="4" creationId="{D0B88FAD-0B46-7AD0-ADD2-60C5D1CD8FEF}"/>
          </ac:picMkLst>
        </pc:picChg>
        <pc:picChg chg="add mod">
          <ac:chgData name="Shemar Tomlinson" userId="b6a9bec6854eda69" providerId="LiveId" clId="{8D4C8395-C916-4985-A14E-15C204DA85A4}" dt="2023-01-18T22:12:20.012" v="1823" actId="1076"/>
          <ac:picMkLst>
            <pc:docMk/>
            <pc:sldMk cId="1546214698" sldId="268"/>
            <ac:picMk id="5" creationId="{253F21C3-3FC4-6092-FFAD-C0FF699B49FA}"/>
          </ac:picMkLst>
        </pc:picChg>
        <pc:picChg chg="add mod">
          <ac:chgData name="Shemar Tomlinson" userId="b6a9bec6854eda69" providerId="LiveId" clId="{8D4C8395-C916-4985-A14E-15C204DA85A4}" dt="2023-01-18T22:12:17.535" v="1821" actId="1076"/>
          <ac:picMkLst>
            <pc:docMk/>
            <pc:sldMk cId="1546214698" sldId="268"/>
            <ac:picMk id="7" creationId="{CAB5A04B-48C6-ABC2-7FE4-4BCD366D7EAC}"/>
          </ac:picMkLst>
        </pc:picChg>
      </pc:sldChg>
      <pc:sldChg chg="addSp delSp modSp new mod setBg setClrOvrMap">
        <pc:chgData name="Shemar Tomlinson" userId="b6a9bec6854eda69" providerId="LiveId" clId="{8D4C8395-C916-4985-A14E-15C204DA85A4}" dt="2023-01-18T22:20:28.469" v="2162" actId="26606"/>
        <pc:sldMkLst>
          <pc:docMk/>
          <pc:sldMk cId="3072588755" sldId="269"/>
        </pc:sldMkLst>
        <pc:spChg chg="mod">
          <ac:chgData name="Shemar Tomlinson" userId="b6a9bec6854eda69" providerId="LiveId" clId="{8D4C8395-C916-4985-A14E-15C204DA85A4}" dt="2023-01-18T22:20:28.469" v="2162" actId="26606"/>
          <ac:spMkLst>
            <pc:docMk/>
            <pc:sldMk cId="3072588755" sldId="269"/>
            <ac:spMk id="2" creationId="{55027FDA-3BC0-A9F7-64ED-59EB35C860AB}"/>
          </ac:spMkLst>
        </pc:spChg>
        <pc:spChg chg="del">
          <ac:chgData name="Shemar Tomlinson" userId="b6a9bec6854eda69" providerId="LiveId" clId="{8D4C8395-C916-4985-A14E-15C204DA85A4}" dt="2023-01-18T22:15:36.515" v="2129" actId="931"/>
          <ac:spMkLst>
            <pc:docMk/>
            <pc:sldMk cId="3072588755" sldId="269"/>
            <ac:spMk id="3" creationId="{1F22A0B4-5867-12B6-4B28-CDDDF96D9D2E}"/>
          </ac:spMkLst>
        </pc:spChg>
        <pc:spChg chg="add mod">
          <ac:chgData name="Shemar Tomlinson" userId="b6a9bec6854eda69" providerId="LiveId" clId="{8D4C8395-C916-4985-A14E-15C204DA85A4}" dt="2023-01-18T22:20:28.469" v="2162" actId="26606"/>
          <ac:spMkLst>
            <pc:docMk/>
            <pc:sldMk cId="3072588755" sldId="269"/>
            <ac:spMk id="8" creationId="{FD677C0C-A271-2B28-BD7C-2B08AE9094F4}"/>
          </ac:spMkLst>
        </pc:spChg>
        <pc:spChg chg="add del">
          <ac:chgData name="Shemar Tomlinson" userId="b6a9bec6854eda69" providerId="LiveId" clId="{8D4C8395-C916-4985-A14E-15C204DA85A4}" dt="2023-01-18T22:20:23.058" v="2157" actId="26606"/>
          <ac:spMkLst>
            <pc:docMk/>
            <pc:sldMk cId="3072588755" sldId="269"/>
            <ac:spMk id="13" creationId="{DC14B3F1-8CC5-4623-94B0-4445E3775D41}"/>
          </ac:spMkLst>
        </pc:spChg>
        <pc:spChg chg="add">
          <ac:chgData name="Shemar Tomlinson" userId="b6a9bec6854eda69" providerId="LiveId" clId="{8D4C8395-C916-4985-A14E-15C204DA85A4}" dt="2023-01-18T22:20:28.469" v="2162" actId="26606"/>
          <ac:spMkLst>
            <pc:docMk/>
            <pc:sldMk cId="3072588755" sldId="269"/>
            <ac:spMk id="17" creationId="{C1A2385B-1D2A-4E17-84FA-6CB7F0AAE473}"/>
          </ac:spMkLst>
        </pc:spChg>
        <pc:spChg chg="add">
          <ac:chgData name="Shemar Tomlinson" userId="b6a9bec6854eda69" providerId="LiveId" clId="{8D4C8395-C916-4985-A14E-15C204DA85A4}" dt="2023-01-18T22:20:28.469" v="2162" actId="26606"/>
          <ac:spMkLst>
            <pc:docMk/>
            <pc:sldMk cId="3072588755" sldId="269"/>
            <ac:spMk id="19" creationId="{5E791F2F-79DB-4CC0-9FA1-001E3E91E8B7}"/>
          </ac:spMkLst>
        </pc:spChg>
        <pc:spChg chg="add del">
          <ac:chgData name="Shemar Tomlinson" userId="b6a9bec6854eda69" providerId="LiveId" clId="{8D4C8395-C916-4985-A14E-15C204DA85A4}" dt="2023-01-18T22:20:25.630" v="2159" actId="26606"/>
          <ac:spMkLst>
            <pc:docMk/>
            <pc:sldMk cId="3072588755" sldId="269"/>
            <ac:spMk id="20" creationId="{6B92FAF7-0AD3-4B47-9111-D0E9CD79E247}"/>
          </ac:spMkLst>
        </pc:spChg>
        <pc:spChg chg="add del">
          <ac:chgData name="Shemar Tomlinson" userId="b6a9bec6854eda69" providerId="LiveId" clId="{8D4C8395-C916-4985-A14E-15C204DA85A4}" dt="2023-01-18T22:20:28.458" v="2161" actId="26606"/>
          <ac:spMkLst>
            <pc:docMk/>
            <pc:sldMk cId="3072588755" sldId="269"/>
            <ac:spMk id="28" creationId="{F35DB090-93B5-4581-8D71-BB3839684BFF}"/>
          </ac:spMkLst>
        </pc:spChg>
        <pc:spChg chg="add del">
          <ac:chgData name="Shemar Tomlinson" userId="b6a9bec6854eda69" providerId="LiveId" clId="{8D4C8395-C916-4985-A14E-15C204DA85A4}" dt="2023-01-18T22:20:28.458" v="2161" actId="26606"/>
          <ac:spMkLst>
            <pc:docMk/>
            <pc:sldMk cId="3072588755" sldId="269"/>
            <ac:spMk id="29" creationId="{A0DE92DF-4769-4DE9-93FD-EE31271850CA}"/>
          </ac:spMkLst>
        </pc:spChg>
        <pc:spChg chg="add">
          <ac:chgData name="Shemar Tomlinson" userId="b6a9bec6854eda69" providerId="LiveId" clId="{8D4C8395-C916-4985-A14E-15C204DA85A4}" dt="2023-01-18T22:20:28.469" v="2162" actId="26606"/>
          <ac:spMkLst>
            <pc:docMk/>
            <pc:sldMk cId="3072588755" sldId="269"/>
            <ac:spMk id="31" creationId="{385E1BDC-A9B0-4A87-82E3-F3187F69A802}"/>
          </ac:spMkLst>
        </pc:spChg>
        <pc:spChg chg="add">
          <ac:chgData name="Shemar Tomlinson" userId="b6a9bec6854eda69" providerId="LiveId" clId="{8D4C8395-C916-4985-A14E-15C204DA85A4}" dt="2023-01-18T22:20:28.469" v="2162" actId="26606"/>
          <ac:spMkLst>
            <pc:docMk/>
            <pc:sldMk cId="3072588755" sldId="269"/>
            <ac:spMk id="32" creationId="{0990C621-3B8B-4820-8328-D47EF7CE823C}"/>
          </ac:spMkLst>
        </pc:spChg>
        <pc:grpChg chg="add del">
          <ac:chgData name="Shemar Tomlinson" userId="b6a9bec6854eda69" providerId="LiveId" clId="{8D4C8395-C916-4985-A14E-15C204DA85A4}" dt="2023-01-18T22:20:25.630" v="2159" actId="26606"/>
          <ac:grpSpMkLst>
            <pc:docMk/>
            <pc:sldMk cId="3072588755" sldId="269"/>
            <ac:grpSpMk id="21" creationId="{2786ABD8-AB9F-46F2-A7D9-36F1F7338CF9}"/>
          </ac:grpSpMkLst>
        </pc:grpChg>
        <pc:grpChg chg="add del">
          <ac:chgData name="Shemar Tomlinson" userId="b6a9bec6854eda69" providerId="LiveId" clId="{8D4C8395-C916-4985-A14E-15C204DA85A4}" dt="2023-01-18T22:20:25.630" v="2159" actId="26606"/>
          <ac:grpSpMkLst>
            <pc:docMk/>
            <pc:sldMk cId="3072588755" sldId="269"/>
            <ac:grpSpMk id="26" creationId="{D6A77139-BADB-4B2C-BD41-B67A4D37D758}"/>
          </ac:grpSpMkLst>
        </pc:grpChg>
        <pc:picChg chg="add mod ord">
          <ac:chgData name="Shemar Tomlinson" userId="b6a9bec6854eda69" providerId="LiveId" clId="{8D4C8395-C916-4985-A14E-15C204DA85A4}" dt="2023-01-18T22:20:28.469" v="2162" actId="26606"/>
          <ac:picMkLst>
            <pc:docMk/>
            <pc:sldMk cId="3072588755" sldId="269"/>
            <ac:picMk id="5" creationId="{081F743B-B7A4-3B8F-2906-54EE5E44B130}"/>
          </ac:picMkLst>
        </pc:picChg>
        <pc:picChg chg="add mod ord">
          <ac:chgData name="Shemar Tomlinson" userId="b6a9bec6854eda69" providerId="LiveId" clId="{8D4C8395-C916-4985-A14E-15C204DA85A4}" dt="2023-01-18T22:20:28.469" v="2162" actId="26606"/>
          <ac:picMkLst>
            <pc:docMk/>
            <pc:sldMk cId="3072588755" sldId="269"/>
            <ac:picMk id="7" creationId="{DB0F4CBC-D85A-66C9-FF7E-A3D2E38168B0}"/>
          </ac:picMkLst>
        </pc:picChg>
        <pc:cxnChg chg="add del">
          <ac:chgData name="Shemar Tomlinson" userId="b6a9bec6854eda69" providerId="LiveId" clId="{8D4C8395-C916-4985-A14E-15C204DA85A4}" dt="2023-01-18T22:20:23.058" v="2157" actId="26606"/>
          <ac:cxnSpMkLst>
            <pc:docMk/>
            <pc:sldMk cId="3072588755" sldId="269"/>
            <ac:cxnSpMk id="15" creationId="{B8EC0F70-6AFD-45BE-8F70-52888FC304F7}"/>
          </ac:cxnSpMkLst>
        </pc:cxnChg>
      </pc:sldChg>
      <pc:sldChg chg="addSp delSp modSp new mod setBg">
        <pc:chgData name="Shemar Tomlinson" userId="b6a9bec6854eda69" providerId="LiveId" clId="{8D4C8395-C916-4985-A14E-15C204DA85A4}" dt="2023-01-18T23:25:21.273" v="3104" actId="26606"/>
        <pc:sldMkLst>
          <pc:docMk/>
          <pc:sldMk cId="2497802662" sldId="270"/>
        </pc:sldMkLst>
        <pc:spChg chg="mod">
          <ac:chgData name="Shemar Tomlinson" userId="b6a9bec6854eda69" providerId="LiveId" clId="{8D4C8395-C916-4985-A14E-15C204DA85A4}" dt="2023-01-18T23:25:21.273" v="3104" actId="26606"/>
          <ac:spMkLst>
            <pc:docMk/>
            <pc:sldMk cId="2497802662" sldId="270"/>
            <ac:spMk id="2" creationId="{0156506B-A0B5-1B42-E759-168D7524301C}"/>
          </ac:spMkLst>
        </pc:spChg>
        <pc:spChg chg="mod">
          <ac:chgData name="Shemar Tomlinson" userId="b6a9bec6854eda69" providerId="LiveId" clId="{8D4C8395-C916-4985-A14E-15C204DA85A4}" dt="2023-01-18T23:25:21.273" v="3104" actId="26606"/>
          <ac:spMkLst>
            <pc:docMk/>
            <pc:sldMk cId="2497802662" sldId="270"/>
            <ac:spMk id="3" creationId="{526FAD4C-2B50-8A88-CDD3-10F35AABA1D8}"/>
          </ac:spMkLst>
        </pc:spChg>
        <pc:spChg chg="add del">
          <ac:chgData name="Shemar Tomlinson" userId="b6a9bec6854eda69" providerId="LiveId" clId="{8D4C8395-C916-4985-A14E-15C204DA85A4}" dt="2023-01-18T23:25:21.273" v="3104" actId="26606"/>
          <ac:spMkLst>
            <pc:docMk/>
            <pc:sldMk cId="2497802662" sldId="270"/>
            <ac:spMk id="9" creationId="{F13C74B1-5B17-4795-BED0-7140497B445A}"/>
          </ac:spMkLst>
        </pc:spChg>
        <pc:spChg chg="add del">
          <ac:chgData name="Shemar Tomlinson" userId="b6a9bec6854eda69" providerId="LiveId" clId="{8D4C8395-C916-4985-A14E-15C204DA85A4}" dt="2023-01-18T23:25:21.273" v="3104" actId="26606"/>
          <ac:spMkLst>
            <pc:docMk/>
            <pc:sldMk cId="2497802662" sldId="270"/>
            <ac:spMk id="11" creationId="{D4974D33-8DC5-464E-8C6D-BE58F0669C17}"/>
          </ac:spMkLst>
        </pc:spChg>
        <pc:spChg chg="add">
          <ac:chgData name="Shemar Tomlinson" userId="b6a9bec6854eda69" providerId="LiveId" clId="{8D4C8395-C916-4985-A14E-15C204DA85A4}" dt="2023-01-18T23:25:21.273" v="3104" actId="26606"/>
          <ac:spMkLst>
            <pc:docMk/>
            <pc:sldMk cId="2497802662" sldId="270"/>
            <ac:spMk id="16" creationId="{F13C74B1-5B17-4795-BED0-7140497B445A}"/>
          </ac:spMkLst>
        </pc:spChg>
        <pc:spChg chg="add">
          <ac:chgData name="Shemar Tomlinson" userId="b6a9bec6854eda69" providerId="LiveId" clId="{8D4C8395-C916-4985-A14E-15C204DA85A4}" dt="2023-01-18T23:25:21.273" v="3104" actId="26606"/>
          <ac:spMkLst>
            <pc:docMk/>
            <pc:sldMk cId="2497802662" sldId="270"/>
            <ac:spMk id="18" creationId="{D4974D33-8DC5-464E-8C6D-BE58F0669C17}"/>
          </ac:spMkLst>
        </pc:spChg>
        <pc:picChg chg="add">
          <ac:chgData name="Shemar Tomlinson" userId="b6a9bec6854eda69" providerId="LiveId" clId="{8D4C8395-C916-4985-A14E-15C204DA85A4}" dt="2023-01-18T23:09:24.337" v="2400" actId="26606"/>
          <ac:picMkLst>
            <pc:docMk/>
            <pc:sldMk cId="2497802662" sldId="270"/>
            <ac:picMk id="5" creationId="{87C0F0D2-4B59-FA62-18BD-0528C4238540}"/>
          </ac:picMkLst>
        </pc:picChg>
      </pc:sldChg>
    </pc:docChg>
  </pc:docChgLst>
  <pc:docChgLst>
    <pc:chgData name="Shemar Tomlinson" userId="b6a9bec6854eda69" providerId="LiveId" clId="{DC1F15CC-B953-4744-938E-C945E89C5916}"/>
    <pc:docChg chg="undo custSel addSld modSld">
      <pc:chgData name="Shemar Tomlinson" userId="b6a9bec6854eda69" providerId="LiveId" clId="{DC1F15CC-B953-4744-938E-C945E89C5916}" dt="2023-01-13T19:21:53.009" v="2175" actId="20577"/>
      <pc:docMkLst>
        <pc:docMk/>
      </pc:docMkLst>
      <pc:sldChg chg="modSp mod">
        <pc:chgData name="Shemar Tomlinson" userId="b6a9bec6854eda69" providerId="LiveId" clId="{DC1F15CC-B953-4744-938E-C945E89C5916}" dt="2023-01-13T19:19:37.648" v="1734" actId="1076"/>
        <pc:sldMkLst>
          <pc:docMk/>
          <pc:sldMk cId="731772096" sldId="257"/>
        </pc:sldMkLst>
        <pc:picChg chg="mod">
          <ac:chgData name="Shemar Tomlinson" userId="b6a9bec6854eda69" providerId="LiveId" clId="{DC1F15CC-B953-4744-938E-C945E89C5916}" dt="2023-01-13T19:19:37.648" v="1734" actId="1076"/>
          <ac:picMkLst>
            <pc:docMk/>
            <pc:sldMk cId="731772096" sldId="257"/>
            <ac:picMk id="7" creationId="{1E73B589-4D58-F387-3EFE-2C7B4EE6B1E4}"/>
          </ac:picMkLst>
        </pc:picChg>
      </pc:sldChg>
      <pc:sldChg chg="modSp">
        <pc:chgData name="Shemar Tomlinson" userId="b6a9bec6854eda69" providerId="LiveId" clId="{DC1F15CC-B953-4744-938E-C945E89C5916}" dt="2023-01-13T19:20:07.400" v="1744" actId="20577"/>
        <pc:sldMkLst>
          <pc:docMk/>
          <pc:sldMk cId="3706880852" sldId="258"/>
        </pc:sldMkLst>
        <pc:graphicFrameChg chg="mod">
          <ac:chgData name="Shemar Tomlinson" userId="b6a9bec6854eda69" providerId="LiveId" clId="{DC1F15CC-B953-4744-938E-C945E89C5916}" dt="2023-01-13T19:20:07.400" v="1744" actId="20577"/>
          <ac:graphicFrameMkLst>
            <pc:docMk/>
            <pc:sldMk cId="3706880852" sldId="258"/>
            <ac:graphicFrameMk id="73" creationId="{0D5C146D-D4E1-72AB-5CDC-2B1208B02E29}"/>
          </ac:graphicFrameMkLst>
        </pc:graphicFrameChg>
      </pc:sldChg>
      <pc:sldChg chg="addSp modSp mod setBg">
        <pc:chgData name="Shemar Tomlinson" userId="b6a9bec6854eda69" providerId="LiveId" clId="{DC1F15CC-B953-4744-938E-C945E89C5916}" dt="2023-01-13T18:39:32.380" v="1279" actId="26606"/>
        <pc:sldMkLst>
          <pc:docMk/>
          <pc:sldMk cId="2285378197" sldId="259"/>
        </pc:sldMkLst>
        <pc:spChg chg="mod">
          <ac:chgData name="Shemar Tomlinson" userId="b6a9bec6854eda69" providerId="LiveId" clId="{DC1F15CC-B953-4744-938E-C945E89C5916}" dt="2023-01-13T18:39:32.380" v="1279" actId="26606"/>
          <ac:spMkLst>
            <pc:docMk/>
            <pc:sldMk cId="2285378197" sldId="259"/>
            <ac:spMk id="2" creationId="{8C385D56-4AEB-456C-9C6B-A35BE0B0AE79}"/>
          </ac:spMkLst>
        </pc:spChg>
        <pc:spChg chg="mod">
          <ac:chgData name="Shemar Tomlinson" userId="b6a9bec6854eda69" providerId="LiveId" clId="{DC1F15CC-B953-4744-938E-C945E89C5916}" dt="2023-01-13T18:39:32.380" v="1279" actId="26606"/>
          <ac:spMkLst>
            <pc:docMk/>
            <pc:sldMk cId="2285378197" sldId="259"/>
            <ac:spMk id="3" creationId="{0AD6B4D6-C9AF-960D-966D-5851DDDB1D70}"/>
          </ac:spMkLst>
        </pc:spChg>
        <pc:spChg chg="add">
          <ac:chgData name="Shemar Tomlinson" userId="b6a9bec6854eda69" providerId="LiveId" clId="{DC1F15CC-B953-4744-938E-C945E89C5916}" dt="2023-01-13T18:39:32.380" v="1279" actId="26606"/>
          <ac:spMkLst>
            <pc:docMk/>
            <pc:sldMk cId="2285378197" sldId="259"/>
            <ac:spMk id="10" creationId="{2B97F24A-32CE-4C1C-A50D-3016B394DCFB}"/>
          </ac:spMkLst>
        </pc:spChg>
        <pc:spChg chg="add">
          <ac:chgData name="Shemar Tomlinson" userId="b6a9bec6854eda69" providerId="LiveId" clId="{DC1F15CC-B953-4744-938E-C945E89C5916}" dt="2023-01-13T18:39:32.380" v="1279" actId="26606"/>
          <ac:spMkLst>
            <pc:docMk/>
            <pc:sldMk cId="2285378197" sldId="259"/>
            <ac:spMk id="12" creationId="{CD8B4F24-440B-49E9-B85D-733523DC064B}"/>
          </ac:spMkLst>
        </pc:spChg>
        <pc:picChg chg="add mod">
          <ac:chgData name="Shemar Tomlinson" userId="b6a9bec6854eda69" providerId="LiveId" clId="{DC1F15CC-B953-4744-938E-C945E89C5916}" dt="2023-01-13T18:39:32.380" v="1279" actId="26606"/>
          <ac:picMkLst>
            <pc:docMk/>
            <pc:sldMk cId="2285378197" sldId="259"/>
            <ac:picMk id="5" creationId="{C3130647-32EF-12BC-55E1-697FB3050FF5}"/>
          </ac:picMkLst>
        </pc:picChg>
      </pc:sldChg>
      <pc:sldChg chg="addSp modSp mod setBg">
        <pc:chgData name="Shemar Tomlinson" userId="b6a9bec6854eda69" providerId="LiveId" clId="{DC1F15CC-B953-4744-938E-C945E89C5916}" dt="2023-01-13T18:39:03.801" v="1270" actId="20577"/>
        <pc:sldMkLst>
          <pc:docMk/>
          <pc:sldMk cId="553169654" sldId="260"/>
        </pc:sldMkLst>
        <pc:spChg chg="mod">
          <ac:chgData name="Shemar Tomlinson" userId="b6a9bec6854eda69" providerId="LiveId" clId="{DC1F15CC-B953-4744-938E-C945E89C5916}" dt="2023-01-13T14:42:40.493" v="395" actId="20577"/>
          <ac:spMkLst>
            <pc:docMk/>
            <pc:sldMk cId="553169654" sldId="260"/>
            <ac:spMk id="2" creationId="{8C385D56-4AEB-456C-9C6B-A35BE0B0AE79}"/>
          </ac:spMkLst>
        </pc:spChg>
        <pc:spChg chg="mod">
          <ac:chgData name="Shemar Tomlinson" userId="b6a9bec6854eda69" providerId="LiveId" clId="{DC1F15CC-B953-4744-938E-C945E89C5916}" dt="2023-01-13T18:39:03.801" v="1270" actId="20577"/>
          <ac:spMkLst>
            <pc:docMk/>
            <pc:sldMk cId="553169654" sldId="260"/>
            <ac:spMk id="3" creationId="{0AD6B4D6-C9AF-960D-966D-5851DDDB1D70}"/>
          </ac:spMkLst>
        </pc:spChg>
        <pc:spChg chg="add">
          <ac:chgData name="Shemar Tomlinson" userId="b6a9bec6854eda69" providerId="LiveId" clId="{DC1F15CC-B953-4744-938E-C945E89C5916}" dt="2023-01-13T14:36:53.172" v="371" actId="26606"/>
          <ac:spMkLst>
            <pc:docMk/>
            <pc:sldMk cId="553169654" sldId="260"/>
            <ac:spMk id="14" creationId="{26FF42C2-EA15-4154-B242-E98E88CED99C}"/>
          </ac:spMkLst>
        </pc:spChg>
        <pc:spChg chg="add">
          <ac:chgData name="Shemar Tomlinson" userId="b6a9bec6854eda69" providerId="LiveId" clId="{DC1F15CC-B953-4744-938E-C945E89C5916}" dt="2023-01-13T14:36:53.172" v="371" actId="26606"/>
          <ac:spMkLst>
            <pc:docMk/>
            <pc:sldMk cId="553169654" sldId="260"/>
            <ac:spMk id="16" creationId="{D79DE9F7-28C4-4856-BA57-D696E124C137}"/>
          </ac:spMkLst>
        </pc:spChg>
        <pc:spChg chg="add">
          <ac:chgData name="Shemar Tomlinson" userId="b6a9bec6854eda69" providerId="LiveId" clId="{DC1F15CC-B953-4744-938E-C945E89C5916}" dt="2023-01-13T14:36:53.172" v="371" actId="26606"/>
          <ac:spMkLst>
            <pc:docMk/>
            <pc:sldMk cId="553169654" sldId="260"/>
            <ac:spMk id="18" creationId="{E1F9ED9C-121B-44C6-A308-5824769C40D5}"/>
          </ac:spMkLst>
        </pc:spChg>
        <pc:spChg chg="add">
          <ac:chgData name="Shemar Tomlinson" userId="b6a9bec6854eda69" providerId="LiveId" clId="{DC1F15CC-B953-4744-938E-C945E89C5916}" dt="2023-01-13T14:36:53.172" v="371" actId="26606"/>
          <ac:spMkLst>
            <pc:docMk/>
            <pc:sldMk cId="553169654" sldId="260"/>
            <ac:spMk id="20" creationId="{4A5F8185-F27B-4E99-A06C-007336FE3F2D}"/>
          </ac:spMkLst>
        </pc:spChg>
        <pc:picChg chg="add mod ord">
          <ac:chgData name="Shemar Tomlinson" userId="b6a9bec6854eda69" providerId="LiveId" clId="{DC1F15CC-B953-4744-938E-C945E89C5916}" dt="2023-01-13T14:36:53.172" v="371" actId="26606"/>
          <ac:picMkLst>
            <pc:docMk/>
            <pc:sldMk cId="553169654" sldId="260"/>
            <ac:picMk id="5" creationId="{7E3F7087-25F4-B0CA-1CEE-C67DD439B5E6}"/>
          </ac:picMkLst>
        </pc:picChg>
        <pc:picChg chg="add mod ord">
          <ac:chgData name="Shemar Tomlinson" userId="b6a9bec6854eda69" providerId="LiveId" clId="{DC1F15CC-B953-4744-938E-C945E89C5916}" dt="2023-01-13T14:36:53.172" v="371" actId="26606"/>
          <ac:picMkLst>
            <pc:docMk/>
            <pc:sldMk cId="553169654" sldId="260"/>
            <ac:picMk id="7" creationId="{41FEFF34-D353-B822-2BC6-4CB5B79B79AE}"/>
          </ac:picMkLst>
        </pc:picChg>
        <pc:picChg chg="add mod">
          <ac:chgData name="Shemar Tomlinson" userId="b6a9bec6854eda69" providerId="LiveId" clId="{DC1F15CC-B953-4744-938E-C945E89C5916}" dt="2023-01-13T14:36:53.172" v="371" actId="26606"/>
          <ac:picMkLst>
            <pc:docMk/>
            <pc:sldMk cId="553169654" sldId="260"/>
            <ac:picMk id="9" creationId="{EEE50F74-B9E3-B066-2960-CF8FCEB92E6B}"/>
          </ac:picMkLst>
        </pc:picChg>
      </pc:sldChg>
      <pc:sldChg chg="modSp mod">
        <pc:chgData name="Shemar Tomlinson" userId="b6a9bec6854eda69" providerId="LiveId" clId="{DC1F15CC-B953-4744-938E-C945E89C5916}" dt="2023-01-13T19:21:53.009" v="2175" actId="20577"/>
        <pc:sldMkLst>
          <pc:docMk/>
          <pc:sldMk cId="774458192" sldId="262"/>
        </pc:sldMkLst>
        <pc:spChg chg="mod">
          <ac:chgData name="Shemar Tomlinson" userId="b6a9bec6854eda69" providerId="LiveId" clId="{DC1F15CC-B953-4744-938E-C945E89C5916}" dt="2023-01-13T19:21:53.009" v="2175" actId="20577"/>
          <ac:spMkLst>
            <pc:docMk/>
            <pc:sldMk cId="774458192" sldId="262"/>
            <ac:spMk id="9" creationId="{04B94686-93E3-038E-F03A-D828D36C553E}"/>
          </ac:spMkLst>
        </pc:spChg>
      </pc:sldChg>
      <pc:sldChg chg="addSp modSp add mod">
        <pc:chgData name="Shemar Tomlinson" userId="b6a9bec6854eda69" providerId="LiveId" clId="{DC1F15CC-B953-4744-938E-C945E89C5916}" dt="2023-01-13T14:44:54.340" v="605" actId="15"/>
        <pc:sldMkLst>
          <pc:docMk/>
          <pc:sldMk cId="3994180376" sldId="263"/>
        </pc:sldMkLst>
        <pc:spChg chg="mod">
          <ac:chgData name="Shemar Tomlinson" userId="b6a9bec6854eda69" providerId="LiveId" clId="{DC1F15CC-B953-4744-938E-C945E89C5916}" dt="2023-01-13T14:42:50.742" v="418" actId="20577"/>
          <ac:spMkLst>
            <pc:docMk/>
            <pc:sldMk cId="3994180376" sldId="263"/>
            <ac:spMk id="2" creationId="{8C385D56-4AEB-456C-9C6B-A35BE0B0AE79}"/>
          </ac:spMkLst>
        </pc:spChg>
        <pc:spChg chg="mod">
          <ac:chgData name="Shemar Tomlinson" userId="b6a9bec6854eda69" providerId="LiveId" clId="{DC1F15CC-B953-4744-938E-C945E89C5916}" dt="2023-01-13T14:43:52.389" v="438" actId="27636"/>
          <ac:spMkLst>
            <pc:docMk/>
            <pc:sldMk cId="3994180376" sldId="263"/>
            <ac:spMk id="3" creationId="{0AD6B4D6-C9AF-960D-966D-5851DDDB1D70}"/>
          </ac:spMkLst>
        </pc:spChg>
        <pc:spChg chg="add mod">
          <ac:chgData name="Shemar Tomlinson" userId="b6a9bec6854eda69" providerId="LiveId" clId="{DC1F15CC-B953-4744-938E-C945E89C5916}" dt="2023-01-13T14:44:54.340" v="605" actId="15"/>
          <ac:spMkLst>
            <pc:docMk/>
            <pc:sldMk cId="3994180376" sldId="263"/>
            <ac:spMk id="4" creationId="{EAD89637-DA31-66A0-7240-DDCEB311FA57}"/>
          </ac:spMkLst>
        </pc:spChg>
      </pc:sldChg>
      <pc:sldChg chg="addSp delSp modSp new mod setBg">
        <pc:chgData name="Shemar Tomlinson" userId="b6a9bec6854eda69" providerId="LiveId" clId="{DC1F15CC-B953-4744-938E-C945E89C5916}" dt="2023-01-13T18:47:11.303" v="1708" actId="20577"/>
        <pc:sldMkLst>
          <pc:docMk/>
          <pc:sldMk cId="1185618233" sldId="264"/>
        </pc:sldMkLst>
        <pc:spChg chg="mod">
          <ac:chgData name="Shemar Tomlinson" userId="b6a9bec6854eda69" providerId="LiveId" clId="{DC1F15CC-B953-4744-938E-C945E89C5916}" dt="2023-01-13T18:43:17.977" v="1343" actId="26606"/>
          <ac:spMkLst>
            <pc:docMk/>
            <pc:sldMk cId="1185618233" sldId="264"/>
            <ac:spMk id="2" creationId="{76C0C009-5DAC-5025-2C65-5879242C6134}"/>
          </ac:spMkLst>
        </pc:spChg>
        <pc:spChg chg="del">
          <ac:chgData name="Shemar Tomlinson" userId="b6a9bec6854eda69" providerId="LiveId" clId="{DC1F15CC-B953-4744-938E-C945E89C5916}" dt="2023-01-13T18:42:49.619" v="1332" actId="931"/>
          <ac:spMkLst>
            <pc:docMk/>
            <pc:sldMk cId="1185618233" sldId="264"/>
            <ac:spMk id="3" creationId="{B77E4EDB-060B-913B-3C6E-2DB2CB30A52F}"/>
          </ac:spMkLst>
        </pc:spChg>
        <pc:spChg chg="add mod">
          <ac:chgData name="Shemar Tomlinson" userId="b6a9bec6854eda69" providerId="LiveId" clId="{DC1F15CC-B953-4744-938E-C945E89C5916}" dt="2023-01-13T18:47:11.303" v="1708" actId="20577"/>
          <ac:spMkLst>
            <pc:docMk/>
            <pc:sldMk cId="1185618233" sldId="264"/>
            <ac:spMk id="11" creationId="{7E0DDDB5-E0DD-2971-290D-A198E18B9F75}"/>
          </ac:spMkLst>
        </pc:spChg>
        <pc:spChg chg="add">
          <ac:chgData name="Shemar Tomlinson" userId="b6a9bec6854eda69" providerId="LiveId" clId="{DC1F15CC-B953-4744-938E-C945E89C5916}" dt="2023-01-13T18:43:17.977" v="1343" actId="26606"/>
          <ac:spMkLst>
            <pc:docMk/>
            <pc:sldMk cId="1185618233" sldId="264"/>
            <ac:spMk id="14" creationId="{69D47016-023F-44BD-981C-50E7A10A6609}"/>
          </ac:spMkLst>
        </pc:spChg>
        <pc:spChg chg="add">
          <ac:chgData name="Shemar Tomlinson" userId="b6a9bec6854eda69" providerId="LiveId" clId="{DC1F15CC-B953-4744-938E-C945E89C5916}" dt="2023-01-13T18:43:17.977" v="1343" actId="26606"/>
          <ac:spMkLst>
            <pc:docMk/>
            <pc:sldMk cId="1185618233" sldId="264"/>
            <ac:spMk id="16" creationId="{6D8B37B0-0682-433E-BC8D-498C04ABD9A7}"/>
          </ac:spMkLst>
        </pc:spChg>
        <pc:picChg chg="add mod ord">
          <ac:chgData name="Shemar Tomlinson" userId="b6a9bec6854eda69" providerId="LiveId" clId="{DC1F15CC-B953-4744-938E-C945E89C5916}" dt="2023-01-13T18:43:17.977" v="1343" actId="26606"/>
          <ac:picMkLst>
            <pc:docMk/>
            <pc:sldMk cId="1185618233" sldId="264"/>
            <ac:picMk id="5" creationId="{BDD825C1-41EE-B42E-AB9E-7AD12FF9D390}"/>
          </ac:picMkLst>
        </pc:picChg>
        <pc:picChg chg="add mod">
          <ac:chgData name="Shemar Tomlinson" userId="b6a9bec6854eda69" providerId="LiveId" clId="{DC1F15CC-B953-4744-938E-C945E89C5916}" dt="2023-01-13T18:43:17.977" v="1343" actId="26606"/>
          <ac:picMkLst>
            <pc:docMk/>
            <pc:sldMk cId="1185618233" sldId="264"/>
            <ac:picMk id="7" creationId="{6E3E21D8-7EFF-F4AB-73A2-F8E1C2311B8F}"/>
          </ac:picMkLst>
        </pc:picChg>
      </pc:sldChg>
      <pc:sldChg chg="modSp new mod">
        <pc:chgData name="Shemar Tomlinson" userId="b6a9bec6854eda69" providerId="LiveId" clId="{DC1F15CC-B953-4744-938E-C945E89C5916}" dt="2023-01-13T18:48:05.456" v="1732" actId="20577"/>
        <pc:sldMkLst>
          <pc:docMk/>
          <pc:sldMk cId="2766154472" sldId="265"/>
        </pc:sldMkLst>
        <pc:spChg chg="mod">
          <ac:chgData name="Shemar Tomlinson" userId="b6a9bec6854eda69" providerId="LiveId" clId="{DC1F15CC-B953-4744-938E-C945E89C5916}" dt="2023-01-13T18:48:05.456" v="1732" actId="20577"/>
          <ac:spMkLst>
            <pc:docMk/>
            <pc:sldMk cId="2766154472" sldId="265"/>
            <ac:spMk id="2" creationId="{A8A8A2AD-8AF3-88D3-5612-7230A9F1D365}"/>
          </ac:spMkLst>
        </pc:spChg>
      </pc:sldChg>
    </pc:docChg>
  </pc:docChgLst>
  <pc:docChgLst>
    <pc:chgData name="Shemar Tomlinson" userId="b6a9bec6854eda69" providerId="LiveId" clId="{D655E726-F6FA-4C04-9BBF-FF96AC7BCD52}"/>
    <pc:docChg chg="undo custSel addSld modSld">
      <pc:chgData name="Shemar Tomlinson" userId="b6a9bec6854eda69" providerId="LiveId" clId="{D655E726-F6FA-4C04-9BBF-FF96AC7BCD52}" dt="2023-02-01T23:38:39.425" v="1865" actId="313"/>
      <pc:docMkLst>
        <pc:docMk/>
      </pc:docMkLst>
      <pc:sldChg chg="addSp delSp modSp mod">
        <pc:chgData name="Shemar Tomlinson" userId="b6a9bec6854eda69" providerId="LiveId" clId="{D655E726-F6FA-4C04-9BBF-FF96AC7BCD52}" dt="2023-02-01T23:01:38.841" v="1555" actId="1076"/>
        <pc:sldMkLst>
          <pc:docMk/>
          <pc:sldMk cId="553169654" sldId="260"/>
        </pc:sldMkLst>
        <pc:spChg chg="mod">
          <ac:chgData name="Shemar Tomlinson" userId="b6a9bec6854eda69" providerId="LiveId" clId="{D655E726-F6FA-4C04-9BBF-FF96AC7BCD52}" dt="2023-01-30T17:04:53.363" v="64" actId="26606"/>
          <ac:spMkLst>
            <pc:docMk/>
            <pc:sldMk cId="553169654" sldId="260"/>
            <ac:spMk id="2" creationId="{8C385D56-4AEB-456C-9C6B-A35BE0B0AE79}"/>
          </ac:spMkLst>
        </pc:spChg>
        <pc:spChg chg="mod">
          <ac:chgData name="Shemar Tomlinson" userId="b6a9bec6854eda69" providerId="LiveId" clId="{D655E726-F6FA-4C04-9BBF-FF96AC7BCD52}" dt="2023-01-30T17:06:33.407" v="357" actId="5793"/>
          <ac:spMkLst>
            <pc:docMk/>
            <pc:sldMk cId="553169654" sldId="260"/>
            <ac:spMk id="3" creationId="{0AD6B4D6-C9AF-960D-966D-5851DDDB1D70}"/>
          </ac:spMkLst>
        </pc:spChg>
        <pc:spChg chg="add del">
          <ac:chgData name="Shemar Tomlinson" userId="b6a9bec6854eda69" providerId="LiveId" clId="{D655E726-F6FA-4C04-9BBF-FF96AC7BCD52}" dt="2023-01-30T17:04:53.363" v="64" actId="26606"/>
          <ac:spMkLst>
            <pc:docMk/>
            <pc:sldMk cId="553169654" sldId="260"/>
            <ac:spMk id="14" creationId="{26FF42C2-EA15-4154-B242-E98E88CED99C}"/>
          </ac:spMkLst>
        </pc:spChg>
        <pc:spChg chg="add del">
          <ac:chgData name="Shemar Tomlinson" userId="b6a9bec6854eda69" providerId="LiveId" clId="{D655E726-F6FA-4C04-9BBF-FF96AC7BCD52}" dt="2023-01-30T17:04:53.363" v="64" actId="26606"/>
          <ac:spMkLst>
            <pc:docMk/>
            <pc:sldMk cId="553169654" sldId="260"/>
            <ac:spMk id="16" creationId="{D79DE9F7-28C4-4856-BA57-D696E124C137}"/>
          </ac:spMkLst>
        </pc:spChg>
        <pc:spChg chg="add del">
          <ac:chgData name="Shemar Tomlinson" userId="b6a9bec6854eda69" providerId="LiveId" clId="{D655E726-F6FA-4C04-9BBF-FF96AC7BCD52}" dt="2023-01-30T17:04:53.363" v="64" actId="26606"/>
          <ac:spMkLst>
            <pc:docMk/>
            <pc:sldMk cId="553169654" sldId="260"/>
            <ac:spMk id="18" creationId="{E1F9ED9C-121B-44C6-A308-5824769C40D5}"/>
          </ac:spMkLst>
        </pc:spChg>
        <pc:spChg chg="add del">
          <ac:chgData name="Shemar Tomlinson" userId="b6a9bec6854eda69" providerId="LiveId" clId="{D655E726-F6FA-4C04-9BBF-FF96AC7BCD52}" dt="2023-01-30T17:04:53.363" v="64" actId="26606"/>
          <ac:spMkLst>
            <pc:docMk/>
            <pc:sldMk cId="553169654" sldId="260"/>
            <ac:spMk id="20" creationId="{4A5F8185-F27B-4E99-A06C-007336FE3F2D}"/>
          </ac:spMkLst>
        </pc:spChg>
        <pc:spChg chg="add del">
          <ac:chgData name="Shemar Tomlinson" userId="b6a9bec6854eda69" providerId="LiveId" clId="{D655E726-F6FA-4C04-9BBF-FF96AC7BCD52}" dt="2023-01-30T17:04:53.363" v="64" actId="26606"/>
          <ac:spMkLst>
            <pc:docMk/>
            <pc:sldMk cId="553169654" sldId="260"/>
            <ac:spMk id="25" creationId="{91F32EBA-ED97-466E-8CFA-8382584155D0}"/>
          </ac:spMkLst>
        </pc:spChg>
        <pc:spChg chg="add del">
          <ac:chgData name="Shemar Tomlinson" userId="b6a9bec6854eda69" providerId="LiveId" clId="{D655E726-F6FA-4C04-9BBF-FF96AC7BCD52}" dt="2023-01-30T17:04:53.363" v="64" actId="26606"/>
          <ac:spMkLst>
            <pc:docMk/>
            <pc:sldMk cId="553169654" sldId="260"/>
            <ac:spMk id="27" creationId="{8A2EB53C-CFB0-49CC-BA4A-3C1BDC4C043D}"/>
          </ac:spMkLst>
        </pc:spChg>
        <pc:picChg chg="add del mod">
          <ac:chgData name="Shemar Tomlinson" userId="b6a9bec6854eda69" providerId="LiveId" clId="{D655E726-F6FA-4C04-9BBF-FF96AC7BCD52}" dt="2023-01-30T17:04:55.218" v="65" actId="478"/>
          <ac:picMkLst>
            <pc:docMk/>
            <pc:sldMk cId="553169654" sldId="260"/>
            <ac:picMk id="5" creationId="{7E3F7087-25F4-B0CA-1CEE-C67DD439B5E6}"/>
          </ac:picMkLst>
        </pc:picChg>
        <pc:picChg chg="add mod ord">
          <ac:chgData name="Shemar Tomlinson" userId="b6a9bec6854eda69" providerId="LiveId" clId="{D655E726-F6FA-4C04-9BBF-FF96AC7BCD52}" dt="2023-02-01T23:01:38.841" v="1555" actId="1076"/>
          <ac:picMkLst>
            <pc:docMk/>
            <pc:sldMk cId="553169654" sldId="260"/>
            <ac:picMk id="6" creationId="{6BBEE799-25AB-F6B7-FAD4-7B2C83091E10}"/>
          </ac:picMkLst>
        </pc:picChg>
        <pc:picChg chg="mod ord">
          <ac:chgData name="Shemar Tomlinson" userId="b6a9bec6854eda69" providerId="LiveId" clId="{D655E726-F6FA-4C04-9BBF-FF96AC7BCD52}" dt="2023-01-30T17:05:17.895" v="79" actId="1076"/>
          <ac:picMkLst>
            <pc:docMk/>
            <pc:sldMk cId="553169654" sldId="260"/>
            <ac:picMk id="7" creationId="{41FEFF34-D353-B822-2BC6-4CB5B79B79AE}"/>
          </ac:picMkLst>
        </pc:picChg>
        <pc:picChg chg="mod ord">
          <ac:chgData name="Shemar Tomlinson" userId="b6a9bec6854eda69" providerId="LiveId" clId="{D655E726-F6FA-4C04-9BBF-FF96AC7BCD52}" dt="2023-01-30T17:05:14.641" v="77" actId="1076"/>
          <ac:picMkLst>
            <pc:docMk/>
            <pc:sldMk cId="553169654" sldId="260"/>
            <ac:picMk id="9" creationId="{EEE50F74-B9E3-B066-2960-CF8FCEB92E6B}"/>
          </ac:picMkLst>
        </pc:picChg>
      </pc:sldChg>
      <pc:sldChg chg="addSp delSp modSp mod">
        <pc:chgData name="Shemar Tomlinson" userId="b6a9bec6854eda69" providerId="LiveId" clId="{D655E726-F6FA-4C04-9BBF-FF96AC7BCD52}" dt="2023-01-31T11:35:40.823" v="1003" actId="14100"/>
        <pc:sldMkLst>
          <pc:docMk/>
          <pc:sldMk cId="1268629623" sldId="261"/>
        </pc:sldMkLst>
        <pc:spChg chg="mod">
          <ac:chgData name="Shemar Tomlinson" userId="b6a9bec6854eda69" providerId="LiveId" clId="{D655E726-F6FA-4C04-9BBF-FF96AC7BCD52}" dt="2023-01-31T11:35:40.823" v="1003" actId="14100"/>
          <ac:spMkLst>
            <pc:docMk/>
            <pc:sldMk cId="1268629623" sldId="261"/>
            <ac:spMk id="2" creationId="{04E9C334-62CF-CFC3-CE5C-D6DF2FBD50D3}"/>
          </ac:spMkLst>
        </pc:spChg>
        <pc:spChg chg="mod">
          <ac:chgData name="Shemar Tomlinson" userId="b6a9bec6854eda69" providerId="LiveId" clId="{D655E726-F6FA-4C04-9BBF-FF96AC7BCD52}" dt="2023-01-31T11:35:19.243" v="998" actId="27636"/>
          <ac:spMkLst>
            <pc:docMk/>
            <pc:sldMk cId="1268629623" sldId="261"/>
            <ac:spMk id="8" creationId="{3AA0357F-F7B3-441D-AC1C-166D2EB336F0}"/>
          </ac:spMkLst>
        </pc:spChg>
        <pc:spChg chg="add del">
          <ac:chgData name="Shemar Tomlinson" userId="b6a9bec6854eda69" providerId="LiveId" clId="{D655E726-F6FA-4C04-9BBF-FF96AC7BCD52}" dt="2023-01-30T16:24:18.105" v="8" actId="26606"/>
          <ac:spMkLst>
            <pc:docMk/>
            <pc:sldMk cId="1268629623" sldId="261"/>
            <ac:spMk id="34" creationId="{2B97F24A-32CE-4C1C-A50D-3016B394DCFB}"/>
          </ac:spMkLst>
        </pc:spChg>
        <pc:spChg chg="add del">
          <ac:chgData name="Shemar Tomlinson" userId="b6a9bec6854eda69" providerId="LiveId" clId="{D655E726-F6FA-4C04-9BBF-FF96AC7BCD52}" dt="2023-01-30T16:24:18.105" v="8" actId="26606"/>
          <ac:spMkLst>
            <pc:docMk/>
            <pc:sldMk cId="1268629623" sldId="261"/>
            <ac:spMk id="35" creationId="{CD8B4F24-440B-49E9-B85D-733523DC064B}"/>
          </ac:spMkLst>
        </pc:spChg>
        <pc:spChg chg="add del">
          <ac:chgData name="Shemar Tomlinson" userId="b6a9bec6854eda69" providerId="LiveId" clId="{D655E726-F6FA-4C04-9BBF-FF96AC7BCD52}" dt="2023-01-30T16:24:18.096" v="7" actId="26606"/>
          <ac:spMkLst>
            <pc:docMk/>
            <pc:sldMk cId="1268629623" sldId="261"/>
            <ac:spMk id="40" creationId="{5AAE9118-0436-4488-AC4A-C14DF6A7B6B1}"/>
          </ac:spMkLst>
        </pc:spChg>
        <pc:spChg chg="add del">
          <ac:chgData name="Shemar Tomlinson" userId="b6a9bec6854eda69" providerId="LiveId" clId="{D655E726-F6FA-4C04-9BBF-FF96AC7BCD52}" dt="2023-01-30T16:24:18.096" v="7" actId="26606"/>
          <ac:spMkLst>
            <pc:docMk/>
            <pc:sldMk cId="1268629623" sldId="261"/>
            <ac:spMk id="42" creationId="{1B10F861-B8F1-49C7-BD58-EAB20CEE7F93}"/>
          </ac:spMkLst>
        </pc:spChg>
        <pc:spChg chg="add del">
          <ac:chgData name="Shemar Tomlinson" userId="b6a9bec6854eda69" providerId="LiveId" clId="{D655E726-F6FA-4C04-9BBF-FF96AC7BCD52}" dt="2023-01-30T16:24:18.096" v="7" actId="26606"/>
          <ac:spMkLst>
            <pc:docMk/>
            <pc:sldMk cId="1268629623" sldId="261"/>
            <ac:spMk id="44" creationId="{61F6E425-22AB-4DA2-8FAC-58ADB58EF6C3}"/>
          </ac:spMkLst>
        </pc:spChg>
        <pc:spChg chg="add del">
          <ac:chgData name="Shemar Tomlinson" userId="b6a9bec6854eda69" providerId="LiveId" clId="{D655E726-F6FA-4C04-9BBF-FF96AC7BCD52}" dt="2023-01-30T16:24:23.247" v="11" actId="26606"/>
          <ac:spMkLst>
            <pc:docMk/>
            <pc:sldMk cId="1268629623" sldId="261"/>
            <ac:spMk id="46" creationId="{5E791F2F-79DB-4CC0-9FA1-001E3E91E8B7}"/>
          </ac:spMkLst>
        </pc:spChg>
        <pc:spChg chg="add del">
          <ac:chgData name="Shemar Tomlinson" userId="b6a9bec6854eda69" providerId="LiveId" clId="{D655E726-F6FA-4C04-9BBF-FF96AC7BCD52}" dt="2023-01-30T16:24:23.247" v="11" actId="26606"/>
          <ac:spMkLst>
            <pc:docMk/>
            <pc:sldMk cId="1268629623" sldId="261"/>
            <ac:spMk id="47" creationId="{385E1BDC-A9B0-4A87-82E3-F3187F69A802}"/>
          </ac:spMkLst>
        </pc:spChg>
        <pc:spChg chg="add del">
          <ac:chgData name="Shemar Tomlinson" userId="b6a9bec6854eda69" providerId="LiveId" clId="{D655E726-F6FA-4C04-9BBF-FF96AC7BCD52}" dt="2023-01-30T16:24:23.247" v="11" actId="26606"/>
          <ac:spMkLst>
            <pc:docMk/>
            <pc:sldMk cId="1268629623" sldId="261"/>
            <ac:spMk id="48" creationId="{0990C621-3B8B-4820-8328-D47EF7CE823C}"/>
          </ac:spMkLst>
        </pc:spChg>
        <pc:spChg chg="add del">
          <ac:chgData name="Shemar Tomlinson" userId="b6a9bec6854eda69" providerId="LiveId" clId="{D655E726-F6FA-4C04-9BBF-FF96AC7BCD52}" dt="2023-01-30T16:24:23.247" v="11" actId="26606"/>
          <ac:spMkLst>
            <pc:docMk/>
            <pc:sldMk cId="1268629623" sldId="261"/>
            <ac:spMk id="49" creationId="{C1A2385B-1D2A-4E17-84FA-6CB7F0AAE473}"/>
          </ac:spMkLst>
        </pc:spChg>
        <pc:spChg chg="add">
          <ac:chgData name="Shemar Tomlinson" userId="b6a9bec6854eda69" providerId="LiveId" clId="{D655E726-F6FA-4C04-9BBF-FF96AC7BCD52}" dt="2023-01-30T16:24:23.247" v="11" actId="26606"/>
          <ac:spMkLst>
            <pc:docMk/>
            <pc:sldMk cId="1268629623" sldId="261"/>
            <ac:spMk id="54" creationId="{8761DDFE-071F-4200-B0AA-394476C2D2D6}"/>
          </ac:spMkLst>
        </pc:spChg>
        <pc:picChg chg="del mod">
          <ac:chgData name="Shemar Tomlinson" userId="b6a9bec6854eda69" providerId="LiveId" clId="{D655E726-F6FA-4C04-9BBF-FF96AC7BCD52}" dt="2023-01-30T16:32:57.734" v="46" actId="478"/>
          <ac:picMkLst>
            <pc:docMk/>
            <pc:sldMk cId="1268629623" sldId="261"/>
            <ac:picMk id="4" creationId="{2D51591A-4807-02F6-725C-95FAEEB76F1C}"/>
          </ac:picMkLst>
        </pc:picChg>
        <pc:picChg chg="add mod">
          <ac:chgData name="Shemar Tomlinson" userId="b6a9bec6854eda69" providerId="LiveId" clId="{D655E726-F6FA-4C04-9BBF-FF96AC7BCD52}" dt="2023-01-31T11:35:23.923" v="1000" actId="1076"/>
          <ac:picMkLst>
            <pc:docMk/>
            <pc:sldMk cId="1268629623" sldId="261"/>
            <ac:picMk id="5" creationId="{7BDE9939-DD09-0A19-556D-453A80B9899C}"/>
          </ac:picMkLst>
        </pc:picChg>
        <pc:picChg chg="add mod">
          <ac:chgData name="Shemar Tomlinson" userId="b6a9bec6854eda69" providerId="LiveId" clId="{D655E726-F6FA-4C04-9BBF-FF96AC7BCD52}" dt="2023-01-31T11:35:34.594" v="1001" actId="1076"/>
          <ac:picMkLst>
            <pc:docMk/>
            <pc:sldMk cId="1268629623" sldId="261"/>
            <ac:picMk id="7" creationId="{88D5F7B2-D61C-EF14-EF1E-10DF12C85A66}"/>
          </ac:picMkLst>
        </pc:picChg>
      </pc:sldChg>
      <pc:sldChg chg="modSp mod">
        <pc:chgData name="Shemar Tomlinson" userId="b6a9bec6854eda69" providerId="LiveId" clId="{D655E726-F6FA-4C04-9BBF-FF96AC7BCD52}" dt="2023-02-01T23:03:18.756" v="1560" actId="20577"/>
        <pc:sldMkLst>
          <pc:docMk/>
          <pc:sldMk cId="3994180376" sldId="263"/>
        </pc:sldMkLst>
        <pc:spChg chg="mod">
          <ac:chgData name="Shemar Tomlinson" userId="b6a9bec6854eda69" providerId="LiveId" clId="{D655E726-F6FA-4C04-9BBF-FF96AC7BCD52}" dt="2023-02-01T23:03:18.756" v="1560" actId="20577"/>
          <ac:spMkLst>
            <pc:docMk/>
            <pc:sldMk cId="3994180376" sldId="263"/>
            <ac:spMk id="4" creationId="{EAD89637-DA31-66A0-7240-DDCEB311FA57}"/>
          </ac:spMkLst>
        </pc:spChg>
      </pc:sldChg>
      <pc:sldChg chg="modSp mod">
        <pc:chgData name="Shemar Tomlinson" userId="b6a9bec6854eda69" providerId="LiveId" clId="{D655E726-F6FA-4C04-9BBF-FF96AC7BCD52}" dt="2023-02-01T23:03:53.989" v="1565" actId="115"/>
        <pc:sldMkLst>
          <pc:docMk/>
          <pc:sldMk cId="2766154472" sldId="265"/>
        </pc:sldMkLst>
        <pc:spChg chg="mod">
          <ac:chgData name="Shemar Tomlinson" userId="b6a9bec6854eda69" providerId="LiveId" clId="{D655E726-F6FA-4C04-9BBF-FF96AC7BCD52}" dt="2023-02-01T23:03:53.989" v="1565" actId="115"/>
          <ac:spMkLst>
            <pc:docMk/>
            <pc:sldMk cId="2766154472" sldId="265"/>
            <ac:spMk id="3" creationId="{3B01E0A2-3CF1-51AF-509E-6D4B8F252934}"/>
          </ac:spMkLst>
        </pc:spChg>
      </pc:sldChg>
      <pc:sldChg chg="addSp delSp modSp mod setBg">
        <pc:chgData name="Shemar Tomlinson" userId="b6a9bec6854eda69" providerId="LiveId" clId="{D655E726-F6FA-4C04-9BBF-FF96AC7BCD52}" dt="2023-01-31T11:39:28.649" v="1162" actId="20577"/>
        <pc:sldMkLst>
          <pc:docMk/>
          <pc:sldMk cId="1546214698" sldId="268"/>
        </pc:sldMkLst>
        <pc:spChg chg="mod">
          <ac:chgData name="Shemar Tomlinson" userId="b6a9bec6854eda69" providerId="LiveId" clId="{D655E726-F6FA-4C04-9BBF-FF96AC7BCD52}" dt="2023-01-31T11:38:51.850" v="1009" actId="26606"/>
          <ac:spMkLst>
            <pc:docMk/>
            <pc:sldMk cId="1546214698" sldId="268"/>
            <ac:spMk id="2" creationId="{7368403D-FE02-8A5E-0C49-C8ADB383058B}"/>
          </ac:spMkLst>
        </pc:spChg>
        <pc:spChg chg="mod ord">
          <ac:chgData name="Shemar Tomlinson" userId="b6a9bec6854eda69" providerId="LiveId" clId="{D655E726-F6FA-4C04-9BBF-FF96AC7BCD52}" dt="2023-01-31T11:39:28.649" v="1162" actId="20577"/>
          <ac:spMkLst>
            <pc:docMk/>
            <pc:sldMk cId="1546214698" sldId="268"/>
            <ac:spMk id="6" creationId="{17DD23F8-40AE-3D80-9A4B-47241576EFFB}"/>
          </ac:spMkLst>
        </pc:spChg>
        <pc:spChg chg="add del">
          <ac:chgData name="Shemar Tomlinson" userId="b6a9bec6854eda69" providerId="LiveId" clId="{D655E726-F6FA-4C04-9BBF-FF96AC7BCD52}" dt="2023-01-31T11:38:51.850" v="1009" actId="26606"/>
          <ac:spMkLst>
            <pc:docMk/>
            <pc:sldMk cId="1546214698" sldId="268"/>
            <ac:spMk id="13" creationId="{6166C6D1-23AC-49C4-BA07-238E4E9F8CEB}"/>
          </ac:spMkLst>
        </pc:spChg>
        <pc:spChg chg="add del">
          <ac:chgData name="Shemar Tomlinson" userId="b6a9bec6854eda69" providerId="LiveId" clId="{D655E726-F6FA-4C04-9BBF-FF96AC7BCD52}" dt="2023-01-31T11:38:51.850" v="1009" actId="26606"/>
          <ac:spMkLst>
            <pc:docMk/>
            <pc:sldMk cId="1546214698" sldId="268"/>
            <ac:spMk id="15" creationId="{1C091803-41C2-48E0-9228-5148460C7479}"/>
          </ac:spMkLst>
        </pc:spChg>
        <pc:spChg chg="add del">
          <ac:chgData name="Shemar Tomlinson" userId="b6a9bec6854eda69" providerId="LiveId" clId="{D655E726-F6FA-4C04-9BBF-FF96AC7BCD52}" dt="2023-01-31T11:38:51.850" v="1009" actId="26606"/>
          <ac:spMkLst>
            <pc:docMk/>
            <pc:sldMk cId="1546214698" sldId="268"/>
            <ac:spMk id="17" creationId="{64FEE433-2394-4108-A026-27C0B02AC814}"/>
          </ac:spMkLst>
        </pc:spChg>
        <pc:spChg chg="add del">
          <ac:chgData name="Shemar Tomlinson" userId="b6a9bec6854eda69" providerId="LiveId" clId="{D655E726-F6FA-4C04-9BBF-FF96AC7BCD52}" dt="2023-01-31T11:38:51.850" v="1009" actId="26606"/>
          <ac:spMkLst>
            <pc:docMk/>
            <pc:sldMk cId="1546214698" sldId="268"/>
            <ac:spMk id="19" creationId="{C5A0ACF5-0DF4-4C7E-9FE2-427405D1298E}"/>
          </ac:spMkLst>
        </pc:spChg>
        <pc:spChg chg="add del">
          <ac:chgData name="Shemar Tomlinson" userId="b6a9bec6854eda69" providerId="LiveId" clId="{D655E726-F6FA-4C04-9BBF-FF96AC7BCD52}" dt="2023-01-31T11:38:51.850" v="1009" actId="26606"/>
          <ac:spMkLst>
            <pc:docMk/>
            <pc:sldMk cId="1546214698" sldId="268"/>
            <ac:spMk id="21" creationId="{6C6DD569-B9FB-4700-A850-80EDA6A6413E}"/>
          </ac:spMkLst>
        </pc:spChg>
        <pc:spChg chg="add del">
          <ac:chgData name="Shemar Tomlinson" userId="b6a9bec6854eda69" providerId="LiveId" clId="{D655E726-F6FA-4C04-9BBF-FF96AC7BCD52}" dt="2023-01-31T11:38:51.850" v="1009" actId="26606"/>
          <ac:spMkLst>
            <pc:docMk/>
            <pc:sldMk cId="1546214698" sldId="268"/>
            <ac:spMk id="23" creationId="{05CC4153-3F0D-4F4C-8F12-E8FC3FA40AEE}"/>
          </ac:spMkLst>
        </pc:spChg>
        <pc:spChg chg="add del">
          <ac:chgData name="Shemar Tomlinson" userId="b6a9bec6854eda69" providerId="LiveId" clId="{D655E726-F6FA-4C04-9BBF-FF96AC7BCD52}" dt="2023-01-31T11:38:51.850" v="1009" actId="26606"/>
          <ac:spMkLst>
            <pc:docMk/>
            <pc:sldMk cId="1546214698" sldId="268"/>
            <ac:spMk id="25" creationId="{0C6CBAFB-7CEE-4ECF-BBF5-8A7C35953532}"/>
          </ac:spMkLst>
        </pc:spChg>
        <pc:picChg chg="mod ord">
          <ac:chgData name="Shemar Tomlinson" userId="b6a9bec6854eda69" providerId="LiveId" clId="{D655E726-F6FA-4C04-9BBF-FF96AC7BCD52}" dt="2023-01-31T11:38:51.850" v="1009" actId="26606"/>
          <ac:picMkLst>
            <pc:docMk/>
            <pc:sldMk cId="1546214698" sldId="268"/>
            <ac:picMk id="4" creationId="{D0B88FAD-0B46-7AD0-ADD2-60C5D1CD8FEF}"/>
          </ac:picMkLst>
        </pc:picChg>
        <pc:picChg chg="mod">
          <ac:chgData name="Shemar Tomlinson" userId="b6a9bec6854eda69" providerId="LiveId" clId="{D655E726-F6FA-4C04-9BBF-FF96AC7BCD52}" dt="2023-01-31T11:38:51.850" v="1009" actId="26606"/>
          <ac:picMkLst>
            <pc:docMk/>
            <pc:sldMk cId="1546214698" sldId="268"/>
            <ac:picMk id="5" creationId="{253F21C3-3FC4-6092-FFAD-C0FF699B49FA}"/>
          </ac:picMkLst>
        </pc:picChg>
        <pc:picChg chg="mod">
          <ac:chgData name="Shemar Tomlinson" userId="b6a9bec6854eda69" providerId="LiveId" clId="{D655E726-F6FA-4C04-9BBF-FF96AC7BCD52}" dt="2023-01-31T11:38:51.850" v="1009" actId="26606"/>
          <ac:picMkLst>
            <pc:docMk/>
            <pc:sldMk cId="1546214698" sldId="268"/>
            <ac:picMk id="7" creationId="{CAB5A04B-48C6-ABC2-7FE4-4BCD366D7EAC}"/>
          </ac:picMkLst>
        </pc:picChg>
        <pc:picChg chg="add mod">
          <ac:chgData name="Shemar Tomlinson" userId="b6a9bec6854eda69" providerId="LiveId" clId="{D655E726-F6FA-4C04-9BBF-FF96AC7BCD52}" dt="2023-01-31T11:38:51.850" v="1009" actId="26606"/>
          <ac:picMkLst>
            <pc:docMk/>
            <pc:sldMk cId="1546214698" sldId="268"/>
            <ac:picMk id="8" creationId="{8846477B-A425-2FDE-CF35-6CAFFFB392C9}"/>
          </ac:picMkLst>
        </pc:picChg>
      </pc:sldChg>
      <pc:sldChg chg="addSp delSp modSp mod">
        <pc:chgData name="Shemar Tomlinson" userId="b6a9bec6854eda69" providerId="LiveId" clId="{D655E726-F6FA-4C04-9BBF-FF96AC7BCD52}" dt="2023-02-01T23:38:39.425" v="1865" actId="313"/>
        <pc:sldMkLst>
          <pc:docMk/>
          <pc:sldMk cId="4105265268" sldId="271"/>
        </pc:sldMkLst>
        <pc:spChg chg="mod">
          <ac:chgData name="Shemar Tomlinson" userId="b6a9bec6854eda69" providerId="LiveId" clId="{D655E726-F6FA-4C04-9BBF-FF96AC7BCD52}" dt="2023-01-30T16:24:40.642" v="44" actId="20577"/>
          <ac:spMkLst>
            <pc:docMk/>
            <pc:sldMk cId="4105265268" sldId="271"/>
            <ac:spMk id="2" creationId="{B0E8FFBD-B636-1512-A534-938A273B062B}"/>
          </ac:spMkLst>
        </pc:spChg>
        <pc:spChg chg="add del mod">
          <ac:chgData name="Shemar Tomlinson" userId="b6a9bec6854eda69" providerId="LiveId" clId="{D655E726-F6FA-4C04-9BBF-FF96AC7BCD52}" dt="2023-02-01T23:38:39.425" v="1865" actId="313"/>
          <ac:spMkLst>
            <pc:docMk/>
            <pc:sldMk cId="4105265268" sldId="271"/>
            <ac:spMk id="3" creationId="{EA86DE1D-CA55-092F-6E26-602F062C19CA}"/>
          </ac:spMkLst>
        </pc:spChg>
        <pc:picChg chg="add del mod">
          <ac:chgData name="Shemar Tomlinson" userId="b6a9bec6854eda69" providerId="LiveId" clId="{D655E726-F6FA-4C04-9BBF-FF96AC7BCD52}" dt="2023-01-30T16:15:16.191" v="3"/>
          <ac:picMkLst>
            <pc:docMk/>
            <pc:sldMk cId="4105265268" sldId="271"/>
            <ac:picMk id="4" creationId="{ED5C0EB0-7AE9-488A-9B75-BCADABEE5968}"/>
          </ac:picMkLst>
        </pc:picChg>
        <pc:picChg chg="add del mod">
          <ac:chgData name="Shemar Tomlinson" userId="b6a9bec6854eda69" providerId="LiveId" clId="{D655E726-F6FA-4C04-9BBF-FF96AC7BCD52}" dt="2023-01-30T16:32:50.224" v="45" actId="478"/>
          <ac:picMkLst>
            <pc:docMk/>
            <pc:sldMk cId="4105265268" sldId="271"/>
            <ac:picMk id="5" creationId="{4A608B35-D8BC-6FAD-5CFD-4A5BB4D16FFE}"/>
          </ac:picMkLst>
        </pc:picChg>
        <pc:picChg chg="add mod">
          <ac:chgData name="Shemar Tomlinson" userId="b6a9bec6854eda69" providerId="LiveId" clId="{D655E726-F6FA-4C04-9BBF-FF96AC7BCD52}" dt="2023-02-01T23:35:48.269" v="1568" actId="1076"/>
          <ac:picMkLst>
            <pc:docMk/>
            <pc:sldMk cId="4105265268" sldId="271"/>
            <ac:picMk id="5" creationId="{C2E43016-11A8-8964-797A-66D2AA230B66}"/>
          </ac:picMkLst>
        </pc:picChg>
        <pc:picChg chg="add mod">
          <ac:chgData name="Shemar Tomlinson" userId="b6a9bec6854eda69" providerId="LiveId" clId="{D655E726-F6FA-4C04-9BBF-FF96AC7BCD52}" dt="2023-01-30T16:33:30.797" v="50" actId="1076"/>
          <ac:picMkLst>
            <pc:docMk/>
            <pc:sldMk cId="4105265268" sldId="271"/>
            <ac:picMk id="7" creationId="{6FC39FE1-67EA-97C8-5FCD-1EAF34DB1281}"/>
          </ac:picMkLst>
        </pc:picChg>
      </pc:sldChg>
      <pc:sldChg chg="addSp delSp modSp new mod">
        <pc:chgData name="Shemar Tomlinson" userId="b6a9bec6854eda69" providerId="LiveId" clId="{D655E726-F6FA-4C04-9BBF-FF96AC7BCD52}" dt="2023-02-01T22:57:44.971" v="1554" actId="20577"/>
        <pc:sldMkLst>
          <pc:docMk/>
          <pc:sldMk cId="3777792857" sldId="272"/>
        </pc:sldMkLst>
        <pc:spChg chg="mod">
          <ac:chgData name="Shemar Tomlinson" userId="b6a9bec6854eda69" providerId="LiveId" clId="{D655E726-F6FA-4C04-9BBF-FF96AC7BCD52}" dt="2023-01-30T17:16:50.778" v="426" actId="20577"/>
          <ac:spMkLst>
            <pc:docMk/>
            <pc:sldMk cId="3777792857" sldId="272"/>
            <ac:spMk id="2" creationId="{AE125E2E-EA15-2444-4CA8-A096B4F6D87C}"/>
          </ac:spMkLst>
        </pc:spChg>
        <pc:spChg chg="del">
          <ac:chgData name="Shemar Tomlinson" userId="b6a9bec6854eda69" providerId="LiveId" clId="{D655E726-F6FA-4C04-9BBF-FF96AC7BCD52}" dt="2023-01-30T17:16:00.985" v="359" actId="22"/>
          <ac:spMkLst>
            <pc:docMk/>
            <pc:sldMk cId="3777792857" sldId="272"/>
            <ac:spMk id="3" creationId="{3AB03C28-D296-B200-74ED-FCB826292E2D}"/>
          </ac:spMkLst>
        </pc:spChg>
        <pc:spChg chg="add mod">
          <ac:chgData name="Shemar Tomlinson" userId="b6a9bec6854eda69" providerId="LiveId" clId="{D655E726-F6FA-4C04-9BBF-FF96AC7BCD52}" dt="2023-02-01T22:57:44.971" v="1554" actId="20577"/>
          <ac:spMkLst>
            <pc:docMk/>
            <pc:sldMk cId="3777792857" sldId="272"/>
            <ac:spMk id="8" creationId="{6A72D331-0BD3-08B2-CA0D-2A62F5B37EA7}"/>
          </ac:spMkLst>
        </pc:spChg>
        <pc:grpChg chg="add mod">
          <ac:chgData name="Shemar Tomlinson" userId="b6a9bec6854eda69" providerId="LiveId" clId="{D655E726-F6FA-4C04-9BBF-FF96AC7BCD52}" dt="2023-01-31T12:16:52.030" v="1392" actId="164"/>
          <ac:grpSpMkLst>
            <pc:docMk/>
            <pc:sldMk cId="3777792857" sldId="272"/>
            <ac:grpSpMk id="6" creationId="{BBE59ED7-0435-E5E5-BAA2-EDC420F58622}"/>
          </ac:grpSpMkLst>
        </pc:grpChg>
        <pc:picChg chg="add mod">
          <ac:chgData name="Shemar Tomlinson" userId="b6a9bec6854eda69" providerId="LiveId" clId="{D655E726-F6FA-4C04-9BBF-FF96AC7BCD52}" dt="2023-01-31T12:16:52.030" v="1392" actId="164"/>
          <ac:picMkLst>
            <pc:docMk/>
            <pc:sldMk cId="3777792857" sldId="272"/>
            <ac:picMk id="4" creationId="{1648C0D0-67EC-8631-C91F-8EB107E90C4B}"/>
          </ac:picMkLst>
        </pc:picChg>
        <pc:picChg chg="add mod modCrop">
          <ac:chgData name="Shemar Tomlinson" userId="b6a9bec6854eda69" providerId="LiveId" clId="{D655E726-F6FA-4C04-9BBF-FF96AC7BCD52}" dt="2023-01-31T12:16:52.030" v="1392" actId="164"/>
          <ac:picMkLst>
            <pc:docMk/>
            <pc:sldMk cId="3777792857" sldId="272"/>
            <ac:picMk id="5" creationId="{DC491271-C046-ABC2-2365-233E356213F6}"/>
          </ac:picMkLst>
        </pc:picChg>
        <pc:picChg chg="add mod ord">
          <ac:chgData name="Shemar Tomlinson" userId="b6a9bec6854eda69" providerId="LiveId" clId="{D655E726-F6FA-4C04-9BBF-FF96AC7BCD52}" dt="2023-01-30T17:16:36.450" v="365" actId="1076"/>
          <ac:picMkLst>
            <pc:docMk/>
            <pc:sldMk cId="3777792857" sldId="272"/>
            <ac:picMk id="7" creationId="{6F82D3F5-ADCE-BC26-7385-C2BA12AE7CEA}"/>
          </ac:picMkLst>
        </pc:picChg>
      </pc:sldChg>
    </pc:docChg>
  </pc:docChgLst>
  <pc:docChgLst>
    <pc:chgData name="Shemar Tomlinson" userId="b6a9bec6854eda69" providerId="LiveId" clId="{79175399-2DCD-42E7-9B03-972378930D78}"/>
    <pc:docChg chg="undo custSel addSld modSld">
      <pc:chgData name="Shemar Tomlinson" userId="b6a9bec6854eda69" providerId="LiveId" clId="{79175399-2DCD-42E7-9B03-972378930D78}" dt="2023-01-27T12:26:12.600" v="7" actId="26606"/>
      <pc:docMkLst>
        <pc:docMk/>
      </pc:docMkLst>
      <pc:sldChg chg="addSp delSp modSp mod">
        <pc:chgData name="Shemar Tomlinson" userId="b6a9bec6854eda69" providerId="LiveId" clId="{79175399-2DCD-42E7-9B03-972378930D78}" dt="2023-01-27T12:26:12.600" v="7" actId="26606"/>
        <pc:sldMkLst>
          <pc:docMk/>
          <pc:sldMk cId="1268629623" sldId="261"/>
        </pc:sldMkLst>
        <pc:spChg chg="mod">
          <ac:chgData name="Shemar Tomlinson" userId="b6a9bec6854eda69" providerId="LiveId" clId="{79175399-2DCD-42E7-9B03-972378930D78}" dt="2023-01-27T12:26:12.594" v="6" actId="26606"/>
          <ac:spMkLst>
            <pc:docMk/>
            <pc:sldMk cId="1268629623" sldId="261"/>
            <ac:spMk id="2" creationId="{04E9C334-62CF-CFC3-CE5C-D6DF2FBD50D3}"/>
          </ac:spMkLst>
        </pc:spChg>
        <pc:spChg chg="add del">
          <ac:chgData name="Shemar Tomlinson" userId="b6a9bec6854eda69" providerId="LiveId" clId="{79175399-2DCD-42E7-9B03-972378930D78}" dt="2023-01-27T12:26:12.600" v="7" actId="26606"/>
          <ac:spMkLst>
            <pc:docMk/>
            <pc:sldMk cId="1268629623" sldId="261"/>
            <ac:spMk id="6" creationId="{D9F5BDFC-7261-EE0E-8849-AE4A8E71EC92}"/>
          </ac:spMkLst>
        </pc:spChg>
        <pc:spChg chg="add mod">
          <ac:chgData name="Shemar Tomlinson" userId="b6a9bec6854eda69" providerId="LiveId" clId="{79175399-2DCD-42E7-9B03-972378930D78}" dt="2023-01-27T12:26:12.600" v="7" actId="26606"/>
          <ac:spMkLst>
            <pc:docMk/>
            <pc:sldMk cId="1268629623" sldId="261"/>
            <ac:spMk id="8" creationId="{3AA0357F-F7B3-441D-AC1C-166D2EB336F0}"/>
          </ac:spMkLst>
        </pc:spChg>
        <pc:spChg chg="add del">
          <ac:chgData name="Shemar Tomlinson" userId="b6a9bec6854eda69" providerId="LiveId" clId="{79175399-2DCD-42E7-9B03-972378930D78}" dt="2023-01-27T12:26:12.600" v="7" actId="26606"/>
          <ac:spMkLst>
            <pc:docMk/>
            <pc:sldMk cId="1268629623" sldId="261"/>
            <ac:spMk id="15" creationId="{2B97F24A-32CE-4C1C-A50D-3016B394DCFB}"/>
          </ac:spMkLst>
        </pc:spChg>
        <pc:spChg chg="add del">
          <ac:chgData name="Shemar Tomlinson" userId="b6a9bec6854eda69" providerId="LiveId" clId="{79175399-2DCD-42E7-9B03-972378930D78}" dt="2023-01-27T12:26:12.600" v="7" actId="26606"/>
          <ac:spMkLst>
            <pc:docMk/>
            <pc:sldMk cId="1268629623" sldId="261"/>
            <ac:spMk id="17" creationId="{CD8B4F24-440B-49E9-B85D-733523DC064B}"/>
          </ac:spMkLst>
        </pc:spChg>
        <pc:spChg chg="add del">
          <ac:chgData name="Shemar Tomlinson" userId="b6a9bec6854eda69" providerId="LiveId" clId="{79175399-2DCD-42E7-9B03-972378930D78}" dt="2023-01-27T12:26:12.594" v="6" actId="26606"/>
          <ac:spMkLst>
            <pc:docMk/>
            <pc:sldMk cId="1268629623" sldId="261"/>
            <ac:spMk id="22" creationId="{201CC55D-ED54-4C5C-95E6-10947BD1103B}"/>
          </ac:spMkLst>
        </pc:spChg>
        <pc:spChg chg="add del">
          <ac:chgData name="Shemar Tomlinson" userId="b6a9bec6854eda69" providerId="LiveId" clId="{79175399-2DCD-42E7-9B03-972378930D78}" dt="2023-01-27T12:26:12.594" v="6" actId="26606"/>
          <ac:spMkLst>
            <pc:docMk/>
            <pc:sldMk cId="1268629623" sldId="261"/>
            <ac:spMk id="28" creationId="{3873B707-463F-40B0-8227-E8CC6C67EB25}"/>
          </ac:spMkLst>
        </pc:spChg>
        <pc:spChg chg="add del">
          <ac:chgData name="Shemar Tomlinson" userId="b6a9bec6854eda69" providerId="LiveId" clId="{79175399-2DCD-42E7-9B03-972378930D78}" dt="2023-01-27T12:26:12.594" v="6" actId="26606"/>
          <ac:spMkLst>
            <pc:docMk/>
            <pc:sldMk cId="1268629623" sldId="261"/>
            <ac:spMk id="30" creationId="{C13237C8-E62C-4F0D-A318-BD6FB6C2D138}"/>
          </ac:spMkLst>
        </pc:spChg>
        <pc:spChg chg="add del">
          <ac:chgData name="Shemar Tomlinson" userId="b6a9bec6854eda69" providerId="LiveId" clId="{79175399-2DCD-42E7-9B03-972378930D78}" dt="2023-01-27T12:26:12.594" v="6" actId="26606"/>
          <ac:spMkLst>
            <pc:docMk/>
            <pc:sldMk cId="1268629623" sldId="261"/>
            <ac:spMk id="32" creationId="{19C9EAEA-39D0-4B0E-A0EB-51E7B26740B1}"/>
          </ac:spMkLst>
        </pc:spChg>
        <pc:spChg chg="add">
          <ac:chgData name="Shemar Tomlinson" userId="b6a9bec6854eda69" providerId="LiveId" clId="{79175399-2DCD-42E7-9B03-972378930D78}" dt="2023-01-27T12:26:12.600" v="7" actId="26606"/>
          <ac:spMkLst>
            <pc:docMk/>
            <pc:sldMk cId="1268629623" sldId="261"/>
            <ac:spMk id="34" creationId="{2B97F24A-32CE-4C1C-A50D-3016B394DCFB}"/>
          </ac:spMkLst>
        </pc:spChg>
        <pc:spChg chg="add">
          <ac:chgData name="Shemar Tomlinson" userId="b6a9bec6854eda69" providerId="LiveId" clId="{79175399-2DCD-42E7-9B03-972378930D78}" dt="2023-01-27T12:26:12.600" v="7" actId="26606"/>
          <ac:spMkLst>
            <pc:docMk/>
            <pc:sldMk cId="1268629623" sldId="261"/>
            <ac:spMk id="35" creationId="{CD8B4F24-440B-49E9-B85D-733523DC064B}"/>
          </ac:spMkLst>
        </pc:spChg>
        <pc:grpChg chg="add del">
          <ac:chgData name="Shemar Tomlinson" userId="b6a9bec6854eda69" providerId="LiveId" clId="{79175399-2DCD-42E7-9B03-972378930D78}" dt="2023-01-27T12:26:12.594" v="6" actId="26606"/>
          <ac:grpSpMkLst>
            <pc:docMk/>
            <pc:sldMk cId="1268629623" sldId="261"/>
            <ac:grpSpMk id="24" creationId="{1DE889C7-FAD6-4397-98E2-05D503484459}"/>
          </ac:grpSpMkLst>
        </pc:grpChg>
        <pc:picChg chg="add mod ord">
          <ac:chgData name="Shemar Tomlinson" userId="b6a9bec6854eda69" providerId="LiveId" clId="{79175399-2DCD-42E7-9B03-972378930D78}" dt="2023-01-27T12:26:12.600" v="7" actId="26606"/>
          <ac:picMkLst>
            <pc:docMk/>
            <pc:sldMk cId="1268629623" sldId="261"/>
            <ac:picMk id="4" creationId="{2D51591A-4807-02F6-725C-95FAEEB76F1C}"/>
          </ac:picMkLst>
        </pc:picChg>
        <pc:picChg chg="del mod">
          <ac:chgData name="Shemar Tomlinson" userId="b6a9bec6854eda69" providerId="LiveId" clId="{79175399-2DCD-42E7-9B03-972378930D78}" dt="2023-01-27T12:26:04.801" v="4" actId="478"/>
          <ac:picMkLst>
            <pc:docMk/>
            <pc:sldMk cId="1268629623" sldId="261"/>
            <ac:picMk id="5" creationId="{E3BAE5E0-F94F-93A5-C7D9-9927A3D13CE2}"/>
          </ac:picMkLst>
        </pc:picChg>
      </pc:sldChg>
      <pc:sldChg chg="new">
        <pc:chgData name="Shemar Tomlinson" userId="b6a9bec6854eda69" providerId="LiveId" clId="{79175399-2DCD-42E7-9B03-972378930D78}" dt="2023-01-26T15:53:46.166" v="0" actId="680"/>
        <pc:sldMkLst>
          <pc:docMk/>
          <pc:sldMk cId="4105265268" sldId="271"/>
        </pc:sldMkLst>
      </pc:sldChg>
    </pc:docChg>
  </pc:docChgLst>
  <pc:docChgLst>
    <pc:chgData name="Shemar Tomlinson" userId="b6a9bec6854eda69" providerId="LiveId" clId="{56879536-1245-4EC9-B1D6-67DA16539C39}"/>
    <pc:docChg chg="undo custSel addSld delSld modSld sldOrd">
      <pc:chgData name="Shemar Tomlinson" userId="b6a9bec6854eda69" providerId="LiveId" clId="{56879536-1245-4EC9-B1D6-67DA16539C39}" dt="2023-01-10T15:50:02.655" v="1319" actId="26606"/>
      <pc:docMkLst>
        <pc:docMk/>
      </pc:docMkLst>
      <pc:sldChg chg="addSp delSp modSp mod ord">
        <pc:chgData name="Shemar Tomlinson" userId="b6a9bec6854eda69" providerId="LiveId" clId="{56879536-1245-4EC9-B1D6-67DA16539C39}" dt="2023-01-10T14:31:04.296" v="203" actId="478"/>
        <pc:sldMkLst>
          <pc:docMk/>
          <pc:sldMk cId="731772096" sldId="257"/>
        </pc:sldMkLst>
        <pc:spChg chg="mod">
          <ac:chgData name="Shemar Tomlinson" userId="b6a9bec6854eda69" providerId="LiveId" clId="{56879536-1245-4EC9-B1D6-67DA16539C39}" dt="2023-01-10T14:27:45.030" v="24" actId="1076"/>
          <ac:spMkLst>
            <pc:docMk/>
            <pc:sldMk cId="731772096" sldId="257"/>
            <ac:spMk id="2" creationId="{04E9C334-62CF-CFC3-CE5C-D6DF2FBD50D3}"/>
          </ac:spMkLst>
        </pc:spChg>
        <pc:spChg chg="mod">
          <ac:chgData name="Shemar Tomlinson" userId="b6a9bec6854eda69" providerId="LiveId" clId="{56879536-1245-4EC9-B1D6-67DA16539C39}" dt="2023-01-10T14:30:18.661" v="60" actId="1076"/>
          <ac:spMkLst>
            <pc:docMk/>
            <pc:sldMk cId="731772096" sldId="257"/>
            <ac:spMk id="3" creationId="{E3D660A8-7B7C-A580-335C-5C0A4ABABAAB}"/>
          </ac:spMkLst>
        </pc:spChg>
        <pc:picChg chg="add del mod">
          <ac:chgData name="Shemar Tomlinson" userId="b6a9bec6854eda69" providerId="LiveId" clId="{56879536-1245-4EC9-B1D6-67DA16539C39}" dt="2023-01-10T14:31:04.296" v="203" actId="478"/>
          <ac:picMkLst>
            <pc:docMk/>
            <pc:sldMk cId="731772096" sldId="257"/>
            <ac:picMk id="5" creationId="{D3308F75-0A83-3226-7376-6F60B056A76F}"/>
          </ac:picMkLst>
        </pc:picChg>
        <pc:picChg chg="add mod">
          <ac:chgData name="Shemar Tomlinson" userId="b6a9bec6854eda69" providerId="LiveId" clId="{56879536-1245-4EC9-B1D6-67DA16539C39}" dt="2023-01-10T14:30:26.637" v="62" actId="1076"/>
          <ac:picMkLst>
            <pc:docMk/>
            <pc:sldMk cId="731772096" sldId="257"/>
            <ac:picMk id="7" creationId="{1E73B589-4D58-F387-3EFE-2C7B4EE6B1E4}"/>
          </ac:picMkLst>
        </pc:picChg>
        <pc:picChg chg="add mod">
          <ac:chgData name="Shemar Tomlinson" userId="b6a9bec6854eda69" providerId="LiveId" clId="{56879536-1245-4EC9-B1D6-67DA16539C39}" dt="2023-01-10T14:27:22.662" v="18" actId="1076"/>
          <ac:picMkLst>
            <pc:docMk/>
            <pc:sldMk cId="731772096" sldId="257"/>
            <ac:picMk id="11" creationId="{5F51A3A5-57B5-31FB-59AC-E3C3C5193E32}"/>
          </ac:picMkLst>
        </pc:picChg>
      </pc:sldChg>
      <pc:sldChg chg="addSp delSp modSp new mod setBg setClrOvrMap">
        <pc:chgData name="Shemar Tomlinson" userId="b6a9bec6854eda69" providerId="LiveId" clId="{56879536-1245-4EC9-B1D6-67DA16539C39}" dt="2023-01-10T15:43:47.196" v="967" actId="20577"/>
        <pc:sldMkLst>
          <pc:docMk/>
          <pc:sldMk cId="3706880852" sldId="258"/>
        </pc:sldMkLst>
        <pc:spChg chg="mod">
          <ac:chgData name="Shemar Tomlinson" userId="b6a9bec6854eda69" providerId="LiveId" clId="{56879536-1245-4EC9-B1D6-67DA16539C39}" dt="2023-01-10T15:43:47.196" v="967" actId="20577"/>
          <ac:spMkLst>
            <pc:docMk/>
            <pc:sldMk cId="3706880852" sldId="258"/>
            <ac:spMk id="2" creationId="{46D7E32A-1E7D-F661-E572-F263C289DFB3}"/>
          </ac:spMkLst>
        </pc:spChg>
        <pc:spChg chg="add del mod ord">
          <ac:chgData name="Shemar Tomlinson" userId="b6a9bec6854eda69" providerId="LiveId" clId="{56879536-1245-4EC9-B1D6-67DA16539C39}" dt="2023-01-10T14:35:10.044" v="571" actId="26606"/>
          <ac:spMkLst>
            <pc:docMk/>
            <pc:sldMk cId="3706880852" sldId="258"/>
            <ac:spMk id="3" creationId="{4C9353F9-6EC4-ABA8-E8A3-3E7186CC2BFB}"/>
          </ac:spMkLst>
        </pc:spChg>
        <pc:spChg chg="add del">
          <ac:chgData name="Shemar Tomlinson" userId="b6a9bec6854eda69" providerId="LiveId" clId="{56879536-1245-4EC9-B1D6-67DA16539C39}" dt="2023-01-10T14:33:58.410" v="540" actId="26606"/>
          <ac:spMkLst>
            <pc:docMk/>
            <pc:sldMk cId="3706880852" sldId="258"/>
            <ac:spMk id="8" creationId="{AD21898E-86C0-4C8A-A76C-DF33E844C87A}"/>
          </ac:spMkLst>
        </pc:spChg>
        <pc:spChg chg="add del">
          <ac:chgData name="Shemar Tomlinson" userId="b6a9bec6854eda69" providerId="LiveId" clId="{56879536-1245-4EC9-B1D6-67DA16539C39}" dt="2023-01-10T14:33:58.410" v="540" actId="26606"/>
          <ac:spMkLst>
            <pc:docMk/>
            <pc:sldMk cId="3706880852" sldId="258"/>
            <ac:spMk id="10" creationId="{5C8F04BD-D093-45D0-B54C-50FDB308B4EE}"/>
          </ac:spMkLst>
        </pc:spChg>
        <pc:spChg chg="add del">
          <ac:chgData name="Shemar Tomlinson" userId="b6a9bec6854eda69" providerId="LiveId" clId="{56879536-1245-4EC9-B1D6-67DA16539C39}" dt="2023-01-10T14:33:58.401" v="539" actId="26606"/>
          <ac:spMkLst>
            <pc:docMk/>
            <pc:sldMk cId="3706880852" sldId="258"/>
            <ac:spMk id="16" creationId="{85C987D2-7173-4E3E-8050-66B337EE3B32}"/>
          </ac:spMkLst>
        </pc:spChg>
        <pc:spChg chg="add del">
          <ac:chgData name="Shemar Tomlinson" userId="b6a9bec6854eda69" providerId="LiveId" clId="{56879536-1245-4EC9-B1D6-67DA16539C39}" dt="2023-01-10T14:33:58.401" v="539" actId="26606"/>
          <ac:spMkLst>
            <pc:docMk/>
            <pc:sldMk cId="3706880852" sldId="258"/>
            <ac:spMk id="18" creationId="{C2BE09AA-2EBF-4AE1-A44F-00DE1F46000C}"/>
          </ac:spMkLst>
        </pc:spChg>
        <pc:spChg chg="add del">
          <ac:chgData name="Shemar Tomlinson" userId="b6a9bec6854eda69" providerId="LiveId" clId="{56879536-1245-4EC9-B1D6-67DA16539C39}" dt="2023-01-10T14:33:58.401" v="539" actId="26606"/>
          <ac:spMkLst>
            <pc:docMk/>
            <pc:sldMk cId="3706880852" sldId="258"/>
            <ac:spMk id="20" creationId="{12CBB1B2-298B-4D88-B306-3976FCDF1E48}"/>
          </ac:spMkLst>
        </pc:spChg>
        <pc:spChg chg="add del">
          <ac:chgData name="Shemar Tomlinson" userId="b6a9bec6854eda69" providerId="LiveId" clId="{56879536-1245-4EC9-B1D6-67DA16539C39}" dt="2023-01-10T14:34:07.504" v="545" actId="26606"/>
          <ac:spMkLst>
            <pc:docMk/>
            <pc:sldMk cId="3706880852" sldId="258"/>
            <ac:spMk id="22" creationId="{B1A0A2C2-4F85-44AF-8708-8DCA4B550CB8}"/>
          </ac:spMkLst>
        </pc:spChg>
        <pc:spChg chg="add del">
          <ac:chgData name="Shemar Tomlinson" userId="b6a9bec6854eda69" providerId="LiveId" clId="{56879536-1245-4EC9-B1D6-67DA16539C39}" dt="2023-01-10T14:34:07.504" v="545" actId="26606"/>
          <ac:spMkLst>
            <pc:docMk/>
            <pc:sldMk cId="3706880852" sldId="258"/>
            <ac:spMk id="23" creationId="{003713C1-2FB2-413B-BF91-3AE41726FB7A}"/>
          </ac:spMkLst>
        </pc:spChg>
        <pc:spChg chg="add del">
          <ac:chgData name="Shemar Tomlinson" userId="b6a9bec6854eda69" providerId="LiveId" clId="{56879536-1245-4EC9-B1D6-67DA16539C39}" dt="2023-01-10T14:34:07.504" v="545" actId="26606"/>
          <ac:spMkLst>
            <pc:docMk/>
            <pc:sldMk cId="3706880852" sldId="258"/>
            <ac:spMk id="24" creationId="{90795B4D-5022-4A7F-A01D-8D880B7CDBE6}"/>
          </ac:spMkLst>
        </pc:spChg>
        <pc:spChg chg="add del">
          <ac:chgData name="Shemar Tomlinson" userId="b6a9bec6854eda69" providerId="LiveId" clId="{56879536-1245-4EC9-B1D6-67DA16539C39}" dt="2023-01-10T14:34:07.504" v="545" actId="26606"/>
          <ac:spMkLst>
            <pc:docMk/>
            <pc:sldMk cId="3706880852" sldId="258"/>
            <ac:spMk id="25" creationId="{AFD19018-DE7C-4796-ADF2-AD2EB0FC0D9C}"/>
          </ac:spMkLst>
        </pc:spChg>
        <pc:spChg chg="add del">
          <ac:chgData name="Shemar Tomlinson" userId="b6a9bec6854eda69" providerId="LiveId" clId="{56879536-1245-4EC9-B1D6-67DA16539C39}" dt="2023-01-10T14:34:38.582" v="560" actId="26606"/>
          <ac:spMkLst>
            <pc:docMk/>
            <pc:sldMk cId="3706880852" sldId="258"/>
            <ac:spMk id="30" creationId="{E4B7C1DD-857C-4D03-AAB3-C5C95BD51A8F}"/>
          </ac:spMkLst>
        </pc:spChg>
        <pc:spChg chg="add del">
          <ac:chgData name="Shemar Tomlinson" userId="b6a9bec6854eda69" providerId="LiveId" clId="{56879536-1245-4EC9-B1D6-67DA16539C39}" dt="2023-01-10T14:34:26.351" v="551" actId="26606"/>
          <ac:spMkLst>
            <pc:docMk/>
            <pc:sldMk cId="3706880852" sldId="258"/>
            <ac:spMk id="35" creationId="{E4B7C1DD-857C-4D03-AAB3-C5C95BD51A8F}"/>
          </ac:spMkLst>
        </pc:spChg>
        <pc:spChg chg="add del">
          <ac:chgData name="Shemar Tomlinson" userId="b6a9bec6854eda69" providerId="LiveId" clId="{56879536-1245-4EC9-B1D6-67DA16539C39}" dt="2023-01-10T14:34:27.728" v="553" actId="26606"/>
          <ac:spMkLst>
            <pc:docMk/>
            <pc:sldMk cId="3706880852" sldId="258"/>
            <ac:spMk id="37" creationId="{C2BE09AA-2EBF-4AE1-A44F-00DE1F46000C}"/>
          </ac:spMkLst>
        </pc:spChg>
        <pc:spChg chg="add del">
          <ac:chgData name="Shemar Tomlinson" userId="b6a9bec6854eda69" providerId="LiveId" clId="{56879536-1245-4EC9-B1D6-67DA16539C39}" dt="2023-01-10T14:34:27.728" v="553" actId="26606"/>
          <ac:spMkLst>
            <pc:docMk/>
            <pc:sldMk cId="3706880852" sldId="258"/>
            <ac:spMk id="38" creationId="{85C987D2-7173-4E3E-8050-66B337EE3B32}"/>
          </ac:spMkLst>
        </pc:spChg>
        <pc:spChg chg="add del">
          <ac:chgData name="Shemar Tomlinson" userId="b6a9bec6854eda69" providerId="LiveId" clId="{56879536-1245-4EC9-B1D6-67DA16539C39}" dt="2023-01-10T14:34:27.728" v="553" actId="26606"/>
          <ac:spMkLst>
            <pc:docMk/>
            <pc:sldMk cId="3706880852" sldId="258"/>
            <ac:spMk id="39" creationId="{12CBB1B2-298B-4D88-B306-3976FCDF1E48}"/>
          </ac:spMkLst>
        </pc:spChg>
        <pc:spChg chg="add del">
          <ac:chgData name="Shemar Tomlinson" userId="b6a9bec6854eda69" providerId="LiveId" clId="{56879536-1245-4EC9-B1D6-67DA16539C39}" dt="2023-01-10T14:34:29.615" v="555" actId="26606"/>
          <ac:spMkLst>
            <pc:docMk/>
            <pc:sldMk cId="3706880852" sldId="258"/>
            <ac:spMk id="41" creationId="{17F2939E-0118-428F-ADE4-7F15D67EA262}"/>
          </ac:spMkLst>
        </pc:spChg>
        <pc:spChg chg="add del">
          <ac:chgData name="Shemar Tomlinson" userId="b6a9bec6854eda69" providerId="LiveId" clId="{56879536-1245-4EC9-B1D6-67DA16539C39}" dt="2023-01-10T14:34:38.578" v="559" actId="26606"/>
          <ac:spMkLst>
            <pc:docMk/>
            <pc:sldMk cId="3706880852" sldId="258"/>
            <ac:spMk id="43" creationId="{0035D6FE-7FA2-4D67-8767-6F7E98AB1602}"/>
          </ac:spMkLst>
        </pc:spChg>
        <pc:spChg chg="add del">
          <ac:chgData name="Shemar Tomlinson" userId="b6a9bec6854eda69" providerId="LiveId" clId="{56879536-1245-4EC9-B1D6-67DA16539C39}" dt="2023-01-10T14:34:38.578" v="559" actId="26606"/>
          <ac:spMkLst>
            <pc:docMk/>
            <pc:sldMk cId="3706880852" sldId="258"/>
            <ac:spMk id="45" creationId="{0381C401-8AFE-4396-B195-C21EA1C7FB55}"/>
          </ac:spMkLst>
        </pc:spChg>
        <pc:spChg chg="add del">
          <ac:chgData name="Shemar Tomlinson" userId="b6a9bec6854eda69" providerId="LiveId" clId="{56879536-1245-4EC9-B1D6-67DA16539C39}" dt="2023-01-10T14:34:31.389" v="557" actId="26606"/>
          <ac:spMkLst>
            <pc:docMk/>
            <pc:sldMk cId="3706880852" sldId="258"/>
            <ac:spMk id="46" creationId="{53B475F8-50AE-46A0-9943-B2B63183D50C}"/>
          </ac:spMkLst>
        </pc:spChg>
        <pc:spChg chg="add del">
          <ac:chgData name="Shemar Tomlinson" userId="b6a9bec6854eda69" providerId="LiveId" clId="{56879536-1245-4EC9-B1D6-67DA16539C39}" dt="2023-01-10T14:34:31.389" v="557" actId="26606"/>
          <ac:spMkLst>
            <pc:docMk/>
            <pc:sldMk cId="3706880852" sldId="258"/>
            <ac:spMk id="47" creationId="{75F6FDB4-2351-48C2-A863-2364A02343C0}"/>
          </ac:spMkLst>
        </pc:spChg>
        <pc:spChg chg="add del">
          <ac:chgData name="Shemar Tomlinson" userId="b6a9bec6854eda69" providerId="LiveId" clId="{56879536-1245-4EC9-B1D6-67DA16539C39}" dt="2023-01-10T14:34:38.578" v="559" actId="26606"/>
          <ac:spMkLst>
            <pc:docMk/>
            <pc:sldMk cId="3706880852" sldId="258"/>
            <ac:spMk id="49" creationId="{C4E4288A-DFC8-40A2-90E5-70E851A933AD}"/>
          </ac:spMkLst>
        </pc:spChg>
        <pc:spChg chg="add del">
          <ac:chgData name="Shemar Tomlinson" userId="b6a9bec6854eda69" providerId="LiveId" clId="{56879536-1245-4EC9-B1D6-67DA16539C39}" dt="2023-01-10T14:34:38.578" v="559" actId="26606"/>
          <ac:spMkLst>
            <pc:docMk/>
            <pc:sldMk cId="3706880852" sldId="258"/>
            <ac:spMk id="53" creationId="{A9456821-26B9-4181-B181-305FB820DCC4}"/>
          </ac:spMkLst>
        </pc:spChg>
        <pc:spChg chg="add del">
          <ac:chgData name="Shemar Tomlinson" userId="b6a9bec6854eda69" providerId="LiveId" clId="{56879536-1245-4EC9-B1D6-67DA16539C39}" dt="2023-01-10T14:35:10.044" v="571" actId="26606"/>
          <ac:spMkLst>
            <pc:docMk/>
            <pc:sldMk cId="3706880852" sldId="258"/>
            <ac:spMk id="55" creationId="{EC12C61A-9558-4DE5-AFDB-898358AFB4CA}"/>
          </ac:spMkLst>
        </pc:spChg>
        <pc:spChg chg="add del">
          <ac:chgData name="Shemar Tomlinson" userId="b6a9bec6854eda69" providerId="LiveId" clId="{56879536-1245-4EC9-B1D6-67DA16539C39}" dt="2023-01-10T14:35:03.819" v="564" actId="26606"/>
          <ac:spMkLst>
            <pc:docMk/>
            <pc:sldMk cId="3706880852" sldId="258"/>
            <ac:spMk id="60" creationId="{53B475F8-50AE-46A0-9943-B2B63183D50C}"/>
          </ac:spMkLst>
        </pc:spChg>
        <pc:spChg chg="add del">
          <ac:chgData name="Shemar Tomlinson" userId="b6a9bec6854eda69" providerId="LiveId" clId="{56879536-1245-4EC9-B1D6-67DA16539C39}" dt="2023-01-10T14:35:03.819" v="564" actId="26606"/>
          <ac:spMkLst>
            <pc:docMk/>
            <pc:sldMk cId="3706880852" sldId="258"/>
            <ac:spMk id="62" creationId="{75F6FDB4-2351-48C2-A863-2364A02343C0}"/>
          </ac:spMkLst>
        </pc:spChg>
        <pc:spChg chg="add del">
          <ac:chgData name="Shemar Tomlinson" userId="b6a9bec6854eda69" providerId="LiveId" clId="{56879536-1245-4EC9-B1D6-67DA16539C39}" dt="2023-01-10T14:35:06.321" v="566" actId="26606"/>
          <ac:spMkLst>
            <pc:docMk/>
            <pc:sldMk cId="3706880852" sldId="258"/>
            <ac:spMk id="64" creationId="{EC12C61A-9558-4DE5-AFDB-898358AFB4CA}"/>
          </ac:spMkLst>
        </pc:spChg>
        <pc:spChg chg="add del">
          <ac:chgData name="Shemar Tomlinson" userId="b6a9bec6854eda69" providerId="LiveId" clId="{56879536-1245-4EC9-B1D6-67DA16539C39}" dt="2023-01-10T14:35:06.794" v="568" actId="26606"/>
          <ac:spMkLst>
            <pc:docMk/>
            <pc:sldMk cId="3706880852" sldId="258"/>
            <ac:spMk id="66" creationId="{EC12C61A-9558-4DE5-AFDB-898358AFB4CA}"/>
          </ac:spMkLst>
        </pc:spChg>
        <pc:spChg chg="add del">
          <ac:chgData name="Shemar Tomlinson" userId="b6a9bec6854eda69" providerId="LiveId" clId="{56879536-1245-4EC9-B1D6-67DA16539C39}" dt="2023-01-10T14:35:10.007" v="570" actId="26606"/>
          <ac:spMkLst>
            <pc:docMk/>
            <pc:sldMk cId="3706880852" sldId="258"/>
            <ac:spMk id="69" creationId="{EC12C61A-9558-4DE5-AFDB-898358AFB4CA}"/>
          </ac:spMkLst>
        </pc:spChg>
        <pc:spChg chg="add">
          <ac:chgData name="Shemar Tomlinson" userId="b6a9bec6854eda69" providerId="LiveId" clId="{56879536-1245-4EC9-B1D6-67DA16539C39}" dt="2023-01-10T14:35:10.044" v="571" actId="26606"/>
          <ac:spMkLst>
            <pc:docMk/>
            <pc:sldMk cId="3706880852" sldId="258"/>
            <ac:spMk id="72" creationId="{EC12C61A-9558-4DE5-AFDB-898358AFB4CA}"/>
          </ac:spMkLst>
        </pc:spChg>
        <pc:grpChg chg="add del">
          <ac:chgData name="Shemar Tomlinson" userId="b6a9bec6854eda69" providerId="LiveId" clId="{56879536-1245-4EC9-B1D6-67DA16539C39}" dt="2023-01-10T14:34:29.615" v="555" actId="26606"/>
          <ac:grpSpMkLst>
            <pc:docMk/>
            <pc:sldMk cId="3706880852" sldId="258"/>
            <ac:grpSpMk id="42" creationId="{067F19C3-C09C-4B70-8306-E0ACF405B7CC}"/>
          </ac:grpSpMkLst>
        </pc:grpChg>
        <pc:grpChg chg="add del">
          <ac:chgData name="Shemar Tomlinson" userId="b6a9bec6854eda69" providerId="LiveId" clId="{56879536-1245-4EC9-B1D6-67DA16539C39}" dt="2023-01-10T14:34:38.578" v="559" actId="26606"/>
          <ac:grpSpMkLst>
            <pc:docMk/>
            <pc:sldMk cId="3706880852" sldId="258"/>
            <ac:grpSpMk id="50" creationId="{B63C2D82-D4FA-4A37-BB01-1E7B21E4FF20}"/>
          </ac:grpSpMkLst>
        </pc:grpChg>
        <pc:graphicFrameChg chg="add del">
          <ac:chgData name="Shemar Tomlinson" userId="b6a9bec6854eda69" providerId="LiveId" clId="{56879536-1245-4EC9-B1D6-67DA16539C39}" dt="2023-01-10T14:35:06.321" v="566" actId="26606"/>
          <ac:graphicFrameMkLst>
            <pc:docMk/>
            <pc:sldMk cId="3706880852" sldId="258"/>
            <ac:graphicFrameMk id="57" creationId="{6EB54145-6DE7-D790-95A8-A9648CD736B1}"/>
          </ac:graphicFrameMkLst>
        </pc:graphicFrameChg>
        <pc:graphicFrameChg chg="add del">
          <ac:chgData name="Shemar Tomlinson" userId="b6a9bec6854eda69" providerId="LiveId" clId="{56879536-1245-4EC9-B1D6-67DA16539C39}" dt="2023-01-10T14:35:06.794" v="568" actId="26606"/>
          <ac:graphicFrameMkLst>
            <pc:docMk/>
            <pc:sldMk cId="3706880852" sldId="258"/>
            <ac:graphicFrameMk id="67" creationId="{0D5C146D-D4E1-72AB-5CDC-2B1208B02E29}"/>
          </ac:graphicFrameMkLst>
        </pc:graphicFrameChg>
        <pc:graphicFrameChg chg="add del">
          <ac:chgData name="Shemar Tomlinson" userId="b6a9bec6854eda69" providerId="LiveId" clId="{56879536-1245-4EC9-B1D6-67DA16539C39}" dt="2023-01-10T14:35:10.007" v="570" actId="26606"/>
          <ac:graphicFrameMkLst>
            <pc:docMk/>
            <pc:sldMk cId="3706880852" sldId="258"/>
            <ac:graphicFrameMk id="70" creationId="{03932C2F-C4DF-79B0-291C-37A5F7B6FA45}"/>
          </ac:graphicFrameMkLst>
        </pc:graphicFrameChg>
        <pc:graphicFrameChg chg="add mod">
          <ac:chgData name="Shemar Tomlinson" userId="b6a9bec6854eda69" providerId="LiveId" clId="{56879536-1245-4EC9-B1D6-67DA16539C39}" dt="2023-01-10T15:43:33.296" v="964" actId="20577"/>
          <ac:graphicFrameMkLst>
            <pc:docMk/>
            <pc:sldMk cId="3706880852" sldId="258"/>
            <ac:graphicFrameMk id="73" creationId="{0D5C146D-D4E1-72AB-5CDC-2B1208B02E29}"/>
          </ac:graphicFrameMkLst>
        </pc:graphicFrameChg>
        <pc:picChg chg="add mod ord">
          <ac:chgData name="Shemar Tomlinson" userId="b6a9bec6854eda69" providerId="LiveId" clId="{56879536-1245-4EC9-B1D6-67DA16539C39}" dt="2023-01-10T14:37:59.060" v="597" actId="1076"/>
          <ac:picMkLst>
            <pc:docMk/>
            <pc:sldMk cId="3706880852" sldId="258"/>
            <ac:picMk id="5" creationId="{FBCFB916-68AD-2A97-2EE1-DA2041F7A940}"/>
          </ac:picMkLst>
        </pc:picChg>
        <pc:picChg chg="add mod ord modCrop">
          <ac:chgData name="Shemar Tomlinson" userId="b6a9bec6854eda69" providerId="LiveId" clId="{56879536-1245-4EC9-B1D6-67DA16539C39}" dt="2023-01-10T14:38:12.422" v="601" actId="14100"/>
          <ac:picMkLst>
            <pc:docMk/>
            <pc:sldMk cId="3706880852" sldId="258"/>
            <ac:picMk id="7" creationId="{DE5963CF-7C4F-F151-6496-E0ACB1C10D4E}"/>
          </ac:picMkLst>
        </pc:picChg>
        <pc:picChg chg="add mod ord modCrop">
          <ac:chgData name="Shemar Tomlinson" userId="b6a9bec6854eda69" providerId="LiveId" clId="{56879536-1245-4EC9-B1D6-67DA16539C39}" dt="2023-01-10T14:38:15.524" v="602" actId="14100"/>
          <ac:picMkLst>
            <pc:docMk/>
            <pc:sldMk cId="3706880852" sldId="258"/>
            <ac:picMk id="11" creationId="{6728C557-9A31-D894-3B14-A73576A783BD}"/>
          </ac:picMkLst>
        </pc:picChg>
      </pc:sldChg>
      <pc:sldChg chg="modSp new mod">
        <pc:chgData name="Shemar Tomlinson" userId="b6a9bec6854eda69" providerId="LiveId" clId="{56879536-1245-4EC9-B1D6-67DA16539C39}" dt="2023-01-10T15:48:27.367" v="1292" actId="20577"/>
        <pc:sldMkLst>
          <pc:docMk/>
          <pc:sldMk cId="2285378197" sldId="259"/>
        </pc:sldMkLst>
        <pc:spChg chg="mod">
          <ac:chgData name="Shemar Tomlinson" userId="b6a9bec6854eda69" providerId="LiveId" clId="{56879536-1245-4EC9-B1D6-67DA16539C39}" dt="2023-01-10T15:46:56.572" v="1084" actId="20577"/>
          <ac:spMkLst>
            <pc:docMk/>
            <pc:sldMk cId="2285378197" sldId="259"/>
            <ac:spMk id="2" creationId="{8C385D56-4AEB-456C-9C6B-A35BE0B0AE79}"/>
          </ac:spMkLst>
        </pc:spChg>
        <pc:spChg chg="mod">
          <ac:chgData name="Shemar Tomlinson" userId="b6a9bec6854eda69" providerId="LiveId" clId="{56879536-1245-4EC9-B1D6-67DA16539C39}" dt="2023-01-10T15:48:27.367" v="1292" actId="20577"/>
          <ac:spMkLst>
            <pc:docMk/>
            <pc:sldMk cId="2285378197" sldId="259"/>
            <ac:spMk id="3" creationId="{0AD6B4D6-C9AF-960D-966D-5851DDDB1D70}"/>
          </ac:spMkLst>
        </pc:spChg>
      </pc:sldChg>
      <pc:sldChg chg="add">
        <pc:chgData name="Shemar Tomlinson" userId="b6a9bec6854eda69" providerId="LiveId" clId="{56879536-1245-4EC9-B1D6-67DA16539C39}" dt="2023-01-10T14:05:41.615" v="5" actId="2890"/>
        <pc:sldMkLst>
          <pc:docMk/>
          <pc:sldMk cId="553169654" sldId="260"/>
        </pc:sldMkLst>
      </pc:sldChg>
      <pc:sldChg chg="addSp delSp modSp add mod setBg setClrOvrMap">
        <pc:chgData name="Shemar Tomlinson" userId="b6a9bec6854eda69" providerId="LiveId" clId="{56879536-1245-4EC9-B1D6-67DA16539C39}" dt="2023-01-10T15:45:13.098" v="1055" actId="13822"/>
        <pc:sldMkLst>
          <pc:docMk/>
          <pc:sldMk cId="1268629623" sldId="261"/>
        </pc:sldMkLst>
        <pc:spChg chg="mod">
          <ac:chgData name="Shemar Tomlinson" userId="b6a9bec6854eda69" providerId="LiveId" clId="{56879536-1245-4EC9-B1D6-67DA16539C39}" dt="2023-01-10T15:45:10.339" v="1054" actId="26606"/>
          <ac:spMkLst>
            <pc:docMk/>
            <pc:sldMk cId="1268629623" sldId="261"/>
            <ac:spMk id="2" creationId="{04E9C334-62CF-CFC3-CE5C-D6DF2FBD50D3}"/>
          </ac:spMkLst>
        </pc:spChg>
        <pc:spChg chg="del mod">
          <ac:chgData name="Shemar Tomlinson" userId="b6a9bec6854eda69" providerId="LiveId" clId="{56879536-1245-4EC9-B1D6-67DA16539C39}" dt="2023-01-10T15:40:47.787" v="603" actId="931"/>
          <ac:spMkLst>
            <pc:docMk/>
            <pc:sldMk cId="1268629623" sldId="261"/>
            <ac:spMk id="3" creationId="{E3D660A8-7B7C-A580-335C-5C0A4ABABAAB}"/>
          </ac:spMkLst>
        </pc:spChg>
        <pc:spChg chg="add mod">
          <ac:chgData name="Shemar Tomlinson" userId="b6a9bec6854eda69" providerId="LiveId" clId="{56879536-1245-4EC9-B1D6-67DA16539C39}" dt="2023-01-10T15:45:10.339" v="1054" actId="26606"/>
          <ac:spMkLst>
            <pc:docMk/>
            <pc:sldMk cId="1268629623" sldId="261"/>
            <ac:spMk id="6" creationId="{D9F5BDFC-7261-EE0E-8849-AE4A8E71EC92}"/>
          </ac:spMkLst>
        </pc:spChg>
        <pc:spChg chg="del">
          <ac:chgData name="Shemar Tomlinson" userId="b6a9bec6854eda69" providerId="LiveId" clId="{56879536-1245-4EC9-B1D6-67DA16539C39}" dt="2023-01-10T15:45:10.339" v="1054" actId="26606"/>
          <ac:spMkLst>
            <pc:docMk/>
            <pc:sldMk cId="1268629623" sldId="261"/>
            <ac:spMk id="8" creationId="{AD21898E-86C0-4C8A-A76C-DF33E844C87A}"/>
          </ac:spMkLst>
        </pc:spChg>
        <pc:spChg chg="del">
          <ac:chgData name="Shemar Tomlinson" userId="b6a9bec6854eda69" providerId="LiveId" clId="{56879536-1245-4EC9-B1D6-67DA16539C39}" dt="2023-01-10T15:45:10.339" v="1054" actId="26606"/>
          <ac:spMkLst>
            <pc:docMk/>
            <pc:sldMk cId="1268629623" sldId="261"/>
            <ac:spMk id="10" creationId="{5C8F04BD-D093-45D0-B54C-50FDB308B4EE}"/>
          </ac:spMkLst>
        </pc:spChg>
        <pc:spChg chg="add">
          <ac:chgData name="Shemar Tomlinson" userId="b6a9bec6854eda69" providerId="LiveId" clId="{56879536-1245-4EC9-B1D6-67DA16539C39}" dt="2023-01-10T15:45:10.339" v="1054" actId="26606"/>
          <ac:spMkLst>
            <pc:docMk/>
            <pc:sldMk cId="1268629623" sldId="261"/>
            <ac:spMk id="15" creationId="{2B97F24A-32CE-4C1C-A50D-3016B394DCFB}"/>
          </ac:spMkLst>
        </pc:spChg>
        <pc:spChg chg="add">
          <ac:chgData name="Shemar Tomlinson" userId="b6a9bec6854eda69" providerId="LiveId" clId="{56879536-1245-4EC9-B1D6-67DA16539C39}" dt="2023-01-10T15:45:10.339" v="1054" actId="26606"/>
          <ac:spMkLst>
            <pc:docMk/>
            <pc:sldMk cId="1268629623" sldId="261"/>
            <ac:spMk id="17" creationId="{CD8B4F24-440B-49E9-B85D-733523DC064B}"/>
          </ac:spMkLst>
        </pc:spChg>
        <pc:picChg chg="add mod ord">
          <ac:chgData name="Shemar Tomlinson" userId="b6a9bec6854eda69" providerId="LiveId" clId="{56879536-1245-4EC9-B1D6-67DA16539C39}" dt="2023-01-10T15:45:13.098" v="1055" actId="13822"/>
          <ac:picMkLst>
            <pc:docMk/>
            <pc:sldMk cId="1268629623" sldId="261"/>
            <ac:picMk id="5" creationId="{E3BAE5E0-F94F-93A5-C7D9-9927A3D13CE2}"/>
          </ac:picMkLst>
        </pc:picChg>
      </pc:sldChg>
      <pc:sldChg chg="addSp delSp modSp new mod setBg">
        <pc:chgData name="Shemar Tomlinson" userId="b6a9bec6854eda69" providerId="LiveId" clId="{56879536-1245-4EC9-B1D6-67DA16539C39}" dt="2023-01-10T15:50:02.655" v="1319" actId="26606"/>
        <pc:sldMkLst>
          <pc:docMk/>
          <pc:sldMk cId="774458192" sldId="262"/>
        </pc:sldMkLst>
        <pc:spChg chg="mod">
          <ac:chgData name="Shemar Tomlinson" userId="b6a9bec6854eda69" providerId="LiveId" clId="{56879536-1245-4EC9-B1D6-67DA16539C39}" dt="2023-01-10T15:50:02.655" v="1319" actId="26606"/>
          <ac:spMkLst>
            <pc:docMk/>
            <pc:sldMk cId="774458192" sldId="262"/>
            <ac:spMk id="2" creationId="{59FB76D0-8241-1018-CD2B-2D4DB3C3BA09}"/>
          </ac:spMkLst>
        </pc:spChg>
        <pc:spChg chg="del">
          <ac:chgData name="Shemar Tomlinson" userId="b6a9bec6854eda69" providerId="LiveId" clId="{56879536-1245-4EC9-B1D6-67DA16539C39}" dt="2023-01-10T15:49:52.019" v="1315" actId="931"/>
          <ac:spMkLst>
            <pc:docMk/>
            <pc:sldMk cId="774458192" sldId="262"/>
            <ac:spMk id="3" creationId="{478B5687-4C23-51E9-1DDD-2E3B7F65B22A}"/>
          </ac:spMkLst>
        </pc:spChg>
        <pc:spChg chg="add">
          <ac:chgData name="Shemar Tomlinson" userId="b6a9bec6854eda69" providerId="LiveId" clId="{56879536-1245-4EC9-B1D6-67DA16539C39}" dt="2023-01-10T15:50:02.655" v="1319" actId="26606"/>
          <ac:spMkLst>
            <pc:docMk/>
            <pc:sldMk cId="774458192" sldId="262"/>
            <ac:spMk id="9" creationId="{04B94686-93E3-038E-F03A-D828D36C553E}"/>
          </ac:spMkLst>
        </pc:spChg>
        <pc:spChg chg="add">
          <ac:chgData name="Shemar Tomlinson" userId="b6a9bec6854eda69" providerId="LiveId" clId="{56879536-1245-4EC9-B1D6-67DA16539C39}" dt="2023-01-10T15:50:02.655" v="1319" actId="26606"/>
          <ac:spMkLst>
            <pc:docMk/>
            <pc:sldMk cId="774458192" sldId="262"/>
            <ac:spMk id="12" creationId="{2B97F24A-32CE-4C1C-A50D-3016B394DCFB}"/>
          </ac:spMkLst>
        </pc:spChg>
        <pc:spChg chg="add">
          <ac:chgData name="Shemar Tomlinson" userId="b6a9bec6854eda69" providerId="LiveId" clId="{56879536-1245-4EC9-B1D6-67DA16539C39}" dt="2023-01-10T15:50:02.655" v="1319" actId="26606"/>
          <ac:spMkLst>
            <pc:docMk/>
            <pc:sldMk cId="774458192" sldId="262"/>
            <ac:spMk id="14" creationId="{CD8B4F24-440B-49E9-B85D-733523DC064B}"/>
          </ac:spMkLst>
        </pc:spChg>
        <pc:picChg chg="add mod">
          <ac:chgData name="Shemar Tomlinson" userId="b6a9bec6854eda69" providerId="LiveId" clId="{56879536-1245-4EC9-B1D6-67DA16539C39}" dt="2023-01-10T15:50:02.655" v="1319" actId="26606"/>
          <ac:picMkLst>
            <pc:docMk/>
            <pc:sldMk cId="774458192" sldId="262"/>
            <ac:picMk id="5" creationId="{890104F4-AC9E-3A8C-99D2-A971B3BA0E5D}"/>
          </ac:picMkLst>
        </pc:picChg>
      </pc:sldChg>
      <pc:sldChg chg="new del">
        <pc:chgData name="Shemar Tomlinson" userId="b6a9bec6854eda69" providerId="LiveId" clId="{56879536-1245-4EC9-B1D6-67DA16539C39}" dt="2023-01-10T15:48:45.016" v="1294" actId="2696"/>
        <pc:sldMkLst>
          <pc:docMk/>
          <pc:sldMk cId="3566025277" sldId="262"/>
        </pc:sldMkLst>
      </pc:sldChg>
    </pc:docChg>
  </pc:docChgLst>
  <pc:docChgLst>
    <pc:chgData name="Shemar Tomlinson" userId="b6a9bec6854eda69" providerId="LiveId" clId="{679BCAD7-5AD9-4DC6-AD91-C84511CD3B3D}"/>
    <pc:docChg chg="custSel modSld">
      <pc:chgData name="Shemar Tomlinson" userId="b6a9bec6854eda69" providerId="LiveId" clId="{679BCAD7-5AD9-4DC6-AD91-C84511CD3B3D}" dt="2023-02-03T22:33:58.180" v="127" actId="1076"/>
      <pc:docMkLst>
        <pc:docMk/>
      </pc:docMkLst>
      <pc:sldChg chg="modSp">
        <pc:chgData name="Shemar Tomlinson" userId="b6a9bec6854eda69" providerId="LiveId" clId="{679BCAD7-5AD9-4DC6-AD91-C84511CD3B3D}" dt="2023-02-03T22:32:10.509" v="10" actId="20577"/>
        <pc:sldMkLst>
          <pc:docMk/>
          <pc:sldMk cId="3706880852" sldId="258"/>
        </pc:sldMkLst>
        <pc:graphicFrameChg chg="mod">
          <ac:chgData name="Shemar Tomlinson" userId="b6a9bec6854eda69" providerId="LiveId" clId="{679BCAD7-5AD9-4DC6-AD91-C84511CD3B3D}" dt="2023-02-03T22:32:10.509" v="10" actId="20577"/>
          <ac:graphicFrameMkLst>
            <pc:docMk/>
            <pc:sldMk cId="3706880852" sldId="258"/>
            <ac:graphicFrameMk id="73" creationId="{0D5C146D-D4E1-72AB-5CDC-2B1208B02E29}"/>
          </ac:graphicFrameMkLst>
        </pc:graphicFrameChg>
      </pc:sldChg>
      <pc:sldChg chg="modSp mod">
        <pc:chgData name="Shemar Tomlinson" userId="b6a9bec6854eda69" providerId="LiveId" clId="{679BCAD7-5AD9-4DC6-AD91-C84511CD3B3D}" dt="2023-02-03T17:32:13.376" v="2" actId="20577"/>
        <pc:sldMkLst>
          <pc:docMk/>
          <pc:sldMk cId="553169654" sldId="260"/>
        </pc:sldMkLst>
        <pc:spChg chg="mod">
          <ac:chgData name="Shemar Tomlinson" userId="b6a9bec6854eda69" providerId="LiveId" clId="{679BCAD7-5AD9-4DC6-AD91-C84511CD3B3D}" dt="2023-02-03T17:32:13.376" v="2" actId="20577"/>
          <ac:spMkLst>
            <pc:docMk/>
            <pc:sldMk cId="553169654" sldId="260"/>
            <ac:spMk id="3" creationId="{0AD6B4D6-C9AF-960D-966D-5851DDDB1D70}"/>
          </ac:spMkLst>
        </pc:spChg>
      </pc:sldChg>
      <pc:sldChg chg="modSp mod">
        <pc:chgData name="Shemar Tomlinson" userId="b6a9bec6854eda69" providerId="LiveId" clId="{679BCAD7-5AD9-4DC6-AD91-C84511CD3B3D}" dt="2023-02-03T22:33:58.180" v="127" actId="1076"/>
        <pc:sldMkLst>
          <pc:docMk/>
          <pc:sldMk cId="1268629623" sldId="261"/>
        </pc:sldMkLst>
        <pc:picChg chg="mod">
          <ac:chgData name="Shemar Tomlinson" userId="b6a9bec6854eda69" providerId="LiveId" clId="{679BCAD7-5AD9-4DC6-AD91-C84511CD3B3D}" dt="2023-02-03T22:33:58.180" v="127" actId="1076"/>
          <ac:picMkLst>
            <pc:docMk/>
            <pc:sldMk cId="1268629623" sldId="261"/>
            <ac:picMk id="5" creationId="{7BDE9939-DD09-0A19-556D-453A80B9899C}"/>
          </ac:picMkLst>
        </pc:picChg>
      </pc:sldChg>
      <pc:sldChg chg="modSp mod">
        <pc:chgData name="Shemar Tomlinson" userId="b6a9bec6854eda69" providerId="LiveId" clId="{679BCAD7-5AD9-4DC6-AD91-C84511CD3B3D}" dt="2023-02-03T22:33:37.187" v="125" actId="33524"/>
        <pc:sldMkLst>
          <pc:docMk/>
          <pc:sldMk cId="774458192" sldId="262"/>
        </pc:sldMkLst>
        <pc:spChg chg="mod">
          <ac:chgData name="Shemar Tomlinson" userId="b6a9bec6854eda69" providerId="LiveId" clId="{679BCAD7-5AD9-4DC6-AD91-C84511CD3B3D}" dt="2023-02-03T22:33:37.187" v="125" actId="33524"/>
          <ac:spMkLst>
            <pc:docMk/>
            <pc:sldMk cId="774458192" sldId="262"/>
            <ac:spMk id="9" creationId="{04B94686-93E3-038E-F03A-D828D36C553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31DCCF-C144-44A1-BE4D-896DD140C75D}"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CB84E2AC-8E3B-487E-8DF9-632F533A2271}">
      <dgm:prSet/>
      <dgm:spPr/>
      <dgm:t>
        <a:bodyPr/>
        <a:lstStyle/>
        <a:p>
          <a:r>
            <a:rPr lang="en-GB" dirty="0"/>
            <a:t>Bitcoin was the cryptocurrency of choice from the first database. This csv file was then transformed into a data frame</a:t>
          </a:r>
          <a:endParaRPr lang="en-US" dirty="0"/>
        </a:p>
      </dgm:t>
    </dgm:pt>
    <dgm:pt modelId="{464DF5F0-7667-4EFF-8D5E-033CCD3F19C7}" type="parTrans" cxnId="{FDD5059C-C00E-4AD1-976D-6F2C5D56709D}">
      <dgm:prSet/>
      <dgm:spPr/>
      <dgm:t>
        <a:bodyPr/>
        <a:lstStyle/>
        <a:p>
          <a:endParaRPr lang="en-US"/>
        </a:p>
      </dgm:t>
    </dgm:pt>
    <dgm:pt modelId="{204273BB-7CE2-4739-95EF-43E999876970}" type="sibTrans" cxnId="{FDD5059C-C00E-4AD1-976D-6F2C5D56709D}">
      <dgm:prSet/>
      <dgm:spPr/>
      <dgm:t>
        <a:bodyPr/>
        <a:lstStyle/>
        <a:p>
          <a:endParaRPr lang="en-US"/>
        </a:p>
      </dgm:t>
    </dgm:pt>
    <dgm:pt modelId="{21E58027-3DB8-48D5-BD72-8E171C244B81}">
      <dgm:prSet/>
      <dgm:spPr/>
      <dgm:t>
        <a:bodyPr/>
        <a:lstStyle/>
        <a:p>
          <a:r>
            <a:rPr lang="en-GB" dirty="0"/>
            <a:t>Another Data Frame was created out of the second database </a:t>
          </a:r>
          <a:endParaRPr lang="en-US" dirty="0"/>
        </a:p>
      </dgm:t>
    </dgm:pt>
    <dgm:pt modelId="{976FB6AD-7E9C-4A10-B0C4-2D178E9E6500}" type="parTrans" cxnId="{D0C09EC3-0C2A-4212-A91F-6BE144BEC373}">
      <dgm:prSet/>
      <dgm:spPr/>
      <dgm:t>
        <a:bodyPr/>
        <a:lstStyle/>
        <a:p>
          <a:endParaRPr lang="en-US"/>
        </a:p>
      </dgm:t>
    </dgm:pt>
    <dgm:pt modelId="{7324D49E-FCF0-4A75-AC1F-6AAAD4C6053F}" type="sibTrans" cxnId="{D0C09EC3-0C2A-4212-A91F-6BE144BEC373}">
      <dgm:prSet/>
      <dgm:spPr/>
      <dgm:t>
        <a:bodyPr/>
        <a:lstStyle/>
        <a:p>
          <a:endParaRPr lang="en-US"/>
        </a:p>
      </dgm:t>
    </dgm:pt>
    <dgm:pt modelId="{B3C634B1-439C-4BB0-A00A-2EC86B0C706A}">
      <dgm:prSet/>
      <dgm:spPr/>
      <dgm:t>
        <a:bodyPr/>
        <a:lstStyle/>
        <a:p>
          <a:r>
            <a:rPr lang="en-GB" dirty="0"/>
            <a:t>Cleaning Data. </a:t>
          </a:r>
        </a:p>
        <a:p>
          <a:r>
            <a:rPr lang="en-GB" dirty="0"/>
            <a:t>The two Data Frames were now merged, joined by the ‘Date’ column. This meant that data was now examined from the years 2018 to 2022 and on every 3 days</a:t>
          </a:r>
          <a:endParaRPr lang="en-US" dirty="0"/>
        </a:p>
      </dgm:t>
    </dgm:pt>
    <dgm:pt modelId="{0F0D21E4-A86A-4C92-A319-95B9ADEA4E61}" type="parTrans" cxnId="{AB6753C3-8BD8-4FF6-BE31-25273E314446}">
      <dgm:prSet/>
      <dgm:spPr/>
      <dgm:t>
        <a:bodyPr/>
        <a:lstStyle/>
        <a:p>
          <a:endParaRPr lang="en-US"/>
        </a:p>
      </dgm:t>
    </dgm:pt>
    <dgm:pt modelId="{1680F2FA-D7B5-4281-A1B7-BEDB90A26C80}" type="sibTrans" cxnId="{AB6753C3-8BD8-4FF6-BE31-25273E314446}">
      <dgm:prSet/>
      <dgm:spPr/>
      <dgm:t>
        <a:bodyPr/>
        <a:lstStyle/>
        <a:p>
          <a:endParaRPr lang="en-US"/>
        </a:p>
      </dgm:t>
    </dgm:pt>
    <dgm:pt modelId="{76F2FDA2-83D5-4F85-A33E-54F3833B84AD}" type="pres">
      <dgm:prSet presAssocID="{3031DCCF-C144-44A1-BE4D-896DD140C75D}" presName="outerComposite" presStyleCnt="0">
        <dgm:presLayoutVars>
          <dgm:chMax val="5"/>
          <dgm:dir/>
          <dgm:resizeHandles val="exact"/>
        </dgm:presLayoutVars>
      </dgm:prSet>
      <dgm:spPr/>
    </dgm:pt>
    <dgm:pt modelId="{CCAC9E95-E55B-4278-8349-8F528CB265A2}" type="pres">
      <dgm:prSet presAssocID="{3031DCCF-C144-44A1-BE4D-896DD140C75D}" presName="dummyMaxCanvas" presStyleCnt="0">
        <dgm:presLayoutVars/>
      </dgm:prSet>
      <dgm:spPr/>
    </dgm:pt>
    <dgm:pt modelId="{CCE8E29D-684F-4953-A635-090522DE58CC}" type="pres">
      <dgm:prSet presAssocID="{3031DCCF-C144-44A1-BE4D-896DD140C75D}" presName="ThreeNodes_1" presStyleLbl="node1" presStyleIdx="0" presStyleCnt="3">
        <dgm:presLayoutVars>
          <dgm:bulletEnabled val="1"/>
        </dgm:presLayoutVars>
      </dgm:prSet>
      <dgm:spPr/>
    </dgm:pt>
    <dgm:pt modelId="{03DCB373-DEC0-4D2C-96C9-3C79FD243FE5}" type="pres">
      <dgm:prSet presAssocID="{3031DCCF-C144-44A1-BE4D-896DD140C75D}" presName="ThreeNodes_2" presStyleLbl="node1" presStyleIdx="1" presStyleCnt="3">
        <dgm:presLayoutVars>
          <dgm:bulletEnabled val="1"/>
        </dgm:presLayoutVars>
      </dgm:prSet>
      <dgm:spPr/>
    </dgm:pt>
    <dgm:pt modelId="{EFFF273E-D3F4-4AC7-A061-60F1679CDBB5}" type="pres">
      <dgm:prSet presAssocID="{3031DCCF-C144-44A1-BE4D-896DD140C75D}" presName="ThreeNodes_3" presStyleLbl="node1" presStyleIdx="2" presStyleCnt="3">
        <dgm:presLayoutVars>
          <dgm:bulletEnabled val="1"/>
        </dgm:presLayoutVars>
      </dgm:prSet>
      <dgm:spPr/>
    </dgm:pt>
    <dgm:pt modelId="{5E02666F-AA86-4E27-9633-870F58CB87EA}" type="pres">
      <dgm:prSet presAssocID="{3031DCCF-C144-44A1-BE4D-896DD140C75D}" presName="ThreeConn_1-2" presStyleLbl="fgAccFollowNode1" presStyleIdx="0" presStyleCnt="2">
        <dgm:presLayoutVars>
          <dgm:bulletEnabled val="1"/>
        </dgm:presLayoutVars>
      </dgm:prSet>
      <dgm:spPr/>
    </dgm:pt>
    <dgm:pt modelId="{D71CFBA0-D59F-4585-99C8-50516BA2FD61}" type="pres">
      <dgm:prSet presAssocID="{3031DCCF-C144-44A1-BE4D-896DD140C75D}" presName="ThreeConn_2-3" presStyleLbl="fgAccFollowNode1" presStyleIdx="1" presStyleCnt="2">
        <dgm:presLayoutVars>
          <dgm:bulletEnabled val="1"/>
        </dgm:presLayoutVars>
      </dgm:prSet>
      <dgm:spPr/>
    </dgm:pt>
    <dgm:pt modelId="{8FB05933-F747-4129-B2C4-3DCD172CE2B8}" type="pres">
      <dgm:prSet presAssocID="{3031DCCF-C144-44A1-BE4D-896DD140C75D}" presName="ThreeNodes_1_text" presStyleLbl="node1" presStyleIdx="2" presStyleCnt="3">
        <dgm:presLayoutVars>
          <dgm:bulletEnabled val="1"/>
        </dgm:presLayoutVars>
      </dgm:prSet>
      <dgm:spPr/>
    </dgm:pt>
    <dgm:pt modelId="{677CB9A5-F0E0-419F-81E4-0A7352A1F706}" type="pres">
      <dgm:prSet presAssocID="{3031DCCF-C144-44A1-BE4D-896DD140C75D}" presName="ThreeNodes_2_text" presStyleLbl="node1" presStyleIdx="2" presStyleCnt="3">
        <dgm:presLayoutVars>
          <dgm:bulletEnabled val="1"/>
        </dgm:presLayoutVars>
      </dgm:prSet>
      <dgm:spPr/>
    </dgm:pt>
    <dgm:pt modelId="{DFFEC2CB-AEDB-4EE2-8D27-25DC27DDAABE}" type="pres">
      <dgm:prSet presAssocID="{3031DCCF-C144-44A1-BE4D-896DD140C75D}" presName="ThreeNodes_3_text" presStyleLbl="node1" presStyleIdx="2" presStyleCnt="3">
        <dgm:presLayoutVars>
          <dgm:bulletEnabled val="1"/>
        </dgm:presLayoutVars>
      </dgm:prSet>
      <dgm:spPr/>
    </dgm:pt>
  </dgm:ptLst>
  <dgm:cxnLst>
    <dgm:cxn modelId="{831AEF09-81A8-46F2-839E-B0294F148060}" type="presOf" srcId="{7324D49E-FCF0-4A75-AC1F-6AAAD4C6053F}" destId="{D71CFBA0-D59F-4585-99C8-50516BA2FD61}" srcOrd="0" destOrd="0" presId="urn:microsoft.com/office/officeart/2005/8/layout/vProcess5"/>
    <dgm:cxn modelId="{75797940-C802-4B4F-ADB1-7D6272AF99E9}" type="presOf" srcId="{21E58027-3DB8-48D5-BD72-8E171C244B81}" destId="{03DCB373-DEC0-4D2C-96C9-3C79FD243FE5}" srcOrd="0" destOrd="0" presId="urn:microsoft.com/office/officeart/2005/8/layout/vProcess5"/>
    <dgm:cxn modelId="{217B5346-364D-44E3-B5CE-EA3F8172BD85}" type="presOf" srcId="{CB84E2AC-8E3B-487E-8DF9-632F533A2271}" destId="{CCE8E29D-684F-4953-A635-090522DE58CC}" srcOrd="0" destOrd="0" presId="urn:microsoft.com/office/officeart/2005/8/layout/vProcess5"/>
    <dgm:cxn modelId="{C235FC74-FC02-48BB-AEC0-9B762B240DF8}" type="presOf" srcId="{CB84E2AC-8E3B-487E-8DF9-632F533A2271}" destId="{8FB05933-F747-4129-B2C4-3DCD172CE2B8}" srcOrd="1" destOrd="0" presId="urn:microsoft.com/office/officeart/2005/8/layout/vProcess5"/>
    <dgm:cxn modelId="{B371CB57-995C-418A-A298-D42B4391CDC6}" type="presOf" srcId="{21E58027-3DB8-48D5-BD72-8E171C244B81}" destId="{677CB9A5-F0E0-419F-81E4-0A7352A1F706}" srcOrd="1" destOrd="0" presId="urn:microsoft.com/office/officeart/2005/8/layout/vProcess5"/>
    <dgm:cxn modelId="{FDD5059C-C00E-4AD1-976D-6F2C5D56709D}" srcId="{3031DCCF-C144-44A1-BE4D-896DD140C75D}" destId="{CB84E2AC-8E3B-487E-8DF9-632F533A2271}" srcOrd="0" destOrd="0" parTransId="{464DF5F0-7667-4EFF-8D5E-033CCD3F19C7}" sibTransId="{204273BB-7CE2-4739-95EF-43E999876970}"/>
    <dgm:cxn modelId="{043A99A4-8A5F-4566-87E1-F33A6BF34703}" type="presOf" srcId="{3031DCCF-C144-44A1-BE4D-896DD140C75D}" destId="{76F2FDA2-83D5-4F85-A33E-54F3833B84AD}" srcOrd="0" destOrd="0" presId="urn:microsoft.com/office/officeart/2005/8/layout/vProcess5"/>
    <dgm:cxn modelId="{7DAA11BA-8965-4A4E-A068-0A0D71982702}" type="presOf" srcId="{B3C634B1-439C-4BB0-A00A-2EC86B0C706A}" destId="{DFFEC2CB-AEDB-4EE2-8D27-25DC27DDAABE}" srcOrd="1" destOrd="0" presId="urn:microsoft.com/office/officeart/2005/8/layout/vProcess5"/>
    <dgm:cxn modelId="{AB6753C3-8BD8-4FF6-BE31-25273E314446}" srcId="{3031DCCF-C144-44A1-BE4D-896DD140C75D}" destId="{B3C634B1-439C-4BB0-A00A-2EC86B0C706A}" srcOrd="2" destOrd="0" parTransId="{0F0D21E4-A86A-4C92-A319-95B9ADEA4E61}" sibTransId="{1680F2FA-D7B5-4281-A1B7-BEDB90A26C80}"/>
    <dgm:cxn modelId="{D0C09EC3-0C2A-4212-A91F-6BE144BEC373}" srcId="{3031DCCF-C144-44A1-BE4D-896DD140C75D}" destId="{21E58027-3DB8-48D5-BD72-8E171C244B81}" srcOrd="1" destOrd="0" parTransId="{976FB6AD-7E9C-4A10-B0C4-2D178E9E6500}" sibTransId="{7324D49E-FCF0-4A75-AC1F-6AAAD4C6053F}"/>
    <dgm:cxn modelId="{1D0D52D4-CE25-4144-A11E-7A59E48BCDBA}" type="presOf" srcId="{B3C634B1-439C-4BB0-A00A-2EC86B0C706A}" destId="{EFFF273E-D3F4-4AC7-A061-60F1679CDBB5}" srcOrd="0" destOrd="0" presId="urn:microsoft.com/office/officeart/2005/8/layout/vProcess5"/>
    <dgm:cxn modelId="{DB6786D7-6BF9-49D0-95A4-9044133251B9}" type="presOf" srcId="{204273BB-7CE2-4739-95EF-43E999876970}" destId="{5E02666F-AA86-4E27-9633-870F58CB87EA}" srcOrd="0" destOrd="0" presId="urn:microsoft.com/office/officeart/2005/8/layout/vProcess5"/>
    <dgm:cxn modelId="{13D5ED9D-4FDA-4F8E-BB25-5B8314D76E6F}" type="presParOf" srcId="{76F2FDA2-83D5-4F85-A33E-54F3833B84AD}" destId="{CCAC9E95-E55B-4278-8349-8F528CB265A2}" srcOrd="0" destOrd="0" presId="urn:microsoft.com/office/officeart/2005/8/layout/vProcess5"/>
    <dgm:cxn modelId="{AA414D6C-88A7-477E-BDF3-B00A70E58A77}" type="presParOf" srcId="{76F2FDA2-83D5-4F85-A33E-54F3833B84AD}" destId="{CCE8E29D-684F-4953-A635-090522DE58CC}" srcOrd="1" destOrd="0" presId="urn:microsoft.com/office/officeart/2005/8/layout/vProcess5"/>
    <dgm:cxn modelId="{D7B4B058-2008-406E-8843-880627555DF5}" type="presParOf" srcId="{76F2FDA2-83D5-4F85-A33E-54F3833B84AD}" destId="{03DCB373-DEC0-4D2C-96C9-3C79FD243FE5}" srcOrd="2" destOrd="0" presId="urn:microsoft.com/office/officeart/2005/8/layout/vProcess5"/>
    <dgm:cxn modelId="{BB280BB2-A8C2-492D-961F-A7259A56150D}" type="presParOf" srcId="{76F2FDA2-83D5-4F85-A33E-54F3833B84AD}" destId="{EFFF273E-D3F4-4AC7-A061-60F1679CDBB5}" srcOrd="3" destOrd="0" presId="urn:microsoft.com/office/officeart/2005/8/layout/vProcess5"/>
    <dgm:cxn modelId="{7A4C6535-2115-4826-91A3-AB1C9E79BC04}" type="presParOf" srcId="{76F2FDA2-83D5-4F85-A33E-54F3833B84AD}" destId="{5E02666F-AA86-4E27-9633-870F58CB87EA}" srcOrd="4" destOrd="0" presId="urn:microsoft.com/office/officeart/2005/8/layout/vProcess5"/>
    <dgm:cxn modelId="{0D37C744-AEE3-4330-908B-E4B6107787CA}" type="presParOf" srcId="{76F2FDA2-83D5-4F85-A33E-54F3833B84AD}" destId="{D71CFBA0-D59F-4585-99C8-50516BA2FD61}" srcOrd="5" destOrd="0" presId="urn:microsoft.com/office/officeart/2005/8/layout/vProcess5"/>
    <dgm:cxn modelId="{9B5B3AA5-D194-4383-B577-E79A27E792B3}" type="presParOf" srcId="{76F2FDA2-83D5-4F85-A33E-54F3833B84AD}" destId="{8FB05933-F747-4129-B2C4-3DCD172CE2B8}" srcOrd="6" destOrd="0" presId="urn:microsoft.com/office/officeart/2005/8/layout/vProcess5"/>
    <dgm:cxn modelId="{D2526A93-6713-4AC2-90CD-E867F31CD935}" type="presParOf" srcId="{76F2FDA2-83D5-4F85-A33E-54F3833B84AD}" destId="{677CB9A5-F0E0-419F-81E4-0A7352A1F706}" srcOrd="7" destOrd="0" presId="urn:microsoft.com/office/officeart/2005/8/layout/vProcess5"/>
    <dgm:cxn modelId="{01D8F359-893A-4C1C-9C56-6B889D6F7D57}" type="presParOf" srcId="{76F2FDA2-83D5-4F85-A33E-54F3833B84AD}" destId="{DFFEC2CB-AEDB-4EE2-8D27-25DC27DDAABE}"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E8E29D-684F-4953-A635-090522DE58CC}">
      <dsp:nvSpPr>
        <dsp:cNvPr id="0" name=""/>
        <dsp:cNvSpPr/>
      </dsp:nvSpPr>
      <dsp:spPr>
        <a:xfrm>
          <a:off x="0" y="0"/>
          <a:ext cx="5274236" cy="10880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dirty="0"/>
            <a:t>Bitcoin was the cryptocurrency of choice from the first database. This csv file was then transformed into a data frame</a:t>
          </a:r>
          <a:endParaRPr lang="en-US" sz="1300" kern="1200" dirty="0"/>
        </a:p>
      </dsp:txBody>
      <dsp:txXfrm>
        <a:off x="31869" y="31869"/>
        <a:ext cx="4100117" cy="1024337"/>
      </dsp:txXfrm>
    </dsp:sp>
    <dsp:sp modelId="{03DCB373-DEC0-4D2C-96C9-3C79FD243FE5}">
      <dsp:nvSpPr>
        <dsp:cNvPr id="0" name=""/>
        <dsp:cNvSpPr/>
      </dsp:nvSpPr>
      <dsp:spPr>
        <a:xfrm>
          <a:off x="465373" y="1269420"/>
          <a:ext cx="5274236" cy="10880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dirty="0"/>
            <a:t>Another Data Frame was created out of the second database </a:t>
          </a:r>
          <a:endParaRPr lang="en-US" sz="1300" kern="1200" dirty="0"/>
        </a:p>
      </dsp:txBody>
      <dsp:txXfrm>
        <a:off x="497242" y="1301289"/>
        <a:ext cx="4037875" cy="1024337"/>
      </dsp:txXfrm>
    </dsp:sp>
    <dsp:sp modelId="{EFFF273E-D3F4-4AC7-A061-60F1679CDBB5}">
      <dsp:nvSpPr>
        <dsp:cNvPr id="0" name=""/>
        <dsp:cNvSpPr/>
      </dsp:nvSpPr>
      <dsp:spPr>
        <a:xfrm>
          <a:off x="930747" y="2538841"/>
          <a:ext cx="5274236" cy="10880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dirty="0"/>
            <a:t>Cleaning Data. </a:t>
          </a:r>
        </a:p>
        <a:p>
          <a:pPr marL="0" lvl="0" indent="0" algn="l" defTabSz="577850">
            <a:lnSpc>
              <a:spcPct val="90000"/>
            </a:lnSpc>
            <a:spcBef>
              <a:spcPct val="0"/>
            </a:spcBef>
            <a:spcAft>
              <a:spcPct val="35000"/>
            </a:spcAft>
            <a:buNone/>
          </a:pPr>
          <a:r>
            <a:rPr lang="en-GB" sz="1300" kern="1200" dirty="0"/>
            <a:t>The two Data Frames were now merged, joined by the ‘Date’ column. This meant that data was now examined from the years 2018 to 2022 and on every 3 days</a:t>
          </a:r>
          <a:endParaRPr lang="en-US" sz="1300" kern="1200" dirty="0"/>
        </a:p>
      </dsp:txBody>
      <dsp:txXfrm>
        <a:off x="962616" y="2570710"/>
        <a:ext cx="4037875" cy="1024337"/>
      </dsp:txXfrm>
    </dsp:sp>
    <dsp:sp modelId="{5E02666F-AA86-4E27-9633-870F58CB87EA}">
      <dsp:nvSpPr>
        <dsp:cNvPr id="0" name=""/>
        <dsp:cNvSpPr/>
      </dsp:nvSpPr>
      <dsp:spPr>
        <a:xfrm>
          <a:off x="4566987" y="825123"/>
          <a:ext cx="707248" cy="70724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4726118" y="825123"/>
        <a:ext cx="388986" cy="532204"/>
      </dsp:txXfrm>
    </dsp:sp>
    <dsp:sp modelId="{D71CFBA0-D59F-4585-99C8-50516BA2FD61}">
      <dsp:nvSpPr>
        <dsp:cNvPr id="0" name=""/>
        <dsp:cNvSpPr/>
      </dsp:nvSpPr>
      <dsp:spPr>
        <a:xfrm>
          <a:off x="5032361" y="2087290"/>
          <a:ext cx="707248" cy="70724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5191492" y="2087290"/>
        <a:ext cx="388986" cy="53220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9F8A-068A-DCFC-1384-D20CE62F27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1090418-95BE-BA59-7434-593EE2F25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D38C9E7-1699-9F74-7DE3-EEA41A123776}"/>
              </a:ext>
            </a:extLst>
          </p:cNvPr>
          <p:cNvSpPr>
            <a:spLocks noGrp="1"/>
          </p:cNvSpPr>
          <p:nvPr>
            <p:ph type="dt" sz="half" idx="10"/>
          </p:nvPr>
        </p:nvSpPr>
        <p:spPr/>
        <p:txBody>
          <a:bodyPr/>
          <a:lstStyle/>
          <a:p>
            <a:fld id="{3A413D4E-D622-43BD-A358-8DC1B71CDEB9}" type="datetimeFigureOut">
              <a:rPr lang="en-GB" smtClean="0"/>
              <a:t>03/02/2023</a:t>
            </a:fld>
            <a:endParaRPr lang="en-GB"/>
          </a:p>
        </p:txBody>
      </p:sp>
      <p:sp>
        <p:nvSpPr>
          <p:cNvPr id="5" name="Footer Placeholder 4">
            <a:extLst>
              <a:ext uri="{FF2B5EF4-FFF2-40B4-BE49-F238E27FC236}">
                <a16:creationId xmlns:a16="http://schemas.microsoft.com/office/drawing/2014/main" id="{322A7F93-3817-67FB-E63D-1ED5246298D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FFEA4C-D612-43A7-B785-01D21B332968}"/>
              </a:ext>
            </a:extLst>
          </p:cNvPr>
          <p:cNvSpPr>
            <a:spLocks noGrp="1"/>
          </p:cNvSpPr>
          <p:nvPr>
            <p:ph type="sldNum" sz="quarter" idx="12"/>
          </p:nvPr>
        </p:nvSpPr>
        <p:spPr/>
        <p:txBody>
          <a:bodyPr/>
          <a:lstStyle/>
          <a:p>
            <a:fld id="{E5821B80-D3FB-44AC-B45C-B3FBD4BB855C}" type="slidenum">
              <a:rPr lang="en-GB" smtClean="0"/>
              <a:t>‹#›</a:t>
            </a:fld>
            <a:endParaRPr lang="en-GB"/>
          </a:p>
        </p:txBody>
      </p:sp>
    </p:spTree>
    <p:extLst>
      <p:ext uri="{BB962C8B-B14F-4D97-AF65-F5344CB8AC3E}">
        <p14:creationId xmlns:p14="http://schemas.microsoft.com/office/powerpoint/2010/main" val="1040155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7AD9-CC09-FDBE-4271-2D0ADB0215D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BC2B21F-F029-A20B-E244-27A0528468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5C7694-59FF-607A-57D6-918FFAD3C4EB}"/>
              </a:ext>
            </a:extLst>
          </p:cNvPr>
          <p:cNvSpPr>
            <a:spLocks noGrp="1"/>
          </p:cNvSpPr>
          <p:nvPr>
            <p:ph type="dt" sz="half" idx="10"/>
          </p:nvPr>
        </p:nvSpPr>
        <p:spPr/>
        <p:txBody>
          <a:bodyPr/>
          <a:lstStyle/>
          <a:p>
            <a:fld id="{3A413D4E-D622-43BD-A358-8DC1B71CDEB9}" type="datetimeFigureOut">
              <a:rPr lang="en-GB" smtClean="0"/>
              <a:t>03/02/2023</a:t>
            </a:fld>
            <a:endParaRPr lang="en-GB"/>
          </a:p>
        </p:txBody>
      </p:sp>
      <p:sp>
        <p:nvSpPr>
          <p:cNvPr id="5" name="Footer Placeholder 4">
            <a:extLst>
              <a:ext uri="{FF2B5EF4-FFF2-40B4-BE49-F238E27FC236}">
                <a16:creationId xmlns:a16="http://schemas.microsoft.com/office/drawing/2014/main" id="{91FD33E0-0E12-9526-45DC-EA82D9EFF6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F10D0E-F743-E00C-2605-120D3B4C6B63}"/>
              </a:ext>
            </a:extLst>
          </p:cNvPr>
          <p:cNvSpPr>
            <a:spLocks noGrp="1"/>
          </p:cNvSpPr>
          <p:nvPr>
            <p:ph type="sldNum" sz="quarter" idx="12"/>
          </p:nvPr>
        </p:nvSpPr>
        <p:spPr/>
        <p:txBody>
          <a:bodyPr/>
          <a:lstStyle/>
          <a:p>
            <a:fld id="{E5821B80-D3FB-44AC-B45C-B3FBD4BB855C}" type="slidenum">
              <a:rPr lang="en-GB" smtClean="0"/>
              <a:t>‹#›</a:t>
            </a:fld>
            <a:endParaRPr lang="en-GB"/>
          </a:p>
        </p:txBody>
      </p:sp>
    </p:spTree>
    <p:extLst>
      <p:ext uri="{BB962C8B-B14F-4D97-AF65-F5344CB8AC3E}">
        <p14:creationId xmlns:p14="http://schemas.microsoft.com/office/powerpoint/2010/main" val="3015245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462822-DAF3-B501-B921-B6B5A72D73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189780-4A8A-1E03-4092-3D1BE8234B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F1A48A-7BEB-4196-8EE1-41E374557D4B}"/>
              </a:ext>
            </a:extLst>
          </p:cNvPr>
          <p:cNvSpPr>
            <a:spLocks noGrp="1"/>
          </p:cNvSpPr>
          <p:nvPr>
            <p:ph type="dt" sz="half" idx="10"/>
          </p:nvPr>
        </p:nvSpPr>
        <p:spPr/>
        <p:txBody>
          <a:bodyPr/>
          <a:lstStyle/>
          <a:p>
            <a:fld id="{3A413D4E-D622-43BD-A358-8DC1B71CDEB9}" type="datetimeFigureOut">
              <a:rPr lang="en-GB" smtClean="0"/>
              <a:t>03/02/2023</a:t>
            </a:fld>
            <a:endParaRPr lang="en-GB"/>
          </a:p>
        </p:txBody>
      </p:sp>
      <p:sp>
        <p:nvSpPr>
          <p:cNvPr id="5" name="Footer Placeholder 4">
            <a:extLst>
              <a:ext uri="{FF2B5EF4-FFF2-40B4-BE49-F238E27FC236}">
                <a16:creationId xmlns:a16="http://schemas.microsoft.com/office/drawing/2014/main" id="{B1B14036-56B3-924A-0495-1D87BD8A1B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003377-1737-D53C-C91E-C2BF356ABB86}"/>
              </a:ext>
            </a:extLst>
          </p:cNvPr>
          <p:cNvSpPr>
            <a:spLocks noGrp="1"/>
          </p:cNvSpPr>
          <p:nvPr>
            <p:ph type="sldNum" sz="quarter" idx="12"/>
          </p:nvPr>
        </p:nvSpPr>
        <p:spPr/>
        <p:txBody>
          <a:bodyPr/>
          <a:lstStyle/>
          <a:p>
            <a:fld id="{E5821B80-D3FB-44AC-B45C-B3FBD4BB855C}" type="slidenum">
              <a:rPr lang="en-GB" smtClean="0"/>
              <a:t>‹#›</a:t>
            </a:fld>
            <a:endParaRPr lang="en-GB"/>
          </a:p>
        </p:txBody>
      </p:sp>
    </p:spTree>
    <p:extLst>
      <p:ext uri="{BB962C8B-B14F-4D97-AF65-F5344CB8AC3E}">
        <p14:creationId xmlns:p14="http://schemas.microsoft.com/office/powerpoint/2010/main" val="3504943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B4CE-7D60-655E-3416-ABB1CFC56E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8EC210-5D23-0978-3A82-A805DC255C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728260D-2413-6493-1178-4579E58A6E4B}"/>
              </a:ext>
            </a:extLst>
          </p:cNvPr>
          <p:cNvSpPr>
            <a:spLocks noGrp="1"/>
          </p:cNvSpPr>
          <p:nvPr>
            <p:ph type="dt" sz="half" idx="10"/>
          </p:nvPr>
        </p:nvSpPr>
        <p:spPr/>
        <p:txBody>
          <a:bodyPr/>
          <a:lstStyle/>
          <a:p>
            <a:fld id="{3A413D4E-D622-43BD-A358-8DC1B71CDEB9}" type="datetimeFigureOut">
              <a:rPr lang="en-GB" smtClean="0"/>
              <a:t>03/02/2023</a:t>
            </a:fld>
            <a:endParaRPr lang="en-GB"/>
          </a:p>
        </p:txBody>
      </p:sp>
      <p:sp>
        <p:nvSpPr>
          <p:cNvPr id="5" name="Footer Placeholder 4">
            <a:extLst>
              <a:ext uri="{FF2B5EF4-FFF2-40B4-BE49-F238E27FC236}">
                <a16:creationId xmlns:a16="http://schemas.microsoft.com/office/drawing/2014/main" id="{105596ED-43A4-AEDA-B2E9-CE4E03DBD5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411F84-28E4-761C-97FD-46043E9A33E9}"/>
              </a:ext>
            </a:extLst>
          </p:cNvPr>
          <p:cNvSpPr>
            <a:spLocks noGrp="1"/>
          </p:cNvSpPr>
          <p:nvPr>
            <p:ph type="sldNum" sz="quarter" idx="12"/>
          </p:nvPr>
        </p:nvSpPr>
        <p:spPr/>
        <p:txBody>
          <a:bodyPr/>
          <a:lstStyle/>
          <a:p>
            <a:fld id="{E5821B80-D3FB-44AC-B45C-B3FBD4BB855C}" type="slidenum">
              <a:rPr lang="en-GB" smtClean="0"/>
              <a:t>‹#›</a:t>
            </a:fld>
            <a:endParaRPr lang="en-GB"/>
          </a:p>
        </p:txBody>
      </p:sp>
    </p:spTree>
    <p:extLst>
      <p:ext uri="{BB962C8B-B14F-4D97-AF65-F5344CB8AC3E}">
        <p14:creationId xmlns:p14="http://schemas.microsoft.com/office/powerpoint/2010/main" val="3211368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FE9A7-A3CC-CA59-3603-9C59C187B1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83CD7F8-9EBB-4DB5-C60F-323E755280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DF9C41-82CB-5D25-6692-06C1CFF813E4}"/>
              </a:ext>
            </a:extLst>
          </p:cNvPr>
          <p:cNvSpPr>
            <a:spLocks noGrp="1"/>
          </p:cNvSpPr>
          <p:nvPr>
            <p:ph type="dt" sz="half" idx="10"/>
          </p:nvPr>
        </p:nvSpPr>
        <p:spPr/>
        <p:txBody>
          <a:bodyPr/>
          <a:lstStyle/>
          <a:p>
            <a:fld id="{3A413D4E-D622-43BD-A358-8DC1B71CDEB9}" type="datetimeFigureOut">
              <a:rPr lang="en-GB" smtClean="0"/>
              <a:t>03/02/2023</a:t>
            </a:fld>
            <a:endParaRPr lang="en-GB"/>
          </a:p>
        </p:txBody>
      </p:sp>
      <p:sp>
        <p:nvSpPr>
          <p:cNvPr id="5" name="Footer Placeholder 4">
            <a:extLst>
              <a:ext uri="{FF2B5EF4-FFF2-40B4-BE49-F238E27FC236}">
                <a16:creationId xmlns:a16="http://schemas.microsoft.com/office/drawing/2014/main" id="{EB6801B2-DE92-F628-5E76-BD25649139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6383AA6-4E6B-9B0B-0C67-3CF3B31B6F5B}"/>
              </a:ext>
            </a:extLst>
          </p:cNvPr>
          <p:cNvSpPr>
            <a:spLocks noGrp="1"/>
          </p:cNvSpPr>
          <p:nvPr>
            <p:ph type="sldNum" sz="quarter" idx="12"/>
          </p:nvPr>
        </p:nvSpPr>
        <p:spPr/>
        <p:txBody>
          <a:bodyPr/>
          <a:lstStyle/>
          <a:p>
            <a:fld id="{E5821B80-D3FB-44AC-B45C-B3FBD4BB855C}" type="slidenum">
              <a:rPr lang="en-GB" smtClean="0"/>
              <a:t>‹#›</a:t>
            </a:fld>
            <a:endParaRPr lang="en-GB"/>
          </a:p>
        </p:txBody>
      </p:sp>
    </p:spTree>
    <p:extLst>
      <p:ext uri="{BB962C8B-B14F-4D97-AF65-F5344CB8AC3E}">
        <p14:creationId xmlns:p14="http://schemas.microsoft.com/office/powerpoint/2010/main" val="343283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0757-BA70-9EB5-BC3D-DFC2C35B6A1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A46EA73-2EA6-2F12-F4AD-0AAE170B55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FD09F66-87D2-944E-187D-3F4AC00FFC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05EF8AD-57EC-A80E-03DD-C61CB9D1C4E3}"/>
              </a:ext>
            </a:extLst>
          </p:cNvPr>
          <p:cNvSpPr>
            <a:spLocks noGrp="1"/>
          </p:cNvSpPr>
          <p:nvPr>
            <p:ph type="dt" sz="half" idx="10"/>
          </p:nvPr>
        </p:nvSpPr>
        <p:spPr/>
        <p:txBody>
          <a:bodyPr/>
          <a:lstStyle/>
          <a:p>
            <a:fld id="{3A413D4E-D622-43BD-A358-8DC1B71CDEB9}" type="datetimeFigureOut">
              <a:rPr lang="en-GB" smtClean="0"/>
              <a:t>03/02/2023</a:t>
            </a:fld>
            <a:endParaRPr lang="en-GB"/>
          </a:p>
        </p:txBody>
      </p:sp>
      <p:sp>
        <p:nvSpPr>
          <p:cNvPr id="6" name="Footer Placeholder 5">
            <a:extLst>
              <a:ext uri="{FF2B5EF4-FFF2-40B4-BE49-F238E27FC236}">
                <a16:creationId xmlns:a16="http://schemas.microsoft.com/office/drawing/2014/main" id="{65E8AA81-2543-7466-28BD-5D839A8D11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C0BDE3A-DECA-1854-0175-4C4EE145B195}"/>
              </a:ext>
            </a:extLst>
          </p:cNvPr>
          <p:cNvSpPr>
            <a:spLocks noGrp="1"/>
          </p:cNvSpPr>
          <p:nvPr>
            <p:ph type="sldNum" sz="quarter" idx="12"/>
          </p:nvPr>
        </p:nvSpPr>
        <p:spPr/>
        <p:txBody>
          <a:bodyPr/>
          <a:lstStyle/>
          <a:p>
            <a:fld id="{E5821B80-D3FB-44AC-B45C-B3FBD4BB855C}" type="slidenum">
              <a:rPr lang="en-GB" smtClean="0"/>
              <a:t>‹#›</a:t>
            </a:fld>
            <a:endParaRPr lang="en-GB"/>
          </a:p>
        </p:txBody>
      </p:sp>
    </p:spTree>
    <p:extLst>
      <p:ext uri="{BB962C8B-B14F-4D97-AF65-F5344CB8AC3E}">
        <p14:creationId xmlns:p14="http://schemas.microsoft.com/office/powerpoint/2010/main" val="15411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DBAB7-C022-BA13-5FFD-4EC7F7931C6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054D4BB-035B-A39A-A297-46D3D47C84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5E2D72-0D8B-08AB-FB7A-FDC5D1795E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109C85C-50C6-A60F-00B6-35F47E159A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7BA97D-74B1-F153-B1E2-4772942F28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0BE075E-23BE-6B13-4A58-EE62884059E5}"/>
              </a:ext>
            </a:extLst>
          </p:cNvPr>
          <p:cNvSpPr>
            <a:spLocks noGrp="1"/>
          </p:cNvSpPr>
          <p:nvPr>
            <p:ph type="dt" sz="half" idx="10"/>
          </p:nvPr>
        </p:nvSpPr>
        <p:spPr/>
        <p:txBody>
          <a:bodyPr/>
          <a:lstStyle/>
          <a:p>
            <a:fld id="{3A413D4E-D622-43BD-A358-8DC1B71CDEB9}" type="datetimeFigureOut">
              <a:rPr lang="en-GB" smtClean="0"/>
              <a:t>03/02/2023</a:t>
            </a:fld>
            <a:endParaRPr lang="en-GB"/>
          </a:p>
        </p:txBody>
      </p:sp>
      <p:sp>
        <p:nvSpPr>
          <p:cNvPr id="8" name="Footer Placeholder 7">
            <a:extLst>
              <a:ext uri="{FF2B5EF4-FFF2-40B4-BE49-F238E27FC236}">
                <a16:creationId xmlns:a16="http://schemas.microsoft.com/office/drawing/2014/main" id="{89F2C831-6EF1-5E83-3F3E-14EB0E6BD8A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8621DF7-BAE8-A63D-C61D-F11FAFF0421A}"/>
              </a:ext>
            </a:extLst>
          </p:cNvPr>
          <p:cNvSpPr>
            <a:spLocks noGrp="1"/>
          </p:cNvSpPr>
          <p:nvPr>
            <p:ph type="sldNum" sz="quarter" idx="12"/>
          </p:nvPr>
        </p:nvSpPr>
        <p:spPr/>
        <p:txBody>
          <a:bodyPr/>
          <a:lstStyle/>
          <a:p>
            <a:fld id="{E5821B80-D3FB-44AC-B45C-B3FBD4BB855C}" type="slidenum">
              <a:rPr lang="en-GB" smtClean="0"/>
              <a:t>‹#›</a:t>
            </a:fld>
            <a:endParaRPr lang="en-GB"/>
          </a:p>
        </p:txBody>
      </p:sp>
    </p:spTree>
    <p:extLst>
      <p:ext uri="{BB962C8B-B14F-4D97-AF65-F5344CB8AC3E}">
        <p14:creationId xmlns:p14="http://schemas.microsoft.com/office/powerpoint/2010/main" val="3274740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5E671-44BD-D641-1688-53328CC3F41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3BD0CD8-7438-3C8A-0956-06AF6C7FABFE}"/>
              </a:ext>
            </a:extLst>
          </p:cNvPr>
          <p:cNvSpPr>
            <a:spLocks noGrp="1"/>
          </p:cNvSpPr>
          <p:nvPr>
            <p:ph type="dt" sz="half" idx="10"/>
          </p:nvPr>
        </p:nvSpPr>
        <p:spPr/>
        <p:txBody>
          <a:bodyPr/>
          <a:lstStyle/>
          <a:p>
            <a:fld id="{3A413D4E-D622-43BD-A358-8DC1B71CDEB9}" type="datetimeFigureOut">
              <a:rPr lang="en-GB" smtClean="0"/>
              <a:t>03/02/2023</a:t>
            </a:fld>
            <a:endParaRPr lang="en-GB"/>
          </a:p>
        </p:txBody>
      </p:sp>
      <p:sp>
        <p:nvSpPr>
          <p:cNvPr id="4" name="Footer Placeholder 3">
            <a:extLst>
              <a:ext uri="{FF2B5EF4-FFF2-40B4-BE49-F238E27FC236}">
                <a16:creationId xmlns:a16="http://schemas.microsoft.com/office/drawing/2014/main" id="{3640B323-D1FE-837B-5F7C-CA341701D6B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BDCFEC3-1357-720D-A837-6A223AD8AA16}"/>
              </a:ext>
            </a:extLst>
          </p:cNvPr>
          <p:cNvSpPr>
            <a:spLocks noGrp="1"/>
          </p:cNvSpPr>
          <p:nvPr>
            <p:ph type="sldNum" sz="quarter" idx="12"/>
          </p:nvPr>
        </p:nvSpPr>
        <p:spPr/>
        <p:txBody>
          <a:bodyPr/>
          <a:lstStyle/>
          <a:p>
            <a:fld id="{E5821B80-D3FB-44AC-B45C-B3FBD4BB855C}" type="slidenum">
              <a:rPr lang="en-GB" smtClean="0"/>
              <a:t>‹#›</a:t>
            </a:fld>
            <a:endParaRPr lang="en-GB"/>
          </a:p>
        </p:txBody>
      </p:sp>
    </p:spTree>
    <p:extLst>
      <p:ext uri="{BB962C8B-B14F-4D97-AF65-F5344CB8AC3E}">
        <p14:creationId xmlns:p14="http://schemas.microsoft.com/office/powerpoint/2010/main" val="893108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8D52FF-1D45-14DF-0984-9BF5F8E9B473}"/>
              </a:ext>
            </a:extLst>
          </p:cNvPr>
          <p:cNvSpPr>
            <a:spLocks noGrp="1"/>
          </p:cNvSpPr>
          <p:nvPr>
            <p:ph type="dt" sz="half" idx="10"/>
          </p:nvPr>
        </p:nvSpPr>
        <p:spPr/>
        <p:txBody>
          <a:bodyPr/>
          <a:lstStyle/>
          <a:p>
            <a:fld id="{3A413D4E-D622-43BD-A358-8DC1B71CDEB9}" type="datetimeFigureOut">
              <a:rPr lang="en-GB" smtClean="0"/>
              <a:t>03/02/2023</a:t>
            </a:fld>
            <a:endParaRPr lang="en-GB"/>
          </a:p>
        </p:txBody>
      </p:sp>
      <p:sp>
        <p:nvSpPr>
          <p:cNvPr id="3" name="Footer Placeholder 2">
            <a:extLst>
              <a:ext uri="{FF2B5EF4-FFF2-40B4-BE49-F238E27FC236}">
                <a16:creationId xmlns:a16="http://schemas.microsoft.com/office/drawing/2014/main" id="{F9848173-646C-1FEF-B3E8-207FA28EF73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4776C88-CB75-BC68-2F56-5439C7B799BF}"/>
              </a:ext>
            </a:extLst>
          </p:cNvPr>
          <p:cNvSpPr>
            <a:spLocks noGrp="1"/>
          </p:cNvSpPr>
          <p:nvPr>
            <p:ph type="sldNum" sz="quarter" idx="12"/>
          </p:nvPr>
        </p:nvSpPr>
        <p:spPr/>
        <p:txBody>
          <a:bodyPr/>
          <a:lstStyle/>
          <a:p>
            <a:fld id="{E5821B80-D3FB-44AC-B45C-B3FBD4BB855C}" type="slidenum">
              <a:rPr lang="en-GB" smtClean="0"/>
              <a:t>‹#›</a:t>
            </a:fld>
            <a:endParaRPr lang="en-GB"/>
          </a:p>
        </p:txBody>
      </p:sp>
    </p:spTree>
    <p:extLst>
      <p:ext uri="{BB962C8B-B14F-4D97-AF65-F5344CB8AC3E}">
        <p14:creationId xmlns:p14="http://schemas.microsoft.com/office/powerpoint/2010/main" val="4040654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5BF0C-5247-BB49-CE60-16A7F2E615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29BC076-023D-FE9B-46EE-723A10EA4A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59D3F4D-EB35-03F1-0DF8-A0689ABDD7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8269E6-7748-39B1-3100-8AFB61DB43E0}"/>
              </a:ext>
            </a:extLst>
          </p:cNvPr>
          <p:cNvSpPr>
            <a:spLocks noGrp="1"/>
          </p:cNvSpPr>
          <p:nvPr>
            <p:ph type="dt" sz="half" idx="10"/>
          </p:nvPr>
        </p:nvSpPr>
        <p:spPr/>
        <p:txBody>
          <a:bodyPr/>
          <a:lstStyle/>
          <a:p>
            <a:fld id="{3A413D4E-D622-43BD-A358-8DC1B71CDEB9}" type="datetimeFigureOut">
              <a:rPr lang="en-GB" smtClean="0"/>
              <a:t>03/02/2023</a:t>
            </a:fld>
            <a:endParaRPr lang="en-GB"/>
          </a:p>
        </p:txBody>
      </p:sp>
      <p:sp>
        <p:nvSpPr>
          <p:cNvPr id="6" name="Footer Placeholder 5">
            <a:extLst>
              <a:ext uri="{FF2B5EF4-FFF2-40B4-BE49-F238E27FC236}">
                <a16:creationId xmlns:a16="http://schemas.microsoft.com/office/drawing/2014/main" id="{86261E61-7BBA-2B99-0D4F-775C1CB41A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D41211-97EB-00BC-7173-223F56145A28}"/>
              </a:ext>
            </a:extLst>
          </p:cNvPr>
          <p:cNvSpPr>
            <a:spLocks noGrp="1"/>
          </p:cNvSpPr>
          <p:nvPr>
            <p:ph type="sldNum" sz="quarter" idx="12"/>
          </p:nvPr>
        </p:nvSpPr>
        <p:spPr/>
        <p:txBody>
          <a:bodyPr/>
          <a:lstStyle/>
          <a:p>
            <a:fld id="{E5821B80-D3FB-44AC-B45C-B3FBD4BB855C}" type="slidenum">
              <a:rPr lang="en-GB" smtClean="0"/>
              <a:t>‹#›</a:t>
            </a:fld>
            <a:endParaRPr lang="en-GB"/>
          </a:p>
        </p:txBody>
      </p:sp>
    </p:spTree>
    <p:extLst>
      <p:ext uri="{BB962C8B-B14F-4D97-AF65-F5344CB8AC3E}">
        <p14:creationId xmlns:p14="http://schemas.microsoft.com/office/powerpoint/2010/main" val="276275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AEE93-6B06-F5B8-E46C-2498411198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C8B8BA5-0645-AD7E-B361-5A16796F31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4BDD101-BFA5-8B3B-D4D6-B7B21AB227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7410A4-1473-A4DF-48A9-FAD2B0ABF8F1}"/>
              </a:ext>
            </a:extLst>
          </p:cNvPr>
          <p:cNvSpPr>
            <a:spLocks noGrp="1"/>
          </p:cNvSpPr>
          <p:nvPr>
            <p:ph type="dt" sz="half" idx="10"/>
          </p:nvPr>
        </p:nvSpPr>
        <p:spPr/>
        <p:txBody>
          <a:bodyPr/>
          <a:lstStyle/>
          <a:p>
            <a:fld id="{3A413D4E-D622-43BD-A358-8DC1B71CDEB9}" type="datetimeFigureOut">
              <a:rPr lang="en-GB" smtClean="0"/>
              <a:t>03/02/2023</a:t>
            </a:fld>
            <a:endParaRPr lang="en-GB"/>
          </a:p>
        </p:txBody>
      </p:sp>
      <p:sp>
        <p:nvSpPr>
          <p:cNvPr id="6" name="Footer Placeholder 5">
            <a:extLst>
              <a:ext uri="{FF2B5EF4-FFF2-40B4-BE49-F238E27FC236}">
                <a16:creationId xmlns:a16="http://schemas.microsoft.com/office/drawing/2014/main" id="{488206E8-866C-17AA-F523-08E8B0106E2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4AD92D-A5EE-3A92-B5F5-F2460EA71505}"/>
              </a:ext>
            </a:extLst>
          </p:cNvPr>
          <p:cNvSpPr>
            <a:spLocks noGrp="1"/>
          </p:cNvSpPr>
          <p:nvPr>
            <p:ph type="sldNum" sz="quarter" idx="12"/>
          </p:nvPr>
        </p:nvSpPr>
        <p:spPr/>
        <p:txBody>
          <a:bodyPr/>
          <a:lstStyle/>
          <a:p>
            <a:fld id="{E5821B80-D3FB-44AC-B45C-B3FBD4BB855C}" type="slidenum">
              <a:rPr lang="en-GB" smtClean="0"/>
              <a:t>‹#›</a:t>
            </a:fld>
            <a:endParaRPr lang="en-GB"/>
          </a:p>
        </p:txBody>
      </p:sp>
    </p:spTree>
    <p:extLst>
      <p:ext uri="{BB962C8B-B14F-4D97-AF65-F5344CB8AC3E}">
        <p14:creationId xmlns:p14="http://schemas.microsoft.com/office/powerpoint/2010/main" val="42462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704818-C2B3-42AE-6C3A-749764F19C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043A24-D6D1-DC54-25DB-810FC50899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619A06-0349-AE4D-C44F-5672421E01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413D4E-D622-43BD-A358-8DC1B71CDEB9}" type="datetimeFigureOut">
              <a:rPr lang="en-GB" smtClean="0"/>
              <a:t>03/02/2023</a:t>
            </a:fld>
            <a:endParaRPr lang="en-GB"/>
          </a:p>
        </p:txBody>
      </p:sp>
      <p:sp>
        <p:nvSpPr>
          <p:cNvPr id="5" name="Footer Placeholder 4">
            <a:extLst>
              <a:ext uri="{FF2B5EF4-FFF2-40B4-BE49-F238E27FC236}">
                <a16:creationId xmlns:a16="http://schemas.microsoft.com/office/drawing/2014/main" id="{0C3DA850-00BC-F204-F231-05387BE4DC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FC39F25-E410-8904-9353-8EF15C9C93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821B80-D3FB-44AC-B45C-B3FBD4BB855C}" type="slidenum">
              <a:rPr lang="en-GB" smtClean="0"/>
              <a:t>‹#›</a:t>
            </a:fld>
            <a:endParaRPr lang="en-GB"/>
          </a:p>
        </p:txBody>
      </p:sp>
    </p:spTree>
    <p:extLst>
      <p:ext uri="{BB962C8B-B14F-4D97-AF65-F5344CB8AC3E}">
        <p14:creationId xmlns:p14="http://schemas.microsoft.com/office/powerpoint/2010/main" val="3538712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odins0n/top-50-cryptocurrency-historical-prices"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www.kaggle.com/datasets/muhammadkhoirulwiro/blockchain-transaction-and-miner-revenue"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con&#10;&#10;Description automatically generated">
            <a:extLst>
              <a:ext uri="{FF2B5EF4-FFF2-40B4-BE49-F238E27FC236}">
                <a16:creationId xmlns:a16="http://schemas.microsoft.com/office/drawing/2014/main" id="{36DC0734-5154-224B-FE5F-34FACC030B56}"/>
              </a:ext>
            </a:extLst>
          </p:cNvPr>
          <p:cNvPicPr>
            <a:picLocks noChangeAspect="1"/>
          </p:cNvPicPr>
          <p:nvPr/>
        </p:nvPicPr>
        <p:blipFill rotWithShape="1">
          <a:blip r:embed="rId2">
            <a:extLst>
              <a:ext uri="{28A0092B-C50C-407E-A947-70E740481C1C}">
                <a14:useLocalDpi xmlns:a14="http://schemas.microsoft.com/office/drawing/2010/main" val="0"/>
              </a:ext>
            </a:extLst>
          </a:blip>
          <a:srcRect t="15868" r="5200" b="9132"/>
          <a:stretch/>
        </p:blipFill>
        <p:spPr>
          <a:xfrm>
            <a:off x="2374085" y="10"/>
            <a:ext cx="9817916"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4308E8-F0B7-3BB6-96B3-6A687F36D5DE}"/>
              </a:ext>
            </a:extLst>
          </p:cNvPr>
          <p:cNvSpPr>
            <a:spLocks noGrp="1"/>
          </p:cNvSpPr>
          <p:nvPr>
            <p:ph type="ctrTitle"/>
          </p:nvPr>
        </p:nvSpPr>
        <p:spPr>
          <a:xfrm>
            <a:off x="477981" y="1122363"/>
            <a:ext cx="4023360" cy="3204134"/>
          </a:xfrm>
        </p:spPr>
        <p:txBody>
          <a:bodyPr anchor="b">
            <a:normAutofit/>
          </a:bodyPr>
          <a:lstStyle/>
          <a:p>
            <a:pPr algn="l"/>
            <a:r>
              <a:rPr lang="en-GB" sz="4800" b="1" dirty="0">
                <a:ln w="22225">
                  <a:solidFill>
                    <a:schemeClr val="accent2"/>
                  </a:solidFill>
                  <a:prstDash val="solid"/>
                </a:ln>
                <a:solidFill>
                  <a:schemeClr val="accent2">
                    <a:lumMod val="40000"/>
                    <a:lumOff val="60000"/>
                  </a:schemeClr>
                </a:solidFill>
              </a:rPr>
              <a:t>A Crypto Analysis</a:t>
            </a:r>
            <a:br>
              <a:rPr lang="en-GB" sz="4800" dirty="0"/>
            </a:br>
            <a:endParaRPr lang="en-GB" sz="4800" dirty="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458684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48F1619-8ADB-D0D6-A383-194424AB2A63}"/>
              </a:ext>
            </a:extLst>
          </p:cNvPr>
          <p:cNvSpPr>
            <a:spLocks noGrp="1"/>
          </p:cNvSpPr>
          <p:nvPr>
            <p:ph type="ctrTitle"/>
          </p:nvPr>
        </p:nvSpPr>
        <p:spPr>
          <a:xfrm>
            <a:off x="660041" y="2767106"/>
            <a:ext cx="2880828" cy="3071906"/>
          </a:xfrm>
        </p:spPr>
        <p:txBody>
          <a:bodyPr anchor="t">
            <a:normAutofit/>
          </a:bodyPr>
          <a:lstStyle/>
          <a:p>
            <a:pPr algn="l"/>
            <a:r>
              <a:rPr lang="en-GB" sz="4000" dirty="0">
                <a:solidFill>
                  <a:srgbClr val="FFFFFF"/>
                </a:solidFill>
              </a:rPr>
              <a:t>Detecting and Removing Anomalies</a:t>
            </a:r>
            <a:br>
              <a:rPr lang="en-GB" sz="4000" dirty="0">
                <a:solidFill>
                  <a:srgbClr val="FFFFFF"/>
                </a:solidFill>
              </a:rPr>
            </a:br>
            <a:endParaRPr lang="en-GB" sz="4000" dirty="0">
              <a:solidFill>
                <a:srgbClr val="FFFFFF"/>
              </a:solidFill>
            </a:endParaRPr>
          </a:p>
        </p:txBody>
      </p:sp>
      <p:pic>
        <p:nvPicPr>
          <p:cNvPr id="5" name="Picture 4" descr="Diagram&#10;&#10;Description automatically generated">
            <a:extLst>
              <a:ext uri="{FF2B5EF4-FFF2-40B4-BE49-F238E27FC236}">
                <a16:creationId xmlns:a16="http://schemas.microsoft.com/office/drawing/2014/main" id="{7E08537E-2153-A527-36FC-95AD06BD8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428" y="1414823"/>
            <a:ext cx="7225748" cy="4028353"/>
          </a:xfrm>
          <a:prstGeom prst="rect">
            <a:avLst/>
          </a:prstGeom>
        </p:spPr>
      </p:pic>
    </p:spTree>
    <p:extLst>
      <p:ext uri="{BB962C8B-B14F-4D97-AF65-F5344CB8AC3E}">
        <p14:creationId xmlns:p14="http://schemas.microsoft.com/office/powerpoint/2010/main" val="3573069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403D-FE02-8A5E-0C49-C8ADB383058B}"/>
              </a:ext>
            </a:extLst>
          </p:cNvPr>
          <p:cNvSpPr>
            <a:spLocks noGrp="1"/>
          </p:cNvSpPr>
          <p:nvPr>
            <p:ph type="title"/>
          </p:nvPr>
        </p:nvSpPr>
        <p:spPr/>
        <p:txBody>
          <a:bodyPr/>
          <a:lstStyle/>
          <a:p>
            <a:r>
              <a:rPr lang="en-GB"/>
              <a:t>Isolation Forest Implementation</a:t>
            </a:r>
            <a:endParaRPr lang="en-GB" dirty="0"/>
          </a:p>
        </p:txBody>
      </p:sp>
      <p:pic>
        <p:nvPicPr>
          <p:cNvPr id="5" name="Content Placeholder 4" descr="Text&#10;&#10;Description automatically generated">
            <a:extLst>
              <a:ext uri="{FF2B5EF4-FFF2-40B4-BE49-F238E27FC236}">
                <a16:creationId xmlns:a16="http://schemas.microsoft.com/office/drawing/2014/main" id="{253F21C3-3FC4-6092-FFAD-C0FF699B49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7290" y="1690688"/>
            <a:ext cx="4028710" cy="1648055"/>
          </a:xfrm>
        </p:spPr>
      </p:pic>
      <p:pic>
        <p:nvPicPr>
          <p:cNvPr id="7" name="Picture 6">
            <a:extLst>
              <a:ext uri="{FF2B5EF4-FFF2-40B4-BE49-F238E27FC236}">
                <a16:creationId xmlns:a16="http://schemas.microsoft.com/office/drawing/2014/main" id="{CAB5A04B-48C6-ABC2-7FE4-4BCD366D7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9550" y="1474504"/>
            <a:ext cx="4502933" cy="704948"/>
          </a:xfrm>
          <a:prstGeom prst="rect">
            <a:avLst/>
          </a:prstGeom>
        </p:spPr>
      </p:pic>
      <p:pic>
        <p:nvPicPr>
          <p:cNvPr id="4" name="Picture 3" descr="Table&#10;&#10;Description automatically generated with medium confidence">
            <a:extLst>
              <a:ext uri="{FF2B5EF4-FFF2-40B4-BE49-F238E27FC236}">
                <a16:creationId xmlns:a16="http://schemas.microsoft.com/office/drawing/2014/main" id="{D0B88FAD-0B46-7AD0-ADD2-60C5D1CD8F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0413" y="3901448"/>
            <a:ext cx="4009544" cy="1352217"/>
          </a:xfrm>
          <a:prstGeom prst="rect">
            <a:avLst/>
          </a:prstGeom>
        </p:spPr>
      </p:pic>
      <p:sp>
        <p:nvSpPr>
          <p:cNvPr id="6" name="TextBox 5">
            <a:extLst>
              <a:ext uri="{FF2B5EF4-FFF2-40B4-BE49-F238E27FC236}">
                <a16:creationId xmlns:a16="http://schemas.microsoft.com/office/drawing/2014/main" id="{17DD23F8-40AE-3D80-9A4B-47241576EFFB}"/>
              </a:ext>
            </a:extLst>
          </p:cNvPr>
          <p:cNvSpPr txBox="1"/>
          <p:nvPr/>
        </p:nvSpPr>
        <p:spPr>
          <a:xfrm>
            <a:off x="7091266" y="2651136"/>
            <a:ext cx="4637314" cy="2862322"/>
          </a:xfrm>
          <a:prstGeom prst="rect">
            <a:avLst/>
          </a:prstGeom>
          <a:noFill/>
        </p:spPr>
        <p:txBody>
          <a:bodyPr wrap="square" rtlCol="0">
            <a:spAutoFit/>
          </a:bodyPr>
          <a:lstStyle/>
          <a:p>
            <a:r>
              <a:rPr lang="en-GB" dirty="0"/>
              <a:t>This Data Frame shows each data point within both variables, an anomaly score and an anomaly prediction.</a:t>
            </a:r>
          </a:p>
          <a:p>
            <a:endParaRPr lang="en-GB" dirty="0"/>
          </a:p>
          <a:p>
            <a:r>
              <a:rPr lang="en-GB" dirty="0"/>
              <a:t>-1 indicates an anomaly in the dataset. </a:t>
            </a:r>
          </a:p>
          <a:p>
            <a:endParaRPr lang="en-GB" dirty="0"/>
          </a:p>
          <a:p>
            <a:r>
              <a:rPr lang="en-GB" dirty="0"/>
              <a:t>A new </a:t>
            </a:r>
            <a:r>
              <a:rPr lang="en-GB" dirty="0" err="1"/>
              <a:t>dataframe</a:t>
            </a:r>
            <a:r>
              <a:rPr lang="en-GB" dirty="0"/>
              <a:t> is then created with the removal of all data points that are considered an ‘anomaly’ </a:t>
            </a:r>
          </a:p>
          <a:p>
            <a:endParaRPr lang="en-GB" dirty="0"/>
          </a:p>
        </p:txBody>
      </p:sp>
      <p:pic>
        <p:nvPicPr>
          <p:cNvPr id="8" name="Picture 7">
            <a:extLst>
              <a:ext uri="{FF2B5EF4-FFF2-40B4-BE49-F238E27FC236}">
                <a16:creationId xmlns:a16="http://schemas.microsoft.com/office/drawing/2014/main" id="{8846477B-A425-2FDE-CF35-6CAFFFB392C9}"/>
              </a:ext>
            </a:extLst>
          </p:cNvPr>
          <p:cNvPicPr>
            <a:picLocks noChangeAspect="1"/>
          </p:cNvPicPr>
          <p:nvPr/>
        </p:nvPicPr>
        <p:blipFill>
          <a:blip r:embed="rId5"/>
          <a:stretch>
            <a:fillRect/>
          </a:stretch>
        </p:blipFill>
        <p:spPr>
          <a:xfrm>
            <a:off x="1833431" y="5816370"/>
            <a:ext cx="4496427" cy="400106"/>
          </a:xfrm>
          <a:prstGeom prst="rect">
            <a:avLst/>
          </a:prstGeom>
        </p:spPr>
      </p:pic>
    </p:spTree>
    <p:extLst>
      <p:ext uri="{BB962C8B-B14F-4D97-AF65-F5344CB8AC3E}">
        <p14:creationId xmlns:p14="http://schemas.microsoft.com/office/powerpoint/2010/main" val="1546214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027FDA-3BC0-A9F7-64ED-59EB35C860AB}"/>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dirty="0"/>
              <a:t>Linear Regression without anomalies</a:t>
            </a:r>
          </a:p>
        </p:txBody>
      </p:sp>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FD677C0C-A271-2B28-BD7C-2B08AE9094F4}"/>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dirty="0"/>
              <a:t>The addition of the isolation forest to detect outliers had produced no improvement on the p-values or r-squared scores. In fact, the r-squared score was lower than before. The isolation forest algorithm detected well over 100 anomalies. Looking at the graph, it seems as if the forest removed any point that were outside the big cluster in the bottom-left corner, instead of taking in account every single data point on the graph.</a:t>
            </a:r>
          </a:p>
        </p:txBody>
      </p:sp>
      <p:pic>
        <p:nvPicPr>
          <p:cNvPr id="7" name="Picture 6" descr="Table&#10;&#10;Description automatically generated">
            <a:extLst>
              <a:ext uri="{FF2B5EF4-FFF2-40B4-BE49-F238E27FC236}">
                <a16:creationId xmlns:a16="http://schemas.microsoft.com/office/drawing/2014/main" id="{DB0F4CBC-D85A-66C9-FF7E-A3D2E3816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670" y="2729397"/>
            <a:ext cx="5013734" cy="3483864"/>
          </a:xfrm>
          <a:prstGeom prst="rect">
            <a:avLst/>
          </a:prstGeom>
        </p:spPr>
      </p:pic>
      <p:pic>
        <p:nvPicPr>
          <p:cNvPr id="5" name="Content Placeholder 4" descr="Chart, scatter chart&#10;&#10;Description automatically generated">
            <a:extLst>
              <a:ext uri="{FF2B5EF4-FFF2-40B4-BE49-F238E27FC236}">
                <a16:creationId xmlns:a16="http://schemas.microsoft.com/office/drawing/2014/main" id="{081F743B-B7A4-3B8F-2906-54EE5E44B1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9812" y="2729397"/>
            <a:ext cx="5341020" cy="3483864"/>
          </a:xfrm>
          <a:prstGeom prst="rect">
            <a:avLst/>
          </a:prstGeom>
        </p:spPr>
      </p:pic>
    </p:spTree>
    <p:extLst>
      <p:ext uri="{BB962C8B-B14F-4D97-AF65-F5344CB8AC3E}">
        <p14:creationId xmlns:p14="http://schemas.microsoft.com/office/powerpoint/2010/main" val="3072588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85D56-4AEB-456C-9C6B-A35BE0B0AE79}"/>
              </a:ext>
            </a:extLst>
          </p:cNvPr>
          <p:cNvSpPr>
            <a:spLocks noGrp="1"/>
          </p:cNvSpPr>
          <p:nvPr>
            <p:ph type="title"/>
          </p:nvPr>
        </p:nvSpPr>
        <p:spPr/>
        <p:txBody>
          <a:bodyPr/>
          <a:lstStyle/>
          <a:p>
            <a:r>
              <a:rPr lang="en-GB" dirty="0"/>
              <a:t>K-Means Clustering</a:t>
            </a:r>
          </a:p>
        </p:txBody>
      </p:sp>
      <p:sp>
        <p:nvSpPr>
          <p:cNvPr id="3" name="Content Placeholder 2">
            <a:extLst>
              <a:ext uri="{FF2B5EF4-FFF2-40B4-BE49-F238E27FC236}">
                <a16:creationId xmlns:a16="http://schemas.microsoft.com/office/drawing/2014/main" id="{0AD6B4D6-C9AF-960D-966D-5851DDDB1D70}"/>
              </a:ext>
            </a:extLst>
          </p:cNvPr>
          <p:cNvSpPr>
            <a:spLocks noGrp="1"/>
          </p:cNvSpPr>
          <p:nvPr>
            <p:ph idx="1"/>
          </p:nvPr>
        </p:nvSpPr>
        <p:spPr>
          <a:xfrm>
            <a:off x="838200" y="1825625"/>
            <a:ext cx="4166937" cy="4351338"/>
          </a:xfrm>
        </p:spPr>
        <p:txBody>
          <a:bodyPr>
            <a:normAutofit/>
          </a:bodyPr>
          <a:lstStyle/>
          <a:p>
            <a:r>
              <a:rPr lang="en-GB" sz="2800" dirty="0"/>
              <a:t>What is it?</a:t>
            </a:r>
          </a:p>
          <a:p>
            <a:r>
              <a:rPr lang="en-GB" sz="2000" dirty="0"/>
              <a:t>A type of unsupervised algorithm that groups data based on each point’s Euclidean distance to a central point(centroid)</a:t>
            </a:r>
          </a:p>
          <a:p>
            <a:r>
              <a:rPr lang="en-GB" sz="2000" dirty="0"/>
              <a:t>It also partitions all points in the sample based on similarity (calculated by the Euclidean distance)</a:t>
            </a:r>
            <a:endParaRPr lang="en-GB" sz="2800" dirty="0"/>
          </a:p>
          <a:p>
            <a:pPr marL="0" indent="0">
              <a:buNone/>
            </a:pPr>
            <a:endParaRPr lang="en-GB" dirty="0"/>
          </a:p>
        </p:txBody>
      </p:sp>
      <p:sp>
        <p:nvSpPr>
          <p:cNvPr id="4" name="TextBox 3">
            <a:extLst>
              <a:ext uri="{FF2B5EF4-FFF2-40B4-BE49-F238E27FC236}">
                <a16:creationId xmlns:a16="http://schemas.microsoft.com/office/drawing/2014/main" id="{EAD89637-DA31-66A0-7240-DDCEB311FA57}"/>
              </a:ext>
            </a:extLst>
          </p:cNvPr>
          <p:cNvSpPr txBox="1"/>
          <p:nvPr/>
        </p:nvSpPr>
        <p:spPr>
          <a:xfrm>
            <a:off x="6801853" y="1283368"/>
            <a:ext cx="4551947" cy="6001643"/>
          </a:xfrm>
          <a:prstGeom prst="rect">
            <a:avLst/>
          </a:prstGeom>
          <a:noFill/>
        </p:spPr>
        <p:txBody>
          <a:bodyPr wrap="square" rtlCol="0">
            <a:spAutoFit/>
          </a:bodyPr>
          <a:lstStyle/>
          <a:p>
            <a:pPr marL="285750" indent="-285750">
              <a:buFont typeface="Arial" panose="020B0604020202020204" pitchFamily="34" charset="0"/>
              <a:buChar char="•"/>
            </a:pPr>
            <a:r>
              <a:rPr lang="en-GB" sz="2400" dirty="0"/>
              <a:t>Methods:</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Elbow Method</a:t>
            </a:r>
          </a:p>
          <a:p>
            <a:pPr marL="742950" lvl="1" indent="-285750">
              <a:buFont typeface="Arial" panose="020B0604020202020204" pitchFamily="34" charset="0"/>
              <a:buChar char="•"/>
            </a:pPr>
            <a:r>
              <a:rPr lang="en-GB" sz="2400" dirty="0"/>
              <a:t>Indicates how many clusters there are within the dataset by bending at a certain number</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Silhouette Coefficient </a:t>
            </a:r>
          </a:p>
          <a:p>
            <a:pPr marL="742950" lvl="1" indent="-285750">
              <a:buFont typeface="Arial" panose="020B0604020202020204" pitchFamily="34" charset="0"/>
              <a:buChar char="•"/>
            </a:pPr>
            <a:r>
              <a:rPr lang="en-GB" sz="2400" dirty="0"/>
              <a:t>Used when the number of clusters in a dataset is unknown , it then calculates the density of possible clusters using a model</a:t>
            </a:r>
          </a:p>
          <a:p>
            <a:pPr marL="742950" lvl="1" indent="-285750">
              <a:buFont typeface="Arial" panose="020B0604020202020204" pitchFamily="34" charset="0"/>
              <a:buChar char="•"/>
            </a:pPr>
            <a:endParaRPr lang="en-GB" sz="2400" dirty="0"/>
          </a:p>
          <a:p>
            <a:pPr marL="742950" lvl="1" indent="-285750">
              <a:buFont typeface="Arial" panose="020B0604020202020204" pitchFamily="34" charset="0"/>
              <a:buChar char="•"/>
            </a:pPr>
            <a:endParaRPr lang="en-GB" sz="2400" dirty="0"/>
          </a:p>
        </p:txBody>
      </p:sp>
    </p:spTree>
    <p:extLst>
      <p:ext uri="{BB962C8B-B14F-4D97-AF65-F5344CB8AC3E}">
        <p14:creationId xmlns:p14="http://schemas.microsoft.com/office/powerpoint/2010/main" val="3994180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BCDFF590-F739-159D-1AFD-20EDF0E5F6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740" y="133303"/>
            <a:ext cx="3400900" cy="2391109"/>
          </a:xfrm>
        </p:spPr>
      </p:pic>
      <p:pic>
        <p:nvPicPr>
          <p:cNvPr id="7" name="Picture 6" descr="Chart&#10;&#10;Description automatically generated">
            <a:extLst>
              <a:ext uri="{FF2B5EF4-FFF2-40B4-BE49-F238E27FC236}">
                <a16:creationId xmlns:a16="http://schemas.microsoft.com/office/drawing/2014/main" id="{21692E9F-FE8C-19DF-1B24-F0B8A2AD06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642" y="2754326"/>
            <a:ext cx="7619047" cy="3970371"/>
          </a:xfrm>
          <a:prstGeom prst="rect">
            <a:avLst/>
          </a:prstGeom>
        </p:spPr>
      </p:pic>
      <p:sp>
        <p:nvSpPr>
          <p:cNvPr id="8" name="TextBox 7">
            <a:extLst>
              <a:ext uri="{FF2B5EF4-FFF2-40B4-BE49-F238E27FC236}">
                <a16:creationId xmlns:a16="http://schemas.microsoft.com/office/drawing/2014/main" id="{26A9A065-F385-B8CA-1C30-58D12C9F736F}"/>
              </a:ext>
            </a:extLst>
          </p:cNvPr>
          <p:cNvSpPr txBox="1"/>
          <p:nvPr/>
        </p:nvSpPr>
        <p:spPr>
          <a:xfrm>
            <a:off x="5035826" y="313194"/>
            <a:ext cx="5045765" cy="2031325"/>
          </a:xfrm>
          <a:prstGeom prst="rect">
            <a:avLst/>
          </a:prstGeom>
          <a:noFill/>
        </p:spPr>
        <p:txBody>
          <a:bodyPr wrap="square" rtlCol="0">
            <a:spAutoFit/>
          </a:bodyPr>
          <a:lstStyle/>
          <a:p>
            <a:r>
              <a:rPr lang="en-GB" dirty="0"/>
              <a:t>Figure showing the elbow method for determining the optimal value of k. </a:t>
            </a:r>
          </a:p>
          <a:p>
            <a:endParaRPr lang="en-GB" dirty="0"/>
          </a:p>
          <a:p>
            <a:r>
              <a:rPr lang="en-GB" dirty="0"/>
              <a:t>For the optimal number of clusters we must select the value of k for the point after the distortions starts to decrease in a liner fashion. That occurs at k = 3</a:t>
            </a:r>
          </a:p>
        </p:txBody>
      </p:sp>
      <p:sp>
        <p:nvSpPr>
          <p:cNvPr id="9" name="TextBox 8">
            <a:extLst>
              <a:ext uri="{FF2B5EF4-FFF2-40B4-BE49-F238E27FC236}">
                <a16:creationId xmlns:a16="http://schemas.microsoft.com/office/drawing/2014/main" id="{CB8B17FB-D235-C255-B108-DE0AFFF98127}"/>
              </a:ext>
            </a:extLst>
          </p:cNvPr>
          <p:cNvSpPr txBox="1"/>
          <p:nvPr/>
        </p:nvSpPr>
        <p:spPr>
          <a:xfrm>
            <a:off x="8441635" y="2690336"/>
            <a:ext cx="2743200" cy="1477328"/>
          </a:xfrm>
          <a:prstGeom prst="rect">
            <a:avLst/>
          </a:prstGeom>
          <a:noFill/>
        </p:spPr>
        <p:txBody>
          <a:bodyPr wrap="square" rtlCol="0">
            <a:spAutoFit/>
          </a:bodyPr>
          <a:lstStyle/>
          <a:p>
            <a:r>
              <a:rPr lang="en-GB" dirty="0"/>
              <a:t>The silhouette analysis graph shows the different average silhouette scores (dotted red line) for each value of k </a:t>
            </a:r>
          </a:p>
        </p:txBody>
      </p:sp>
    </p:spTree>
    <p:extLst>
      <p:ext uri="{BB962C8B-B14F-4D97-AF65-F5344CB8AC3E}">
        <p14:creationId xmlns:p14="http://schemas.microsoft.com/office/powerpoint/2010/main" val="380095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385D56-4AEB-456C-9C6B-A35BE0B0AE79}"/>
              </a:ext>
            </a:extLst>
          </p:cNvPr>
          <p:cNvSpPr>
            <a:spLocks noGrp="1"/>
          </p:cNvSpPr>
          <p:nvPr>
            <p:ph type="title"/>
          </p:nvPr>
        </p:nvSpPr>
        <p:spPr>
          <a:xfrm>
            <a:off x="838199" y="978408"/>
            <a:ext cx="4056530" cy="1106424"/>
          </a:xfrm>
        </p:spPr>
        <p:txBody>
          <a:bodyPr>
            <a:normAutofit/>
          </a:bodyPr>
          <a:lstStyle/>
          <a:p>
            <a:r>
              <a:rPr lang="en-GB" sz="2800"/>
              <a:t>K – Means Clustering Results</a:t>
            </a:r>
            <a:endParaRPr lang="en-GB" sz="2800" dirty="0"/>
          </a:p>
        </p:txBody>
      </p:sp>
      <p:sp>
        <p:nvSpPr>
          <p:cNvPr id="18" name="Rectangle 17">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AD6B4D6-C9AF-960D-966D-5851DDDB1D70}"/>
              </a:ext>
            </a:extLst>
          </p:cNvPr>
          <p:cNvSpPr>
            <a:spLocks noGrp="1"/>
          </p:cNvSpPr>
          <p:nvPr>
            <p:ph idx="1"/>
          </p:nvPr>
        </p:nvSpPr>
        <p:spPr>
          <a:xfrm>
            <a:off x="838199" y="2359152"/>
            <a:ext cx="4056530" cy="3429000"/>
          </a:xfrm>
        </p:spPr>
        <p:txBody>
          <a:bodyPr>
            <a:normAutofit/>
          </a:bodyPr>
          <a:lstStyle/>
          <a:p>
            <a:r>
              <a:rPr lang="en-GB" sz="1500" dirty="0"/>
              <a:t>Libraries:</a:t>
            </a:r>
          </a:p>
          <a:p>
            <a:pPr lvl="1"/>
            <a:r>
              <a:rPr lang="en-GB" sz="1500" dirty="0"/>
              <a:t>Seaborn</a:t>
            </a:r>
          </a:p>
          <a:p>
            <a:pPr lvl="1"/>
            <a:r>
              <a:rPr lang="en-GB" sz="1500" dirty="0"/>
              <a:t>Scikit Learn – ‘K-Means’</a:t>
            </a:r>
          </a:p>
          <a:p>
            <a:r>
              <a:rPr lang="en-GB" sz="1900" dirty="0"/>
              <a:t>3 Clusters are identified.</a:t>
            </a:r>
          </a:p>
          <a:p>
            <a:pPr lvl="1"/>
            <a:r>
              <a:rPr lang="en-GB" sz="1500" dirty="0"/>
              <a:t>A Silhouette score of 0.82 shows that the 3 clusters are of a significant distance away from each other and the samples within each cluster are very close to their centroids</a:t>
            </a:r>
          </a:p>
          <a:p>
            <a:pPr marL="457200" lvl="1" indent="0">
              <a:buNone/>
            </a:pPr>
            <a:endParaRPr lang="en-GB" sz="1500" dirty="0"/>
          </a:p>
        </p:txBody>
      </p:sp>
      <p:pic>
        <p:nvPicPr>
          <p:cNvPr id="9" name="Picture 8" descr="Chart, scatter chart&#10;&#10;Description automatically generated">
            <a:extLst>
              <a:ext uri="{FF2B5EF4-FFF2-40B4-BE49-F238E27FC236}">
                <a16:creationId xmlns:a16="http://schemas.microsoft.com/office/drawing/2014/main" id="{EEE50F74-B9E3-B066-2960-CF8FCEB92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6270" y="515039"/>
            <a:ext cx="3945056" cy="2913961"/>
          </a:xfrm>
          <a:prstGeom prst="rect">
            <a:avLst/>
          </a:prstGeom>
        </p:spPr>
      </p:pic>
      <p:pic>
        <p:nvPicPr>
          <p:cNvPr id="7" name="Picture 6" descr="Chart, scatter chart&#10;&#10;Description automatically generated">
            <a:extLst>
              <a:ext uri="{FF2B5EF4-FFF2-40B4-BE49-F238E27FC236}">
                <a16:creationId xmlns:a16="http://schemas.microsoft.com/office/drawing/2014/main" id="{41FEFF34-D353-B822-2BC6-4CB5B79B79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9668" y="3654142"/>
            <a:ext cx="3658259" cy="2688819"/>
          </a:xfrm>
          <a:prstGeom prst="rect">
            <a:avLst/>
          </a:prstGeom>
        </p:spPr>
      </p:pic>
      <p:pic>
        <p:nvPicPr>
          <p:cNvPr id="6" name="Picture 5">
            <a:extLst>
              <a:ext uri="{FF2B5EF4-FFF2-40B4-BE49-F238E27FC236}">
                <a16:creationId xmlns:a16="http://schemas.microsoft.com/office/drawing/2014/main" id="{6BBEE799-25AB-F6B7-FAD4-7B2C83091E10}"/>
              </a:ext>
            </a:extLst>
          </p:cNvPr>
          <p:cNvPicPr>
            <a:picLocks noChangeAspect="1"/>
          </p:cNvPicPr>
          <p:nvPr/>
        </p:nvPicPr>
        <p:blipFill>
          <a:blip r:embed="rId4"/>
          <a:stretch>
            <a:fillRect/>
          </a:stretch>
        </p:blipFill>
        <p:spPr>
          <a:xfrm>
            <a:off x="611513" y="5135920"/>
            <a:ext cx="4490542" cy="548619"/>
          </a:xfrm>
          <a:prstGeom prst="rect">
            <a:avLst/>
          </a:prstGeom>
        </p:spPr>
      </p:pic>
    </p:spTree>
    <p:extLst>
      <p:ext uri="{BB962C8B-B14F-4D97-AF65-F5344CB8AC3E}">
        <p14:creationId xmlns:p14="http://schemas.microsoft.com/office/powerpoint/2010/main" val="553169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25E2E-EA15-2444-4CA8-A096B4F6D87C}"/>
              </a:ext>
            </a:extLst>
          </p:cNvPr>
          <p:cNvSpPr>
            <a:spLocks noGrp="1"/>
          </p:cNvSpPr>
          <p:nvPr>
            <p:ph type="title"/>
          </p:nvPr>
        </p:nvSpPr>
        <p:spPr/>
        <p:txBody>
          <a:bodyPr/>
          <a:lstStyle/>
          <a:p>
            <a:r>
              <a:rPr lang="en-GB" dirty="0"/>
              <a:t>K means clustering without anomalies</a:t>
            </a:r>
          </a:p>
        </p:txBody>
      </p:sp>
      <p:pic>
        <p:nvPicPr>
          <p:cNvPr id="7" name="Content Placeholder 6">
            <a:extLst>
              <a:ext uri="{FF2B5EF4-FFF2-40B4-BE49-F238E27FC236}">
                <a16:creationId xmlns:a16="http://schemas.microsoft.com/office/drawing/2014/main" id="{6F82D3F5-ADCE-BC26-7385-C2BA12AE7CEA}"/>
              </a:ext>
            </a:extLst>
          </p:cNvPr>
          <p:cNvPicPr>
            <a:picLocks noGrp="1" noChangeAspect="1"/>
          </p:cNvPicPr>
          <p:nvPr>
            <p:ph idx="1"/>
          </p:nvPr>
        </p:nvPicPr>
        <p:blipFill>
          <a:blip r:embed="rId2"/>
          <a:stretch>
            <a:fillRect/>
          </a:stretch>
        </p:blipFill>
        <p:spPr>
          <a:xfrm>
            <a:off x="6377753" y="5856911"/>
            <a:ext cx="4985556" cy="189325"/>
          </a:xfrm>
        </p:spPr>
      </p:pic>
      <p:sp>
        <p:nvSpPr>
          <p:cNvPr id="8" name="TextBox 7">
            <a:extLst>
              <a:ext uri="{FF2B5EF4-FFF2-40B4-BE49-F238E27FC236}">
                <a16:creationId xmlns:a16="http://schemas.microsoft.com/office/drawing/2014/main" id="{6A72D331-0BD3-08B2-CA0D-2A62F5B37EA7}"/>
              </a:ext>
            </a:extLst>
          </p:cNvPr>
          <p:cNvSpPr txBox="1"/>
          <p:nvPr/>
        </p:nvSpPr>
        <p:spPr>
          <a:xfrm>
            <a:off x="1007706" y="2015412"/>
            <a:ext cx="4348065" cy="3416320"/>
          </a:xfrm>
          <a:prstGeom prst="rect">
            <a:avLst/>
          </a:prstGeom>
          <a:noFill/>
        </p:spPr>
        <p:txBody>
          <a:bodyPr wrap="square" rtlCol="0">
            <a:spAutoFit/>
          </a:bodyPr>
          <a:lstStyle/>
          <a:p>
            <a:r>
              <a:rPr lang="en-GB" dirty="0"/>
              <a:t>The K-means clustering algorithm is of course sensitive to outliers, due to the algorithm taking an average of all data points related to a certain cluster to create a centroid. </a:t>
            </a:r>
          </a:p>
          <a:p>
            <a:endParaRPr lang="en-GB" dirty="0"/>
          </a:p>
          <a:p>
            <a:r>
              <a:rPr lang="en-GB" dirty="0"/>
              <a:t>Removal of the outliers will give a more accurate reading of the silhouette score. </a:t>
            </a:r>
          </a:p>
          <a:p>
            <a:endParaRPr lang="en-GB" dirty="0"/>
          </a:p>
          <a:p>
            <a:r>
              <a:rPr lang="en-GB" dirty="0"/>
              <a:t>The silhouette score dropped from 0.82 to 0.55. </a:t>
            </a:r>
          </a:p>
          <a:p>
            <a:r>
              <a:rPr lang="en-GB" dirty="0"/>
              <a:t> </a:t>
            </a:r>
          </a:p>
        </p:txBody>
      </p:sp>
      <p:grpSp>
        <p:nvGrpSpPr>
          <p:cNvPr id="6" name="Group 5">
            <a:extLst>
              <a:ext uri="{FF2B5EF4-FFF2-40B4-BE49-F238E27FC236}">
                <a16:creationId xmlns:a16="http://schemas.microsoft.com/office/drawing/2014/main" id="{BBE59ED7-0435-E5E5-BAA2-EDC420F58622}"/>
              </a:ext>
            </a:extLst>
          </p:cNvPr>
          <p:cNvGrpSpPr/>
          <p:nvPr/>
        </p:nvGrpSpPr>
        <p:grpSpPr>
          <a:xfrm>
            <a:off x="5952254" y="2311222"/>
            <a:ext cx="6060781" cy="3181794"/>
            <a:chOff x="5952254" y="2311222"/>
            <a:chExt cx="6060781" cy="3181794"/>
          </a:xfrm>
        </p:grpSpPr>
        <p:pic>
          <p:nvPicPr>
            <p:cNvPr id="5" name="Picture 4">
              <a:extLst>
                <a:ext uri="{FF2B5EF4-FFF2-40B4-BE49-F238E27FC236}">
                  <a16:creationId xmlns:a16="http://schemas.microsoft.com/office/drawing/2014/main" id="{DC491271-C046-ABC2-2365-233E356213F6}"/>
                </a:ext>
              </a:extLst>
            </p:cNvPr>
            <p:cNvPicPr>
              <a:picLocks noChangeAspect="1"/>
            </p:cNvPicPr>
            <p:nvPr/>
          </p:nvPicPr>
          <p:blipFill rotWithShape="1">
            <a:blip r:embed="rId3"/>
            <a:srcRect r="54629"/>
            <a:stretch/>
          </p:blipFill>
          <p:spPr>
            <a:xfrm>
              <a:off x="5952254" y="2320748"/>
              <a:ext cx="2831019" cy="3172268"/>
            </a:xfrm>
            <a:prstGeom prst="rect">
              <a:avLst/>
            </a:prstGeom>
          </p:spPr>
        </p:pic>
        <p:pic>
          <p:nvPicPr>
            <p:cNvPr id="4" name="Picture 3">
              <a:extLst>
                <a:ext uri="{FF2B5EF4-FFF2-40B4-BE49-F238E27FC236}">
                  <a16:creationId xmlns:a16="http://schemas.microsoft.com/office/drawing/2014/main" id="{1648C0D0-67EC-8631-C91F-8EB107E90C4B}"/>
                </a:ext>
              </a:extLst>
            </p:cNvPr>
            <p:cNvPicPr>
              <a:picLocks noChangeAspect="1"/>
            </p:cNvPicPr>
            <p:nvPr/>
          </p:nvPicPr>
          <p:blipFill>
            <a:blip r:embed="rId4"/>
            <a:stretch>
              <a:fillRect/>
            </a:stretch>
          </p:blipFill>
          <p:spPr>
            <a:xfrm>
              <a:off x="8870531" y="2311222"/>
              <a:ext cx="3142504" cy="3181794"/>
            </a:xfrm>
            <a:prstGeom prst="rect">
              <a:avLst/>
            </a:prstGeom>
          </p:spPr>
        </p:pic>
      </p:grpSp>
    </p:spTree>
    <p:extLst>
      <p:ext uri="{BB962C8B-B14F-4D97-AF65-F5344CB8AC3E}">
        <p14:creationId xmlns:p14="http://schemas.microsoft.com/office/powerpoint/2010/main" val="3777792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56506B-A0B5-1B42-E759-168D7524301C}"/>
              </a:ext>
            </a:extLst>
          </p:cNvPr>
          <p:cNvSpPr>
            <a:spLocks noGrp="1"/>
          </p:cNvSpPr>
          <p:nvPr>
            <p:ph type="title"/>
          </p:nvPr>
        </p:nvSpPr>
        <p:spPr>
          <a:xfrm>
            <a:off x="640080" y="325369"/>
            <a:ext cx="4368602" cy="1956841"/>
          </a:xfrm>
        </p:spPr>
        <p:txBody>
          <a:bodyPr anchor="b">
            <a:normAutofit/>
          </a:bodyPr>
          <a:lstStyle/>
          <a:p>
            <a:r>
              <a:rPr lang="en-GB" sz="5400" dirty="0"/>
              <a:t>Findings</a:t>
            </a:r>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6FAD4C-2B50-8A88-CDD3-10F35AABA1D8}"/>
              </a:ext>
            </a:extLst>
          </p:cNvPr>
          <p:cNvSpPr>
            <a:spLocks noGrp="1"/>
          </p:cNvSpPr>
          <p:nvPr>
            <p:ph idx="1"/>
          </p:nvPr>
        </p:nvSpPr>
        <p:spPr>
          <a:xfrm>
            <a:off x="640080" y="2872899"/>
            <a:ext cx="4243589" cy="3320668"/>
          </a:xfrm>
        </p:spPr>
        <p:txBody>
          <a:bodyPr>
            <a:normAutofit/>
          </a:bodyPr>
          <a:lstStyle/>
          <a:p>
            <a:r>
              <a:rPr lang="en-GB" sz="1700"/>
              <a:t>As shown by the Linear regressions , there is a strong positive relationship between the price of bitcoin and the average transaction fees. However, there is no indication that the bitcoin price is the most significant factor in affecting the transaction fees. </a:t>
            </a:r>
          </a:p>
          <a:p>
            <a:r>
              <a:rPr lang="en-GB" sz="1700"/>
              <a:t>This is shown by the anomalies in the first linear regression. At points, the transaction fees are low whilst the Bitcoin price is at the top 10% all-time, whilst the clusters show that transaction fees should be low when the prices are low. </a:t>
            </a:r>
          </a:p>
        </p:txBody>
      </p:sp>
      <p:pic>
        <p:nvPicPr>
          <p:cNvPr id="5" name="Picture 4" descr="Orange and blue numbers and graphs">
            <a:extLst>
              <a:ext uri="{FF2B5EF4-FFF2-40B4-BE49-F238E27FC236}">
                <a16:creationId xmlns:a16="http://schemas.microsoft.com/office/drawing/2014/main" id="{87C0F0D2-4B59-FA62-18BD-0528C4238540}"/>
              </a:ext>
            </a:extLst>
          </p:cNvPr>
          <p:cNvPicPr>
            <a:picLocks noChangeAspect="1"/>
          </p:cNvPicPr>
          <p:nvPr/>
        </p:nvPicPr>
        <p:blipFill rotWithShape="1">
          <a:blip r:embed="rId2"/>
          <a:srcRect l="14555" r="24010"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497802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plate, set, several&#10;&#10;Description automatically generated">
            <a:extLst>
              <a:ext uri="{FF2B5EF4-FFF2-40B4-BE49-F238E27FC236}">
                <a16:creationId xmlns:a16="http://schemas.microsoft.com/office/drawing/2014/main" id="{4873A1F9-57B6-7C5D-1AE3-87140BF24AF4}"/>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3567" r="7098" b="-1"/>
          <a:stretch/>
        </p:blipFill>
        <p:spPr>
          <a:xfrm>
            <a:off x="20" y="1"/>
            <a:ext cx="12191980" cy="6857999"/>
          </a:xfrm>
          <a:prstGeom prst="rect">
            <a:avLst/>
          </a:prstGeom>
        </p:spPr>
      </p:pic>
      <p:sp>
        <p:nvSpPr>
          <p:cNvPr id="2" name="Title 1">
            <a:extLst>
              <a:ext uri="{FF2B5EF4-FFF2-40B4-BE49-F238E27FC236}">
                <a16:creationId xmlns:a16="http://schemas.microsoft.com/office/drawing/2014/main" id="{04E9C334-62CF-CFC3-CE5C-D6DF2FBD50D3}"/>
              </a:ext>
            </a:extLst>
          </p:cNvPr>
          <p:cNvSpPr>
            <a:spLocks noGrp="1"/>
          </p:cNvSpPr>
          <p:nvPr>
            <p:ph type="title"/>
          </p:nvPr>
        </p:nvSpPr>
        <p:spPr>
          <a:xfrm>
            <a:off x="838201" y="1065862"/>
            <a:ext cx="3313164" cy="4726276"/>
          </a:xfrm>
        </p:spPr>
        <p:txBody>
          <a:bodyPr>
            <a:normAutofit/>
          </a:bodyPr>
          <a:lstStyle/>
          <a:p>
            <a:pPr algn="r"/>
            <a:r>
              <a:rPr lang="en-GB" sz="4000">
                <a:solidFill>
                  <a:srgbClr val="FFFFFF"/>
                </a:solidFill>
              </a:rPr>
              <a:t>Datasets</a:t>
            </a:r>
          </a:p>
        </p:txBody>
      </p:sp>
      <p:cxnSp>
        <p:nvCxnSpPr>
          <p:cNvPr id="17" name="Straight Connector 1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3D660A8-7B7C-A580-335C-5C0A4ABABAAB}"/>
              </a:ext>
            </a:extLst>
          </p:cNvPr>
          <p:cNvSpPr>
            <a:spLocks noGrp="1"/>
          </p:cNvSpPr>
          <p:nvPr>
            <p:ph idx="1"/>
          </p:nvPr>
        </p:nvSpPr>
        <p:spPr>
          <a:xfrm>
            <a:off x="5155379" y="1065862"/>
            <a:ext cx="5744685" cy="4726276"/>
          </a:xfrm>
        </p:spPr>
        <p:txBody>
          <a:bodyPr anchor="ctr">
            <a:normAutofit/>
          </a:bodyPr>
          <a:lstStyle/>
          <a:p>
            <a:r>
              <a:rPr lang="en-GB" sz="2000" dirty="0">
                <a:solidFill>
                  <a:srgbClr val="FFFFFF"/>
                </a:solidFill>
              </a:rPr>
              <a:t>There are two datasets that were used in this analysis</a:t>
            </a:r>
          </a:p>
          <a:p>
            <a:pPr marL="457200" indent="-457200">
              <a:buFont typeface="+mj-lt"/>
              <a:buAutoNum type="arabicPeriod"/>
            </a:pPr>
            <a:r>
              <a:rPr lang="en-GB" sz="2000" dirty="0">
                <a:solidFill>
                  <a:srgbClr val="FFFFFF"/>
                </a:solidFill>
                <a:hlinkClick r:id="rId3"/>
              </a:rPr>
              <a:t>https://www.kaggle.com/datasets/odins0n/top-50-cryptocurrency-historical-prices</a:t>
            </a:r>
            <a:endParaRPr lang="en-GB" sz="2000" dirty="0">
              <a:solidFill>
                <a:srgbClr val="FFFFFF"/>
              </a:solidFill>
            </a:endParaRPr>
          </a:p>
          <a:p>
            <a:pPr marL="457200" indent="-457200">
              <a:buFont typeface="+mj-lt"/>
              <a:buAutoNum type="arabicPeriod"/>
            </a:pPr>
            <a:endParaRPr lang="en-GB" sz="2000" dirty="0">
              <a:solidFill>
                <a:srgbClr val="FFFFFF"/>
              </a:solidFill>
              <a:hlinkClick r:id="rId4"/>
            </a:endParaRPr>
          </a:p>
          <a:p>
            <a:pPr marL="457200" indent="-457200">
              <a:buFont typeface="+mj-lt"/>
              <a:buAutoNum type="arabicPeriod"/>
            </a:pPr>
            <a:endParaRPr lang="en-GB" sz="2000" dirty="0">
              <a:solidFill>
                <a:srgbClr val="FFFFFF"/>
              </a:solidFill>
              <a:hlinkClick r:id="rId4"/>
            </a:endParaRPr>
          </a:p>
          <a:p>
            <a:pPr marL="457200" indent="-457200">
              <a:buFont typeface="+mj-lt"/>
              <a:buAutoNum type="arabicPeriod"/>
            </a:pPr>
            <a:endParaRPr lang="en-GB" sz="2000" dirty="0">
              <a:solidFill>
                <a:srgbClr val="FFFFFF"/>
              </a:solidFill>
              <a:hlinkClick r:id="rId4"/>
            </a:endParaRPr>
          </a:p>
          <a:p>
            <a:pPr marL="457200" indent="-457200">
              <a:buFont typeface="+mj-lt"/>
              <a:buAutoNum type="arabicPeriod"/>
            </a:pPr>
            <a:endParaRPr lang="en-GB" sz="2000" dirty="0">
              <a:solidFill>
                <a:srgbClr val="FFFFFF"/>
              </a:solidFill>
              <a:hlinkClick r:id="rId4"/>
            </a:endParaRPr>
          </a:p>
          <a:p>
            <a:pPr marL="457200" indent="-457200">
              <a:buFont typeface="+mj-lt"/>
              <a:buAutoNum type="arabicPeriod"/>
            </a:pPr>
            <a:endParaRPr lang="en-GB" sz="2000" dirty="0">
              <a:solidFill>
                <a:srgbClr val="FFFFFF"/>
              </a:solidFill>
              <a:hlinkClick r:id="rId4"/>
            </a:endParaRPr>
          </a:p>
          <a:p>
            <a:pPr marL="457200" indent="-457200">
              <a:buFont typeface="+mj-lt"/>
              <a:buAutoNum type="arabicPeriod"/>
            </a:pPr>
            <a:r>
              <a:rPr lang="en-GB" sz="2000" dirty="0">
                <a:solidFill>
                  <a:srgbClr val="FFFFFF"/>
                </a:solidFill>
                <a:hlinkClick r:id="rId4"/>
              </a:rPr>
              <a:t>https://www.kaggle.com/datasets/muhammadkhoirulwiro/blockchain-transaction-and-miner-revenue</a:t>
            </a:r>
            <a:endParaRPr lang="en-GB" sz="2000" dirty="0">
              <a:solidFill>
                <a:srgbClr val="FFFFFF"/>
              </a:solidFill>
            </a:endParaRPr>
          </a:p>
          <a:p>
            <a:pPr marL="457200" indent="-457200">
              <a:buFont typeface="+mj-lt"/>
              <a:buAutoNum type="arabicPeriod"/>
            </a:pPr>
            <a:endParaRPr lang="en-GB" sz="2000" dirty="0">
              <a:solidFill>
                <a:srgbClr val="FFFFFF"/>
              </a:solidFill>
            </a:endParaRPr>
          </a:p>
        </p:txBody>
      </p:sp>
    </p:spTree>
    <p:extLst>
      <p:ext uri="{BB962C8B-B14F-4D97-AF65-F5344CB8AC3E}">
        <p14:creationId xmlns:p14="http://schemas.microsoft.com/office/powerpoint/2010/main" val="73177209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34">
            <a:extLst>
              <a:ext uri="{FF2B5EF4-FFF2-40B4-BE49-F238E27FC236}">
                <a16:creationId xmlns:a16="http://schemas.microsoft.com/office/drawing/2014/main" id="{EC12C61A-9558-4DE5-AFDB-898358AFB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D7E32A-1E7D-F661-E572-F263C289DFB3}"/>
              </a:ext>
            </a:extLst>
          </p:cNvPr>
          <p:cNvSpPr>
            <a:spLocks noGrp="1"/>
          </p:cNvSpPr>
          <p:nvPr>
            <p:ph type="title"/>
          </p:nvPr>
        </p:nvSpPr>
        <p:spPr>
          <a:xfrm>
            <a:off x="821516" y="640263"/>
            <a:ext cx="6204984" cy="1344975"/>
          </a:xfrm>
        </p:spPr>
        <p:txBody>
          <a:bodyPr>
            <a:normAutofit/>
          </a:bodyPr>
          <a:lstStyle/>
          <a:p>
            <a:r>
              <a:rPr lang="en-GB" sz="4000" dirty="0"/>
              <a:t>Data Frames</a:t>
            </a:r>
          </a:p>
        </p:txBody>
      </p:sp>
      <p:graphicFrame>
        <p:nvGraphicFramePr>
          <p:cNvPr id="73" name="Content Placeholder 2">
            <a:extLst>
              <a:ext uri="{FF2B5EF4-FFF2-40B4-BE49-F238E27FC236}">
                <a16:creationId xmlns:a16="http://schemas.microsoft.com/office/drawing/2014/main" id="{0D5C146D-D4E1-72AB-5CDC-2B1208B02E29}"/>
              </a:ext>
            </a:extLst>
          </p:cNvPr>
          <p:cNvGraphicFramePr>
            <a:graphicFrameLocks noGrp="1"/>
          </p:cNvGraphicFramePr>
          <p:nvPr>
            <p:ph idx="1"/>
            <p:extLst>
              <p:ext uri="{D42A27DB-BD31-4B8C-83A1-F6EECF244321}">
                <p14:modId xmlns:p14="http://schemas.microsoft.com/office/powerpoint/2010/main" val="822110606"/>
              </p:ext>
            </p:extLst>
          </p:nvPr>
        </p:nvGraphicFramePr>
        <p:xfrm>
          <a:off x="821515" y="2121762"/>
          <a:ext cx="6204984" cy="36269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Graphical user interface, application&#10;&#10;Description automatically generated">
            <a:extLst>
              <a:ext uri="{FF2B5EF4-FFF2-40B4-BE49-F238E27FC236}">
                <a16:creationId xmlns:a16="http://schemas.microsoft.com/office/drawing/2014/main" id="{6728C557-9A31-D894-3B14-A73576A783BD}"/>
              </a:ext>
            </a:extLst>
          </p:cNvPr>
          <p:cNvPicPr>
            <a:picLocks noChangeAspect="1"/>
          </p:cNvPicPr>
          <p:nvPr/>
        </p:nvPicPr>
        <p:blipFill rotWithShape="1">
          <a:blip r:embed="rId7">
            <a:extLst>
              <a:ext uri="{28A0092B-C50C-407E-A947-70E740481C1C}">
                <a14:useLocalDpi xmlns:a14="http://schemas.microsoft.com/office/drawing/2010/main" val="0"/>
              </a:ext>
            </a:extLst>
          </a:blip>
          <a:srcRect l="50166" t="1997" r="305" b="1930"/>
          <a:stretch/>
        </p:blipFill>
        <p:spPr>
          <a:xfrm>
            <a:off x="7829550" y="4360692"/>
            <a:ext cx="4042410" cy="1789873"/>
          </a:xfrm>
          <a:prstGeom prst="rect">
            <a:avLst/>
          </a:prstGeom>
        </p:spPr>
        <p:style>
          <a:lnRef idx="2">
            <a:schemeClr val="accent2">
              <a:shade val="50000"/>
            </a:schemeClr>
          </a:lnRef>
          <a:fillRef idx="1">
            <a:schemeClr val="accent2"/>
          </a:fillRef>
          <a:effectRef idx="0">
            <a:schemeClr val="accent2"/>
          </a:effectRef>
          <a:fontRef idx="minor">
            <a:schemeClr val="lt1"/>
          </a:fontRef>
        </p:style>
      </p:pic>
      <p:pic>
        <p:nvPicPr>
          <p:cNvPr id="7" name="Picture 6" descr="Graphical user interface, text, application&#10;&#10;Description automatically generated">
            <a:extLst>
              <a:ext uri="{FF2B5EF4-FFF2-40B4-BE49-F238E27FC236}">
                <a16:creationId xmlns:a16="http://schemas.microsoft.com/office/drawing/2014/main" id="{DE5963CF-7C4F-F151-6496-E0ACB1C10D4E}"/>
              </a:ext>
            </a:extLst>
          </p:cNvPr>
          <p:cNvPicPr>
            <a:picLocks noChangeAspect="1"/>
          </p:cNvPicPr>
          <p:nvPr/>
        </p:nvPicPr>
        <p:blipFill rotWithShape="1">
          <a:blip r:embed="rId8">
            <a:extLst>
              <a:ext uri="{28A0092B-C50C-407E-A947-70E740481C1C}">
                <a14:useLocalDpi xmlns:a14="http://schemas.microsoft.com/office/drawing/2010/main" val="0"/>
              </a:ext>
            </a:extLst>
          </a:blip>
          <a:srcRect l="46532" t="-1" r="-188" b="-1"/>
          <a:stretch/>
        </p:blipFill>
        <p:spPr>
          <a:xfrm>
            <a:off x="7829550" y="2304325"/>
            <a:ext cx="4042410" cy="1863091"/>
          </a:xfrm>
          <a:prstGeom prst="rect">
            <a:avLst/>
          </a:prstGeom>
        </p:spPr>
        <p:style>
          <a:lnRef idx="2">
            <a:schemeClr val="accent2">
              <a:shade val="50000"/>
            </a:schemeClr>
          </a:lnRef>
          <a:fillRef idx="1">
            <a:schemeClr val="accent2"/>
          </a:fillRef>
          <a:effectRef idx="0">
            <a:schemeClr val="accent2"/>
          </a:effectRef>
          <a:fontRef idx="minor">
            <a:schemeClr val="lt1"/>
          </a:fontRef>
        </p:style>
      </p:pic>
      <p:pic>
        <p:nvPicPr>
          <p:cNvPr id="5" name="Picture 4" descr="Table&#10;&#10;Description automatically generated">
            <a:extLst>
              <a:ext uri="{FF2B5EF4-FFF2-40B4-BE49-F238E27FC236}">
                <a16:creationId xmlns:a16="http://schemas.microsoft.com/office/drawing/2014/main" id="{FBCFB916-68AD-2A97-2EE1-DA2041F7A940}"/>
              </a:ext>
            </a:extLst>
          </p:cNvPr>
          <p:cNvPicPr>
            <a:picLocks noChangeAspect="1"/>
          </p:cNvPicPr>
          <p:nvPr/>
        </p:nvPicPr>
        <p:blipFill rotWithShape="1">
          <a:blip r:embed="rId9">
            <a:extLst>
              <a:ext uri="{28A0092B-C50C-407E-A947-70E740481C1C}">
                <a14:useLocalDpi xmlns:a14="http://schemas.microsoft.com/office/drawing/2010/main" val="0"/>
              </a:ext>
            </a:extLst>
          </a:blip>
          <a:srcRect r="2" b="447"/>
          <a:stretch/>
        </p:blipFill>
        <p:spPr>
          <a:xfrm>
            <a:off x="7829551" y="321176"/>
            <a:ext cx="4042409" cy="1895153"/>
          </a:xfrm>
          <a:prstGeom prst="rect">
            <a:avLst/>
          </a:prstGeom>
        </p:spPr>
        <p:style>
          <a:lnRef idx="2">
            <a:schemeClr val="accent2">
              <a:shade val="50000"/>
            </a:schemeClr>
          </a:lnRef>
          <a:fillRef idx="1">
            <a:schemeClr val="accent2"/>
          </a:fillRef>
          <a:effectRef idx="0">
            <a:schemeClr val="accent2"/>
          </a:effectRef>
          <a:fontRef idx="minor">
            <a:schemeClr val="lt1"/>
          </a:fontRef>
        </p:style>
      </p:pic>
    </p:spTree>
    <p:extLst>
      <p:ext uri="{BB962C8B-B14F-4D97-AF65-F5344CB8AC3E}">
        <p14:creationId xmlns:p14="http://schemas.microsoft.com/office/powerpoint/2010/main" val="3706880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B76D0-8241-1018-CD2B-2D4DB3C3BA09}"/>
              </a:ext>
            </a:extLst>
          </p:cNvPr>
          <p:cNvSpPr>
            <a:spLocks noGrp="1"/>
          </p:cNvSpPr>
          <p:nvPr>
            <p:ph type="title"/>
          </p:nvPr>
        </p:nvSpPr>
        <p:spPr>
          <a:xfrm>
            <a:off x="630936" y="639520"/>
            <a:ext cx="3429000" cy="1719072"/>
          </a:xfrm>
        </p:spPr>
        <p:txBody>
          <a:bodyPr anchor="b">
            <a:normAutofit/>
          </a:bodyPr>
          <a:lstStyle/>
          <a:p>
            <a:r>
              <a:rPr lang="en-GB" sz="5400"/>
              <a:t>Target Variable</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04B94686-93E3-038E-F03A-D828D36C553E}"/>
              </a:ext>
            </a:extLst>
          </p:cNvPr>
          <p:cNvSpPr>
            <a:spLocks noGrp="1"/>
          </p:cNvSpPr>
          <p:nvPr>
            <p:ph idx="1"/>
          </p:nvPr>
        </p:nvSpPr>
        <p:spPr>
          <a:xfrm>
            <a:off x="630936" y="2807208"/>
            <a:ext cx="3429000" cy="3410712"/>
          </a:xfrm>
        </p:spPr>
        <p:txBody>
          <a:bodyPr anchor="t">
            <a:normAutofit fontScale="92500"/>
          </a:bodyPr>
          <a:lstStyle/>
          <a:p>
            <a:r>
              <a:rPr lang="en-US" sz="2200" dirty="0"/>
              <a:t>The target variable of this project was initially the price of Bitcoin. Many of the different variables were used to investigate its effect on the Bitcoin Price</a:t>
            </a:r>
          </a:p>
          <a:p>
            <a:r>
              <a:rPr lang="en-US" sz="2200" dirty="0"/>
              <a:t>Later, the target variable changed to measure the effect of the Bitcoin price on the average transaction fees</a:t>
            </a:r>
          </a:p>
        </p:txBody>
      </p:sp>
      <p:pic>
        <p:nvPicPr>
          <p:cNvPr id="5" name="Content Placeholder 4" descr="Diagram&#10;&#10;Description automatically generated">
            <a:extLst>
              <a:ext uri="{FF2B5EF4-FFF2-40B4-BE49-F238E27FC236}">
                <a16:creationId xmlns:a16="http://schemas.microsoft.com/office/drawing/2014/main" id="{890104F4-AC9E-3A8C-99D2-A971B3BA0E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694440"/>
            <a:ext cx="6903720" cy="3469119"/>
          </a:xfrm>
          <a:prstGeom prst="rect">
            <a:avLst/>
          </a:prstGeom>
        </p:spPr>
      </p:pic>
    </p:spTree>
    <p:extLst>
      <p:ext uri="{BB962C8B-B14F-4D97-AF65-F5344CB8AC3E}">
        <p14:creationId xmlns:p14="http://schemas.microsoft.com/office/powerpoint/2010/main" val="774458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E9C334-62CF-CFC3-CE5C-D6DF2FBD50D3}"/>
              </a:ext>
            </a:extLst>
          </p:cNvPr>
          <p:cNvSpPr>
            <a:spLocks noGrp="1"/>
          </p:cNvSpPr>
          <p:nvPr>
            <p:ph type="title"/>
          </p:nvPr>
        </p:nvSpPr>
        <p:spPr>
          <a:xfrm>
            <a:off x="838199" y="547815"/>
            <a:ext cx="2282506" cy="995759"/>
          </a:xfrm>
        </p:spPr>
        <p:txBody>
          <a:bodyPr vert="horz" lIns="91440" tIns="45720" rIns="91440" bIns="45720" rtlCol="0">
            <a:normAutofit/>
          </a:bodyPr>
          <a:lstStyle/>
          <a:p>
            <a:r>
              <a:rPr lang="en-US" sz="4000" kern="1200" dirty="0">
                <a:latin typeface="+mj-lt"/>
                <a:ea typeface="+mj-ea"/>
                <a:cs typeface="+mj-cs"/>
              </a:rPr>
              <a:t>DBSCAN</a:t>
            </a:r>
          </a:p>
        </p:txBody>
      </p:sp>
      <p:sp>
        <p:nvSpPr>
          <p:cNvPr id="8" name="Content Placeholder 7">
            <a:extLst>
              <a:ext uri="{FF2B5EF4-FFF2-40B4-BE49-F238E27FC236}">
                <a16:creationId xmlns:a16="http://schemas.microsoft.com/office/drawing/2014/main" id="{3AA0357F-F7B3-441D-AC1C-166D2EB336F0}"/>
              </a:ext>
            </a:extLst>
          </p:cNvPr>
          <p:cNvSpPr>
            <a:spLocks noGrp="1"/>
          </p:cNvSpPr>
          <p:nvPr>
            <p:ph idx="1"/>
          </p:nvPr>
        </p:nvSpPr>
        <p:spPr>
          <a:xfrm>
            <a:off x="6174842" y="1693855"/>
            <a:ext cx="5846582" cy="2802644"/>
          </a:xfrm>
        </p:spPr>
        <p:txBody>
          <a:bodyPr vert="horz" lIns="91440" tIns="45720" rIns="91440" bIns="45720" rtlCol="0" anchor="ctr">
            <a:normAutofit fontScale="92500" lnSpcReduction="20000"/>
          </a:bodyPr>
          <a:lstStyle/>
          <a:p>
            <a:pPr>
              <a:spcAft>
                <a:spcPts val="600"/>
              </a:spcAft>
            </a:pPr>
            <a:endParaRPr lang="en-US" sz="2000" dirty="0"/>
          </a:p>
          <a:p>
            <a:pPr>
              <a:spcAft>
                <a:spcPts val="600"/>
              </a:spcAft>
            </a:pPr>
            <a:r>
              <a:rPr lang="en-US" sz="2000" dirty="0"/>
              <a:t>A Density-Based clustering algorithm (DBSCAN) is an unsupervised learning algorithm that’s used to handle noise, detect outliers and find patterns</a:t>
            </a:r>
          </a:p>
          <a:p>
            <a:pPr>
              <a:spcAft>
                <a:spcPts val="600"/>
              </a:spcAft>
            </a:pPr>
            <a:r>
              <a:rPr lang="en-US" sz="2000" dirty="0"/>
              <a:t> A large number of epsilons (eps) was needed due to the large number of data points provided , as well as this , the x value “Bitcoin Price” ranges from less than 5000 to greater than 60000, which means that the distance between multiple data points can be extremely large</a:t>
            </a:r>
          </a:p>
          <a:p>
            <a:pPr>
              <a:spcAft>
                <a:spcPts val="600"/>
              </a:spcAft>
            </a:pPr>
            <a:endParaRPr lang="en-US" sz="2000" dirty="0"/>
          </a:p>
        </p:txBody>
      </p:sp>
      <p:pic>
        <p:nvPicPr>
          <p:cNvPr id="5" name="Picture 4">
            <a:extLst>
              <a:ext uri="{FF2B5EF4-FFF2-40B4-BE49-F238E27FC236}">
                <a16:creationId xmlns:a16="http://schemas.microsoft.com/office/drawing/2014/main" id="{7BDE9939-DD09-0A19-556D-453A80B9899C}"/>
              </a:ext>
            </a:extLst>
          </p:cNvPr>
          <p:cNvPicPr>
            <a:picLocks noChangeAspect="1"/>
          </p:cNvPicPr>
          <p:nvPr/>
        </p:nvPicPr>
        <p:blipFill>
          <a:blip r:embed="rId2"/>
          <a:stretch>
            <a:fillRect/>
          </a:stretch>
        </p:blipFill>
        <p:spPr>
          <a:xfrm>
            <a:off x="5776021" y="5003865"/>
            <a:ext cx="6152995" cy="969096"/>
          </a:xfrm>
          <a:prstGeom prst="rect">
            <a:avLst/>
          </a:prstGeom>
        </p:spPr>
      </p:pic>
      <p:pic>
        <p:nvPicPr>
          <p:cNvPr id="7" name="Picture 6">
            <a:extLst>
              <a:ext uri="{FF2B5EF4-FFF2-40B4-BE49-F238E27FC236}">
                <a16:creationId xmlns:a16="http://schemas.microsoft.com/office/drawing/2014/main" id="{88D5F7B2-D61C-EF14-EF1E-10DF12C85A66}"/>
              </a:ext>
            </a:extLst>
          </p:cNvPr>
          <p:cNvPicPr>
            <a:picLocks noChangeAspect="1"/>
          </p:cNvPicPr>
          <p:nvPr/>
        </p:nvPicPr>
        <p:blipFill>
          <a:blip r:embed="rId3"/>
          <a:stretch>
            <a:fillRect/>
          </a:stretch>
        </p:blipFill>
        <p:spPr>
          <a:xfrm>
            <a:off x="432424" y="2129555"/>
            <a:ext cx="5229955" cy="4591691"/>
          </a:xfrm>
          <a:prstGeom prst="rect">
            <a:avLst/>
          </a:prstGeom>
        </p:spPr>
      </p:pic>
    </p:spTree>
    <p:extLst>
      <p:ext uri="{BB962C8B-B14F-4D97-AF65-F5344CB8AC3E}">
        <p14:creationId xmlns:p14="http://schemas.microsoft.com/office/powerpoint/2010/main" val="1268629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8FFBD-B636-1512-A534-938A273B062B}"/>
              </a:ext>
            </a:extLst>
          </p:cNvPr>
          <p:cNvSpPr>
            <a:spLocks noGrp="1"/>
          </p:cNvSpPr>
          <p:nvPr>
            <p:ph type="title"/>
          </p:nvPr>
        </p:nvSpPr>
        <p:spPr/>
        <p:txBody>
          <a:bodyPr/>
          <a:lstStyle/>
          <a:p>
            <a:r>
              <a:rPr lang="en-GB" dirty="0"/>
              <a:t>DBSCAN Results</a:t>
            </a:r>
            <a:br>
              <a:rPr lang="en-GB" dirty="0"/>
            </a:br>
            <a:endParaRPr lang="en-GB" dirty="0"/>
          </a:p>
        </p:txBody>
      </p:sp>
      <p:sp>
        <p:nvSpPr>
          <p:cNvPr id="3" name="Content Placeholder 2">
            <a:extLst>
              <a:ext uri="{FF2B5EF4-FFF2-40B4-BE49-F238E27FC236}">
                <a16:creationId xmlns:a16="http://schemas.microsoft.com/office/drawing/2014/main" id="{EA86DE1D-CA55-092F-6E26-602F062C19CA}"/>
              </a:ext>
            </a:extLst>
          </p:cNvPr>
          <p:cNvSpPr>
            <a:spLocks noGrp="1"/>
          </p:cNvSpPr>
          <p:nvPr>
            <p:ph idx="1"/>
          </p:nvPr>
        </p:nvSpPr>
        <p:spPr>
          <a:xfrm>
            <a:off x="576943" y="1121579"/>
            <a:ext cx="5519057" cy="5296637"/>
          </a:xfrm>
        </p:spPr>
        <p:txBody>
          <a:bodyPr>
            <a:normAutofit lnSpcReduction="10000"/>
          </a:bodyPr>
          <a:lstStyle/>
          <a:p>
            <a:r>
              <a:rPr lang="en-GB" sz="1900" dirty="0"/>
              <a:t>The silhouette is a good metric to use when evaluating the performance of clustering algorithms. </a:t>
            </a:r>
          </a:p>
          <a:p>
            <a:r>
              <a:rPr lang="en-GB" sz="1900" dirty="0"/>
              <a:t>The Silhouette Coefficient is bounded between 1 and -1. The best value is 1, the worst is -1. A higher score indicates that the model has better defined, more dense clusters. Values close to 0 indicate overlapping clusters, while negative values usually indicate that data points have been assigned to the wrong clusters.</a:t>
            </a:r>
          </a:p>
          <a:p>
            <a:r>
              <a:rPr lang="en-GB" sz="1900" dirty="0"/>
              <a:t>Two scores are used to calculate the silhouette coefficient:</a:t>
            </a:r>
          </a:p>
          <a:p>
            <a:pPr lvl="1"/>
            <a:r>
              <a:rPr lang="en-GB" sz="1500" dirty="0"/>
              <a:t>a: The average distance between one data point and all other points in the same cluster</a:t>
            </a:r>
          </a:p>
          <a:p>
            <a:pPr lvl="1"/>
            <a:r>
              <a:rPr lang="en-GB" sz="1500" dirty="0"/>
              <a:t>b: The average distance between one data point and all other points in the next nearest cluster.</a:t>
            </a:r>
          </a:p>
          <a:p>
            <a:endParaRPr lang="en-GB" sz="2000" dirty="0"/>
          </a:p>
          <a:p>
            <a:r>
              <a:rPr lang="en-GB" sz="2000" dirty="0"/>
              <a:t>A Score of 0.71 shows the model doesn’t have any mislabelled data points or overlapping clusters</a:t>
            </a:r>
          </a:p>
        </p:txBody>
      </p:sp>
      <p:pic>
        <p:nvPicPr>
          <p:cNvPr id="7" name="Picture 6">
            <a:extLst>
              <a:ext uri="{FF2B5EF4-FFF2-40B4-BE49-F238E27FC236}">
                <a16:creationId xmlns:a16="http://schemas.microsoft.com/office/drawing/2014/main" id="{6FC39FE1-67EA-97C8-5FCD-1EAF34DB1281}"/>
              </a:ext>
            </a:extLst>
          </p:cNvPr>
          <p:cNvPicPr>
            <a:picLocks noChangeAspect="1"/>
          </p:cNvPicPr>
          <p:nvPr/>
        </p:nvPicPr>
        <p:blipFill>
          <a:blip r:embed="rId2"/>
          <a:stretch>
            <a:fillRect/>
          </a:stretch>
        </p:blipFill>
        <p:spPr>
          <a:xfrm>
            <a:off x="6224222" y="881227"/>
            <a:ext cx="5229955" cy="4591691"/>
          </a:xfrm>
          <a:prstGeom prst="rect">
            <a:avLst/>
          </a:prstGeom>
        </p:spPr>
      </p:pic>
      <p:pic>
        <p:nvPicPr>
          <p:cNvPr id="5" name="Picture 4">
            <a:extLst>
              <a:ext uri="{FF2B5EF4-FFF2-40B4-BE49-F238E27FC236}">
                <a16:creationId xmlns:a16="http://schemas.microsoft.com/office/drawing/2014/main" id="{C2E43016-11A8-8964-797A-66D2AA230B66}"/>
              </a:ext>
            </a:extLst>
          </p:cNvPr>
          <p:cNvPicPr>
            <a:picLocks noChangeAspect="1"/>
          </p:cNvPicPr>
          <p:nvPr/>
        </p:nvPicPr>
        <p:blipFill>
          <a:blip r:embed="rId3"/>
          <a:stretch>
            <a:fillRect/>
          </a:stretch>
        </p:blipFill>
        <p:spPr>
          <a:xfrm>
            <a:off x="7515497" y="490510"/>
            <a:ext cx="2905530" cy="190527"/>
          </a:xfrm>
          <a:prstGeom prst="rect">
            <a:avLst/>
          </a:prstGeom>
        </p:spPr>
      </p:pic>
    </p:spTree>
    <p:extLst>
      <p:ext uri="{BB962C8B-B14F-4D97-AF65-F5344CB8AC3E}">
        <p14:creationId xmlns:p14="http://schemas.microsoft.com/office/powerpoint/2010/main" val="4105265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385D56-4AEB-456C-9C6B-A35BE0B0AE79}"/>
              </a:ext>
            </a:extLst>
          </p:cNvPr>
          <p:cNvSpPr>
            <a:spLocks noGrp="1"/>
          </p:cNvSpPr>
          <p:nvPr>
            <p:ph type="title"/>
          </p:nvPr>
        </p:nvSpPr>
        <p:spPr>
          <a:xfrm>
            <a:off x="630936" y="639520"/>
            <a:ext cx="3429000" cy="1719072"/>
          </a:xfrm>
        </p:spPr>
        <p:txBody>
          <a:bodyPr anchor="b">
            <a:normAutofit/>
          </a:bodyPr>
          <a:lstStyle/>
          <a:p>
            <a:r>
              <a:rPr lang="en-GB" sz="5400"/>
              <a:t>Linear Regression</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D6B4D6-C9AF-960D-966D-5851DDDB1D70}"/>
              </a:ext>
            </a:extLst>
          </p:cNvPr>
          <p:cNvSpPr>
            <a:spLocks noGrp="1"/>
          </p:cNvSpPr>
          <p:nvPr>
            <p:ph idx="1"/>
          </p:nvPr>
        </p:nvSpPr>
        <p:spPr>
          <a:xfrm>
            <a:off x="630936" y="2807208"/>
            <a:ext cx="3429000" cy="3410712"/>
          </a:xfrm>
        </p:spPr>
        <p:txBody>
          <a:bodyPr anchor="t">
            <a:normAutofit/>
          </a:bodyPr>
          <a:lstStyle/>
          <a:p>
            <a:r>
              <a:rPr lang="en-GB" sz="2200" dirty="0"/>
              <a:t>Linear Regression is another model used to look at the relationship between the average transaction fees and Bitcoin Price is Linear regression.</a:t>
            </a:r>
          </a:p>
          <a:p>
            <a:r>
              <a:rPr lang="en-GB" sz="2200" dirty="0"/>
              <a:t>The model creates a line that best fits the variables provided. </a:t>
            </a:r>
          </a:p>
        </p:txBody>
      </p:sp>
      <p:pic>
        <p:nvPicPr>
          <p:cNvPr id="5" name="Picture 4" descr="Chart, scatter chart&#10;&#10;Description automatically generated">
            <a:extLst>
              <a:ext uri="{FF2B5EF4-FFF2-40B4-BE49-F238E27FC236}">
                <a16:creationId xmlns:a16="http://schemas.microsoft.com/office/drawing/2014/main" id="{C3130647-32EF-12BC-55E1-697FB3050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168959"/>
            <a:ext cx="6903720" cy="4520081"/>
          </a:xfrm>
          <a:prstGeom prst="rect">
            <a:avLst/>
          </a:prstGeom>
        </p:spPr>
      </p:pic>
    </p:spTree>
    <p:extLst>
      <p:ext uri="{BB962C8B-B14F-4D97-AF65-F5344CB8AC3E}">
        <p14:creationId xmlns:p14="http://schemas.microsoft.com/office/powerpoint/2010/main" val="2285378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C0C009-5DAC-5025-2C65-5879242C6134}"/>
              </a:ext>
            </a:extLst>
          </p:cNvPr>
          <p:cNvSpPr>
            <a:spLocks noGrp="1"/>
          </p:cNvSpPr>
          <p:nvPr>
            <p:ph type="title"/>
          </p:nvPr>
        </p:nvSpPr>
        <p:spPr>
          <a:xfrm>
            <a:off x="630936" y="457200"/>
            <a:ext cx="4343400" cy="1929384"/>
          </a:xfrm>
        </p:spPr>
        <p:txBody>
          <a:bodyPr anchor="ctr">
            <a:normAutofit/>
          </a:bodyPr>
          <a:lstStyle/>
          <a:p>
            <a:r>
              <a:rPr lang="en-GB" dirty="0"/>
              <a:t>Linear Regression – P values</a:t>
            </a:r>
          </a:p>
        </p:txBody>
      </p:sp>
      <p:sp>
        <p:nvSpPr>
          <p:cNvPr id="1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7E0DDDB5-E0DD-2971-290D-A198E18B9F75}"/>
              </a:ext>
            </a:extLst>
          </p:cNvPr>
          <p:cNvSpPr>
            <a:spLocks noGrp="1"/>
          </p:cNvSpPr>
          <p:nvPr>
            <p:ph idx="1"/>
          </p:nvPr>
        </p:nvSpPr>
        <p:spPr>
          <a:xfrm>
            <a:off x="5541263" y="457200"/>
            <a:ext cx="6007608" cy="1929384"/>
          </a:xfrm>
        </p:spPr>
        <p:txBody>
          <a:bodyPr anchor="ctr">
            <a:normAutofit/>
          </a:bodyPr>
          <a:lstStyle/>
          <a:p>
            <a:r>
              <a:rPr lang="en-US" sz="2200" dirty="0"/>
              <a:t>The OLS (Ordinary Least Squares Function) tool is used to analyze the linear regression. Comparing the difference between points in the data and the predicted best fit line</a:t>
            </a:r>
          </a:p>
        </p:txBody>
      </p:sp>
      <p:pic>
        <p:nvPicPr>
          <p:cNvPr id="7" name="Picture 6" descr="A screenshot of a computer&#10;&#10;Description automatically generated with low confidence">
            <a:extLst>
              <a:ext uri="{FF2B5EF4-FFF2-40B4-BE49-F238E27FC236}">
                <a16:creationId xmlns:a16="http://schemas.microsoft.com/office/drawing/2014/main" id="{6E3E21D8-7EFF-F4AB-73A2-F8E1C2311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148" y="2569464"/>
            <a:ext cx="4548504" cy="3678936"/>
          </a:xfrm>
          <a:prstGeom prst="rect">
            <a:avLst/>
          </a:prstGeom>
        </p:spPr>
      </p:pic>
      <p:pic>
        <p:nvPicPr>
          <p:cNvPr id="5" name="Content Placeholder 4" descr="Table&#10;&#10;Description automatically generated">
            <a:extLst>
              <a:ext uri="{FF2B5EF4-FFF2-40B4-BE49-F238E27FC236}">
                <a16:creationId xmlns:a16="http://schemas.microsoft.com/office/drawing/2014/main" id="{BDD825C1-41EE-B42E-AB9E-7AD12FF9D3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4657" y="2569464"/>
            <a:ext cx="5407789" cy="3678936"/>
          </a:xfrm>
          <a:prstGeom prst="rect">
            <a:avLst/>
          </a:prstGeom>
        </p:spPr>
      </p:pic>
    </p:spTree>
    <p:extLst>
      <p:ext uri="{BB962C8B-B14F-4D97-AF65-F5344CB8AC3E}">
        <p14:creationId xmlns:p14="http://schemas.microsoft.com/office/powerpoint/2010/main" val="1185618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8A2AD-8AF3-88D3-5612-7230A9F1D365}"/>
              </a:ext>
            </a:extLst>
          </p:cNvPr>
          <p:cNvSpPr>
            <a:spLocks noGrp="1"/>
          </p:cNvSpPr>
          <p:nvPr>
            <p:ph type="title"/>
          </p:nvPr>
        </p:nvSpPr>
        <p:spPr/>
        <p:txBody>
          <a:bodyPr/>
          <a:lstStyle/>
          <a:p>
            <a:r>
              <a:rPr lang="en-GB" dirty="0"/>
              <a:t>Results Explained</a:t>
            </a:r>
          </a:p>
        </p:txBody>
      </p:sp>
      <p:sp>
        <p:nvSpPr>
          <p:cNvPr id="3" name="Content Placeholder 2">
            <a:extLst>
              <a:ext uri="{FF2B5EF4-FFF2-40B4-BE49-F238E27FC236}">
                <a16:creationId xmlns:a16="http://schemas.microsoft.com/office/drawing/2014/main" id="{3B01E0A2-3CF1-51AF-509E-6D4B8F252934}"/>
              </a:ext>
            </a:extLst>
          </p:cNvPr>
          <p:cNvSpPr>
            <a:spLocks noGrp="1"/>
          </p:cNvSpPr>
          <p:nvPr>
            <p:ph idx="1"/>
          </p:nvPr>
        </p:nvSpPr>
        <p:spPr/>
        <p:txBody>
          <a:bodyPr/>
          <a:lstStyle/>
          <a:p>
            <a:r>
              <a:rPr lang="en-GB" u="sng" dirty="0"/>
              <a:t>R Squared </a:t>
            </a:r>
            <a:r>
              <a:rPr lang="en-GB" dirty="0"/>
              <a:t>- </a:t>
            </a:r>
            <a:r>
              <a:rPr lang="en-GB" sz="2000" dirty="0"/>
              <a:t>This represents the quality of the model fit. (How much the independent variable is explained by the changes in the dependent variable) A score of 0.535 means that the model can explain 53.5 % of the change in the dependant variable.</a:t>
            </a:r>
          </a:p>
          <a:p>
            <a:r>
              <a:rPr lang="en-GB" dirty="0"/>
              <a:t> </a:t>
            </a:r>
            <a:r>
              <a:rPr lang="en-GB" u="sng" dirty="0"/>
              <a:t>Coef</a:t>
            </a:r>
            <a:r>
              <a:rPr lang="en-GB" dirty="0"/>
              <a:t> - </a:t>
            </a:r>
            <a:r>
              <a:rPr lang="en-GB" sz="2000" dirty="0"/>
              <a:t>shows the coefficient for each independent variable and intercept variable</a:t>
            </a:r>
          </a:p>
          <a:p>
            <a:r>
              <a:rPr lang="en-GB" u="sng" dirty="0"/>
              <a:t>Std-error/t </a:t>
            </a:r>
            <a:r>
              <a:rPr lang="en-GB" sz="2000" dirty="0"/>
              <a:t>- An estimate of the standard deviation of the corresponding variable's coefficient across all data points.  </a:t>
            </a:r>
          </a:p>
          <a:p>
            <a:r>
              <a:rPr lang="en-GB" u="sng" dirty="0"/>
              <a:t>F-statistic</a:t>
            </a:r>
            <a:r>
              <a:rPr lang="en-GB" sz="2000" dirty="0"/>
              <a:t> - Examines whether the group of variables is </a:t>
            </a:r>
            <a:r>
              <a:rPr lang="en-GB" sz="2000" b="1" i="1" dirty="0"/>
              <a:t>statistically significant </a:t>
            </a:r>
            <a:r>
              <a:rPr lang="en-GB" sz="2000" dirty="0"/>
              <a:t>by comparing this model with another model where the effect of the variables are reduced to 0.</a:t>
            </a:r>
          </a:p>
          <a:p>
            <a:r>
              <a:rPr lang="en-GB" u="sng" dirty="0"/>
              <a:t>P&gt;t </a:t>
            </a:r>
            <a:r>
              <a:rPr lang="en-GB" sz="2000" dirty="0"/>
              <a:t>-  How likely is it that the coefficient is measured through the model by chance? </a:t>
            </a:r>
          </a:p>
        </p:txBody>
      </p:sp>
    </p:spTree>
    <p:extLst>
      <p:ext uri="{BB962C8B-B14F-4D97-AF65-F5344CB8AC3E}">
        <p14:creationId xmlns:p14="http://schemas.microsoft.com/office/powerpoint/2010/main" val="2766154472"/>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FFFF00"/>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2634</TotalTime>
  <Words>1087</Words>
  <Application>Microsoft Office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 Crypto Analysis </vt:lpstr>
      <vt:lpstr>Datasets</vt:lpstr>
      <vt:lpstr>Data Frames</vt:lpstr>
      <vt:lpstr>Target Variable</vt:lpstr>
      <vt:lpstr>DBSCAN</vt:lpstr>
      <vt:lpstr>DBSCAN Results </vt:lpstr>
      <vt:lpstr>Linear Regression</vt:lpstr>
      <vt:lpstr>Linear Regression – P values</vt:lpstr>
      <vt:lpstr>Results Explained</vt:lpstr>
      <vt:lpstr>Detecting and Removing Anomalies </vt:lpstr>
      <vt:lpstr>Isolation Forest Implementation</vt:lpstr>
      <vt:lpstr>Linear Regression without anomalies</vt:lpstr>
      <vt:lpstr>K-Means Clustering</vt:lpstr>
      <vt:lpstr>PowerPoint Presentation</vt:lpstr>
      <vt:lpstr>K – Means Clustering Results</vt:lpstr>
      <vt:lpstr>K means clustering without anomalies</vt:lpstr>
      <vt:lpstr>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Crypto Analysis </dc:title>
  <dc:creator>Shemar Tomlinson</dc:creator>
  <cp:lastModifiedBy>Shemar Tomlinson</cp:lastModifiedBy>
  <cp:revision>1</cp:revision>
  <dcterms:created xsi:type="dcterms:W3CDTF">2023-01-10T13:36:54Z</dcterms:created>
  <dcterms:modified xsi:type="dcterms:W3CDTF">2023-02-03T22:34:05Z</dcterms:modified>
</cp:coreProperties>
</file>