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6"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8B13990-2276-4F47-AFD1-ECE27AA65364}">
          <p14:sldIdLst>
            <p14:sldId id="258"/>
            <p14:sldId id="257"/>
            <p14:sldId id="256"/>
            <p14:sldId id="260"/>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A50021"/>
    <a:srgbClr val="A200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Rodriguez" userId="11c4b8ff98090626" providerId="Windows Live" clId="Web-{CDF92945-04F3-461B-9DB3-97E652A0BEC3}"/>
    <pc:docChg chg="modSld sldOrd">
      <pc:chgData name="Jamie Rodriguez" userId="11c4b8ff98090626" providerId="Windows Live" clId="Web-{CDF92945-04F3-461B-9DB3-97E652A0BEC3}" dt="2018-12-12T00:06:36.684" v="89" actId="14100"/>
      <pc:docMkLst>
        <pc:docMk/>
      </pc:docMkLst>
      <pc:sldChg chg="addSp delSp modSp ord">
        <pc:chgData name="Jamie Rodriguez" userId="11c4b8ff98090626" providerId="Windows Live" clId="Web-{CDF92945-04F3-461B-9DB3-97E652A0BEC3}" dt="2018-12-11T23:27:11.795" v="12"/>
        <pc:sldMkLst>
          <pc:docMk/>
          <pc:sldMk cId="603045730" sldId="256"/>
        </pc:sldMkLst>
        <pc:spChg chg="add">
          <ac:chgData name="Jamie Rodriguez" userId="11c4b8ff98090626" providerId="Windows Live" clId="Web-{CDF92945-04F3-461B-9DB3-97E652A0BEC3}" dt="2018-12-11T23:27:11.795" v="12"/>
          <ac:spMkLst>
            <pc:docMk/>
            <pc:sldMk cId="603045730" sldId="256"/>
            <ac:spMk id="24" creationId="{8442A5FB-4935-4441-BA15-BF76E711341D}"/>
          </ac:spMkLst>
        </pc:spChg>
        <pc:spChg chg="add">
          <ac:chgData name="Jamie Rodriguez" userId="11c4b8ff98090626" providerId="Windows Live" clId="Web-{CDF92945-04F3-461B-9DB3-97E652A0BEC3}" dt="2018-12-11T23:27:11.795" v="12"/>
          <ac:spMkLst>
            <pc:docMk/>
            <pc:sldMk cId="603045730" sldId="256"/>
            <ac:spMk id="25" creationId="{6FA6D53D-D8C1-4DA1-A58B-D85983535C54}"/>
          </ac:spMkLst>
        </pc:spChg>
        <pc:grpChg chg="del">
          <ac:chgData name="Jamie Rodriguez" userId="11c4b8ff98090626" providerId="Windows Live" clId="Web-{CDF92945-04F3-461B-9DB3-97E652A0BEC3}" dt="2018-12-11T23:27:10.077" v="11"/>
          <ac:grpSpMkLst>
            <pc:docMk/>
            <pc:sldMk cId="603045730" sldId="256"/>
            <ac:grpSpMk id="8" creationId="{00000000-0000-0000-0000-000000000000}"/>
          </ac:grpSpMkLst>
        </pc:grpChg>
        <pc:grpChg chg="add">
          <ac:chgData name="Jamie Rodriguez" userId="11c4b8ff98090626" providerId="Windows Live" clId="Web-{CDF92945-04F3-461B-9DB3-97E652A0BEC3}" dt="2018-12-11T23:27:11.795" v="12"/>
          <ac:grpSpMkLst>
            <pc:docMk/>
            <pc:sldMk cId="603045730" sldId="256"/>
            <ac:grpSpMk id="23" creationId="{D5D22FF1-BDF6-4ACA-BCF2-237F5903BE93}"/>
          </ac:grpSpMkLst>
        </pc:grpChg>
        <pc:graphicFrameChg chg="mod">
          <ac:chgData name="Jamie Rodriguez" userId="11c4b8ff98090626" providerId="Windows Live" clId="Web-{CDF92945-04F3-461B-9DB3-97E652A0BEC3}" dt="2018-12-11T23:26:08.590" v="8" actId="1076"/>
          <ac:graphicFrameMkLst>
            <pc:docMk/>
            <pc:sldMk cId="603045730" sldId="256"/>
            <ac:graphicFrameMk id="3" creationId="{00000000-0000-0000-0000-000000000000}"/>
          </ac:graphicFrameMkLst>
        </pc:graphicFrameChg>
        <pc:picChg chg="add mod ord">
          <ac:chgData name="Jamie Rodriguez" userId="11c4b8ff98090626" providerId="Windows Live" clId="Web-{CDF92945-04F3-461B-9DB3-97E652A0BEC3}" dt="2018-12-11T23:26:01.652" v="7"/>
          <ac:picMkLst>
            <pc:docMk/>
            <pc:sldMk cId="603045730" sldId="256"/>
            <ac:picMk id="9" creationId="{E3864F75-0F33-45AF-91C9-37C3BA704C93}"/>
          </ac:picMkLst>
        </pc:picChg>
      </pc:sldChg>
      <pc:sldChg chg="addSp delSp modSp">
        <pc:chgData name="Jamie Rodriguez" userId="11c4b8ff98090626" providerId="Windows Live" clId="Web-{CDF92945-04F3-461B-9DB3-97E652A0BEC3}" dt="2018-12-11T23:28:26.783" v="23" actId="20577"/>
        <pc:sldMkLst>
          <pc:docMk/>
          <pc:sldMk cId="4224010856" sldId="257"/>
        </pc:sldMkLst>
        <pc:spChg chg="mod">
          <ac:chgData name="Jamie Rodriguez" userId="11c4b8ff98090626" providerId="Windows Live" clId="Web-{CDF92945-04F3-461B-9DB3-97E652A0BEC3}" dt="2018-12-11T23:28:26.783" v="23" actId="20577"/>
          <ac:spMkLst>
            <pc:docMk/>
            <pc:sldMk cId="4224010856" sldId="257"/>
            <ac:spMk id="3" creationId="{00000000-0000-0000-0000-000000000000}"/>
          </ac:spMkLst>
        </pc:spChg>
        <pc:grpChg chg="add del">
          <ac:chgData name="Jamie Rodriguez" userId="11c4b8ff98090626" providerId="Windows Live" clId="Web-{CDF92945-04F3-461B-9DB3-97E652A0BEC3}" dt="2018-12-11T23:27:29.108" v="13"/>
          <ac:grpSpMkLst>
            <pc:docMk/>
            <pc:sldMk cId="4224010856" sldId="257"/>
            <ac:grpSpMk id="2" creationId="{6633E597-3554-4391-8966-AAC7033C038A}"/>
          </ac:grpSpMkLst>
        </pc:grpChg>
        <pc:picChg chg="del">
          <ac:chgData name="Jamie Rodriguez" userId="11c4b8ff98090626" providerId="Windows Live" clId="Web-{CDF92945-04F3-461B-9DB3-97E652A0BEC3}" dt="2018-12-11T23:25:32.854" v="2"/>
          <ac:picMkLst>
            <pc:docMk/>
            <pc:sldMk cId="4224010856" sldId="257"/>
            <ac:picMk id="9" creationId="{A144801B-CD77-4148-8239-25C8F7ACE480}"/>
          </ac:picMkLst>
        </pc:picChg>
      </pc:sldChg>
      <pc:sldChg chg="addSp modSp">
        <pc:chgData name="Jamie Rodriguez" userId="11c4b8ff98090626" providerId="Windows Live" clId="Web-{CDF92945-04F3-461B-9DB3-97E652A0BEC3}" dt="2018-12-12T00:06:36.684" v="89" actId="14100"/>
        <pc:sldMkLst>
          <pc:docMk/>
          <pc:sldMk cId="2239067948" sldId="258"/>
        </pc:sldMkLst>
        <pc:spChg chg="add mod">
          <ac:chgData name="Jamie Rodriguez" userId="11c4b8ff98090626" providerId="Windows Live" clId="Web-{CDF92945-04F3-461B-9DB3-97E652A0BEC3}" dt="2018-12-12T00:06:36.684" v="89" actId="14100"/>
          <ac:spMkLst>
            <pc:docMk/>
            <pc:sldMk cId="2239067948" sldId="258"/>
            <ac:spMk id="6" creationId="{E7F73233-9ED5-4C05-B54A-E323FB05F03F}"/>
          </ac:spMkLst>
        </pc:spChg>
        <pc:spChg chg="mod">
          <ac:chgData name="Jamie Rodriguez" userId="11c4b8ff98090626" providerId="Windows Live" clId="Web-{CDF92945-04F3-461B-9DB3-97E652A0BEC3}" dt="2018-12-12T00:06:32.449" v="88" actId="1076"/>
          <ac:spMkLst>
            <pc:docMk/>
            <pc:sldMk cId="2239067948" sldId="258"/>
            <ac:spMk id="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15762-1538-4D79-9283-82402C77B423}"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3C29F4B7-8F51-4C31-9C0E-A91507CC85EB}">
      <dgm:prSet/>
      <dgm:spPr/>
      <dgm:t>
        <a:bodyPr/>
        <a:lstStyle/>
        <a:p>
          <a:pPr rtl="0"/>
          <a:r>
            <a:rPr lang="en-US" u="sng" dirty="0"/>
            <a:t>Front/Back End</a:t>
          </a:r>
        </a:p>
      </dgm:t>
    </dgm:pt>
    <dgm:pt modelId="{7A4B439F-97BE-4D19-BA1C-CEA6F5D3F80D}" type="parTrans" cxnId="{C2F07EA4-AFCD-48A5-9E33-90E98397A72C}">
      <dgm:prSet/>
      <dgm:spPr/>
      <dgm:t>
        <a:bodyPr/>
        <a:lstStyle/>
        <a:p>
          <a:endParaRPr lang="en-US"/>
        </a:p>
      </dgm:t>
    </dgm:pt>
    <dgm:pt modelId="{EAB9FC17-E784-47C2-96E2-7984D20B7D64}" type="sibTrans" cxnId="{C2F07EA4-AFCD-48A5-9E33-90E98397A72C}">
      <dgm:prSet/>
      <dgm:spPr/>
      <dgm:t>
        <a:bodyPr/>
        <a:lstStyle/>
        <a:p>
          <a:endParaRPr lang="en-US"/>
        </a:p>
      </dgm:t>
    </dgm:pt>
    <dgm:pt modelId="{3F1721BE-51F4-4F03-80BF-EB61BA241824}">
      <dgm:prSet/>
      <dgm:spPr/>
      <dgm:t>
        <a:bodyPr/>
        <a:lstStyle/>
        <a:p>
          <a:pPr rtl="0"/>
          <a:r>
            <a:rPr lang="en-US" dirty="0"/>
            <a:t>MySQL</a:t>
          </a:r>
        </a:p>
      </dgm:t>
    </dgm:pt>
    <dgm:pt modelId="{98E84BB2-E407-45E8-B609-A38F6B68F1FB}" type="parTrans" cxnId="{9EF7E8AC-CC57-4767-8B64-5F31AE9DFB06}">
      <dgm:prSet/>
      <dgm:spPr/>
      <dgm:t>
        <a:bodyPr/>
        <a:lstStyle/>
        <a:p>
          <a:endParaRPr lang="en-US"/>
        </a:p>
      </dgm:t>
    </dgm:pt>
    <dgm:pt modelId="{F0F9C393-9226-46BA-B7D2-7C86C94C4439}" type="sibTrans" cxnId="{9EF7E8AC-CC57-4767-8B64-5F31AE9DFB06}">
      <dgm:prSet/>
      <dgm:spPr/>
      <dgm:t>
        <a:bodyPr/>
        <a:lstStyle/>
        <a:p>
          <a:endParaRPr lang="en-US"/>
        </a:p>
      </dgm:t>
    </dgm:pt>
    <dgm:pt modelId="{8A7105C2-4565-4F82-A8E7-67645A2885E8}">
      <dgm:prSet/>
      <dgm:spPr/>
      <dgm:t>
        <a:bodyPr/>
        <a:lstStyle/>
        <a:p>
          <a:pPr rtl="0"/>
          <a:r>
            <a:rPr lang="en-US" dirty="0" err="1"/>
            <a:t>Bcrypt</a:t>
          </a:r>
        </a:p>
      </dgm:t>
    </dgm:pt>
    <dgm:pt modelId="{036EA7B7-E98D-4B3F-9DE2-791BB5201BCE}" type="parTrans" cxnId="{5C8BBEF1-8B10-402F-94AD-C1B31696403A}">
      <dgm:prSet/>
      <dgm:spPr/>
      <dgm:t>
        <a:bodyPr/>
        <a:lstStyle/>
        <a:p>
          <a:endParaRPr lang="en-US"/>
        </a:p>
      </dgm:t>
    </dgm:pt>
    <dgm:pt modelId="{29A6B398-EB81-4589-A421-3787BF04D9C7}" type="sibTrans" cxnId="{5C8BBEF1-8B10-402F-94AD-C1B31696403A}">
      <dgm:prSet/>
      <dgm:spPr/>
      <dgm:t>
        <a:bodyPr/>
        <a:lstStyle/>
        <a:p>
          <a:endParaRPr lang="en-US"/>
        </a:p>
      </dgm:t>
    </dgm:pt>
    <dgm:pt modelId="{A081468B-FC68-45B1-88AA-712512744F76}">
      <dgm:prSet/>
      <dgm:spPr/>
      <dgm:t>
        <a:bodyPr/>
        <a:lstStyle/>
        <a:p>
          <a:pPr rtl="0"/>
          <a:r>
            <a:rPr lang="en-US" dirty="0"/>
            <a:t>Image to Base64</a:t>
          </a:r>
        </a:p>
      </dgm:t>
    </dgm:pt>
    <dgm:pt modelId="{E8EFB94F-5CA7-41E6-8B0F-544601489FEE}" type="parTrans" cxnId="{10175D1B-B710-4F0A-BAA3-7D22A9CFD4A5}">
      <dgm:prSet/>
      <dgm:spPr/>
      <dgm:t>
        <a:bodyPr/>
        <a:lstStyle/>
        <a:p>
          <a:endParaRPr lang="en-US"/>
        </a:p>
      </dgm:t>
    </dgm:pt>
    <dgm:pt modelId="{9487FF11-5C04-4641-9623-1C434E3C2F97}" type="sibTrans" cxnId="{10175D1B-B710-4F0A-BAA3-7D22A9CFD4A5}">
      <dgm:prSet/>
      <dgm:spPr/>
      <dgm:t>
        <a:bodyPr/>
        <a:lstStyle/>
        <a:p>
          <a:endParaRPr lang="en-US"/>
        </a:p>
      </dgm:t>
    </dgm:pt>
    <dgm:pt modelId="{96089F68-7647-43C9-BD99-18E3E5BD33B9}">
      <dgm:prSet/>
      <dgm:spPr/>
      <dgm:t>
        <a:bodyPr/>
        <a:lstStyle/>
        <a:p>
          <a:pPr rtl="0"/>
          <a:r>
            <a:rPr lang="en-US" dirty="0">
              <a:solidFill>
                <a:srgbClr val="000000"/>
              </a:solidFill>
            </a:rPr>
            <a:t>Font Awesome </a:t>
          </a:r>
        </a:p>
      </dgm:t>
    </dgm:pt>
    <dgm:pt modelId="{DC5426BA-DF8F-4FC6-9A80-7D946512182C}" type="parTrans" cxnId="{F78769A5-CCA5-4EFF-932F-5F904FEFD64D}">
      <dgm:prSet/>
      <dgm:spPr/>
      <dgm:t>
        <a:bodyPr/>
        <a:lstStyle/>
        <a:p>
          <a:endParaRPr lang="en-US"/>
        </a:p>
      </dgm:t>
    </dgm:pt>
    <dgm:pt modelId="{23140E57-CFB7-4603-94D8-F83C8667EA8F}" type="sibTrans" cxnId="{F78769A5-CCA5-4EFF-932F-5F904FEFD64D}">
      <dgm:prSet/>
      <dgm:spPr/>
      <dgm:t>
        <a:bodyPr/>
        <a:lstStyle/>
        <a:p>
          <a:endParaRPr lang="en-US"/>
        </a:p>
      </dgm:t>
    </dgm:pt>
    <dgm:pt modelId="{727E745A-2C51-4AE5-8F29-CB9296655657}">
      <dgm:prSet/>
      <dgm:spPr/>
      <dgm:t>
        <a:bodyPr/>
        <a:lstStyle/>
        <a:p>
          <a:pPr rtl="0"/>
          <a:r>
            <a:rPr lang="en-US" dirty="0">
              <a:solidFill>
                <a:srgbClr val="000000"/>
              </a:solidFill>
            </a:rPr>
            <a:t>CSS</a:t>
          </a:r>
        </a:p>
      </dgm:t>
    </dgm:pt>
    <dgm:pt modelId="{E9B6C033-7B55-4347-A62C-F2496463B41B}" type="parTrans" cxnId="{2281D0EF-FBD8-4A05-B321-FAA34C8CD437}">
      <dgm:prSet/>
      <dgm:spPr/>
      <dgm:t>
        <a:bodyPr/>
        <a:lstStyle/>
        <a:p>
          <a:endParaRPr lang="en-US"/>
        </a:p>
      </dgm:t>
    </dgm:pt>
    <dgm:pt modelId="{E7C961F8-7E7E-4F13-8264-19B05E66E9C3}" type="sibTrans" cxnId="{2281D0EF-FBD8-4A05-B321-FAA34C8CD437}">
      <dgm:prSet/>
      <dgm:spPr/>
      <dgm:t>
        <a:bodyPr/>
        <a:lstStyle/>
        <a:p>
          <a:endParaRPr lang="en-US"/>
        </a:p>
      </dgm:t>
    </dgm:pt>
    <dgm:pt modelId="{EEC34D89-257E-4175-83CF-D02A9F7D5250}">
      <dgm:prSet/>
      <dgm:spPr/>
      <dgm:t>
        <a:bodyPr/>
        <a:lstStyle/>
        <a:p>
          <a:pPr rtl="0"/>
          <a:r>
            <a:rPr lang="en-US" dirty="0">
              <a:solidFill>
                <a:srgbClr val="000000"/>
              </a:solidFill>
            </a:rPr>
            <a:t>Html</a:t>
          </a:r>
        </a:p>
      </dgm:t>
    </dgm:pt>
    <dgm:pt modelId="{01D8E568-EDEA-4F63-9759-4CBE889226B4}" type="parTrans" cxnId="{BD1DBE95-B543-4041-8478-0BC3DBA421D3}">
      <dgm:prSet/>
      <dgm:spPr/>
      <dgm:t>
        <a:bodyPr/>
        <a:lstStyle/>
        <a:p>
          <a:endParaRPr lang="en-US"/>
        </a:p>
      </dgm:t>
    </dgm:pt>
    <dgm:pt modelId="{1D1DC219-B054-429A-BFE2-8124FF998F0A}" type="sibTrans" cxnId="{BD1DBE95-B543-4041-8478-0BC3DBA421D3}">
      <dgm:prSet/>
      <dgm:spPr/>
      <dgm:t>
        <a:bodyPr/>
        <a:lstStyle/>
        <a:p>
          <a:endParaRPr lang="en-US"/>
        </a:p>
      </dgm:t>
    </dgm:pt>
    <dgm:pt modelId="{180C080E-2F0B-43D6-A0EE-271CA27962C8}">
      <dgm:prSet/>
      <dgm:spPr/>
      <dgm:t>
        <a:bodyPr/>
        <a:lstStyle/>
        <a:p>
          <a:pPr rtl="0"/>
          <a:r>
            <a:rPr lang="en-US" dirty="0"/>
            <a:t>JavaScript</a:t>
          </a:r>
        </a:p>
      </dgm:t>
    </dgm:pt>
    <dgm:pt modelId="{FAE9CE2A-1B90-4757-BF6B-E1E69419C2C0}" type="parTrans" cxnId="{88A43D83-575C-4EA9-B518-D6182453B994}">
      <dgm:prSet/>
      <dgm:spPr/>
      <dgm:t>
        <a:bodyPr/>
        <a:lstStyle/>
        <a:p>
          <a:endParaRPr lang="en-US"/>
        </a:p>
      </dgm:t>
    </dgm:pt>
    <dgm:pt modelId="{94FC5AFE-22EA-4E5B-BB29-06A0845ABE04}" type="sibTrans" cxnId="{88A43D83-575C-4EA9-B518-D6182453B994}">
      <dgm:prSet/>
      <dgm:spPr/>
      <dgm:t>
        <a:bodyPr/>
        <a:lstStyle/>
        <a:p>
          <a:endParaRPr lang="en-US"/>
        </a:p>
      </dgm:t>
    </dgm:pt>
    <dgm:pt modelId="{24B81BA6-8C8E-486B-9242-8962266668F1}">
      <dgm:prSet/>
      <dgm:spPr/>
      <dgm:t>
        <a:bodyPr/>
        <a:lstStyle/>
        <a:p>
          <a:pPr rtl="0"/>
          <a:r>
            <a:rPr lang="en-US" dirty="0" err="1"/>
            <a:t>Sequelize</a:t>
          </a:r>
        </a:p>
      </dgm:t>
    </dgm:pt>
    <dgm:pt modelId="{7594BBDC-1BFB-4AA1-9A0A-19D79976F310}" type="parTrans" cxnId="{1BC5FF46-1B25-40F7-B46C-B766569497E5}">
      <dgm:prSet/>
      <dgm:spPr/>
      <dgm:t>
        <a:bodyPr/>
        <a:lstStyle/>
        <a:p>
          <a:endParaRPr lang="en-US"/>
        </a:p>
      </dgm:t>
    </dgm:pt>
    <dgm:pt modelId="{4EB33EF6-CBE5-4845-AF34-649C001CE5E9}" type="sibTrans" cxnId="{1BC5FF46-1B25-40F7-B46C-B766569497E5}">
      <dgm:prSet/>
      <dgm:spPr/>
      <dgm:t>
        <a:bodyPr/>
        <a:lstStyle/>
        <a:p>
          <a:endParaRPr lang="en-US"/>
        </a:p>
      </dgm:t>
    </dgm:pt>
    <dgm:pt modelId="{7CD7A7A5-4CCB-43F3-954F-D0BAF2E40005}">
      <dgm:prSet/>
      <dgm:spPr/>
      <dgm:t>
        <a:bodyPr/>
        <a:lstStyle/>
        <a:p>
          <a:pPr rtl="0"/>
          <a:r>
            <a:rPr lang="en-US" dirty="0" err="1"/>
            <a:t>JQuery</a:t>
          </a:r>
        </a:p>
      </dgm:t>
    </dgm:pt>
    <dgm:pt modelId="{A1A61492-2E2C-4D42-A6ED-5C0959EE6D74}" type="parTrans" cxnId="{C4C5E402-2BAD-42EE-8ED2-31F9D5C0D1D5}">
      <dgm:prSet/>
      <dgm:spPr/>
      <dgm:t>
        <a:bodyPr/>
        <a:lstStyle/>
        <a:p>
          <a:endParaRPr lang="en-US"/>
        </a:p>
      </dgm:t>
    </dgm:pt>
    <dgm:pt modelId="{86DDD9DF-27BF-4CF8-BBD1-459813BA4850}" type="sibTrans" cxnId="{C4C5E402-2BAD-42EE-8ED2-31F9D5C0D1D5}">
      <dgm:prSet/>
      <dgm:spPr/>
      <dgm:t>
        <a:bodyPr/>
        <a:lstStyle/>
        <a:p>
          <a:endParaRPr lang="en-US"/>
        </a:p>
      </dgm:t>
    </dgm:pt>
    <dgm:pt modelId="{0277FA82-A3C3-401D-AB59-FA1079852540}" type="pres">
      <dgm:prSet presAssocID="{15915762-1538-4D79-9283-82402C77B423}" presName="Name0" presStyleCnt="0">
        <dgm:presLayoutVars>
          <dgm:dir/>
          <dgm:animLvl val="lvl"/>
          <dgm:resizeHandles val="exact"/>
        </dgm:presLayoutVars>
      </dgm:prSet>
      <dgm:spPr/>
    </dgm:pt>
    <dgm:pt modelId="{AE956A23-A3AB-4E1E-8059-D4AAC3EF57F4}" type="pres">
      <dgm:prSet presAssocID="{3C29F4B7-8F51-4C31-9C0E-A91507CC85EB}" presName="composite" presStyleCnt="0"/>
      <dgm:spPr/>
    </dgm:pt>
    <dgm:pt modelId="{63E41E23-4F07-4A90-882B-DFE1EDA37CE7}" type="pres">
      <dgm:prSet presAssocID="{3C29F4B7-8F51-4C31-9C0E-A91507CC85EB}" presName="parTx" presStyleLbl="alignNode1" presStyleIdx="0" presStyleCnt="1" custLinFactNeighborX="-2089">
        <dgm:presLayoutVars>
          <dgm:chMax val="0"/>
          <dgm:chPref val="0"/>
          <dgm:bulletEnabled val="1"/>
        </dgm:presLayoutVars>
      </dgm:prSet>
      <dgm:spPr/>
    </dgm:pt>
    <dgm:pt modelId="{B4E8EDA4-E0F7-49E1-93D4-5A7D78AE1549}" type="pres">
      <dgm:prSet presAssocID="{3C29F4B7-8F51-4C31-9C0E-A91507CC85EB}" presName="desTx" presStyleLbl="alignAccFollowNode1" presStyleIdx="0" presStyleCnt="1">
        <dgm:presLayoutVars>
          <dgm:bulletEnabled val="1"/>
        </dgm:presLayoutVars>
      </dgm:prSet>
      <dgm:spPr/>
    </dgm:pt>
  </dgm:ptLst>
  <dgm:cxnLst>
    <dgm:cxn modelId="{C4C5E402-2BAD-42EE-8ED2-31F9D5C0D1D5}" srcId="{3C29F4B7-8F51-4C31-9C0E-A91507CC85EB}" destId="{7CD7A7A5-4CCB-43F3-954F-D0BAF2E40005}" srcOrd="3" destOrd="0" parTransId="{A1A61492-2E2C-4D42-A6ED-5C0959EE6D74}" sibTransId="{86DDD9DF-27BF-4CF8-BBD1-459813BA4850}"/>
    <dgm:cxn modelId="{582ED21A-2DB0-4C69-A1EB-5C10FBA7A664}" type="presOf" srcId="{7CD7A7A5-4CCB-43F3-954F-D0BAF2E40005}" destId="{B4E8EDA4-E0F7-49E1-93D4-5A7D78AE1549}" srcOrd="0" destOrd="3" presId="urn:microsoft.com/office/officeart/2005/8/layout/hList1"/>
    <dgm:cxn modelId="{10175D1B-B710-4F0A-BAA3-7D22A9CFD4A5}" srcId="{3C29F4B7-8F51-4C31-9C0E-A91507CC85EB}" destId="{A081468B-FC68-45B1-88AA-712512744F76}" srcOrd="5" destOrd="0" parTransId="{E8EFB94F-5CA7-41E6-8B0F-544601489FEE}" sibTransId="{9487FF11-5C04-4641-9623-1C434E3C2F97}"/>
    <dgm:cxn modelId="{B357592F-123E-4CB5-BFA9-8B67FBB0D7AD}" type="presOf" srcId="{15915762-1538-4D79-9283-82402C77B423}" destId="{0277FA82-A3C3-401D-AB59-FA1079852540}" srcOrd="0" destOrd="0" presId="urn:microsoft.com/office/officeart/2005/8/layout/hList1"/>
    <dgm:cxn modelId="{FD644D32-4EFA-45F9-ADE1-BCC74BF409D9}" type="presOf" srcId="{180C080E-2F0B-43D6-A0EE-271CA27962C8}" destId="{B4E8EDA4-E0F7-49E1-93D4-5A7D78AE1549}" srcOrd="0" destOrd="0" presId="urn:microsoft.com/office/officeart/2005/8/layout/hList1"/>
    <dgm:cxn modelId="{29BE5B5B-87F5-4548-8B50-6D58B1BEF0A3}" type="presOf" srcId="{3F1721BE-51F4-4F03-80BF-EB61BA241824}" destId="{B4E8EDA4-E0F7-49E1-93D4-5A7D78AE1549}" srcOrd="0" destOrd="1" presId="urn:microsoft.com/office/officeart/2005/8/layout/hList1"/>
    <dgm:cxn modelId="{1BC5FF46-1B25-40F7-B46C-B766569497E5}" srcId="{3C29F4B7-8F51-4C31-9C0E-A91507CC85EB}" destId="{24B81BA6-8C8E-486B-9242-8962266668F1}" srcOrd="2" destOrd="0" parTransId="{7594BBDC-1BFB-4AA1-9A0A-19D79976F310}" sibTransId="{4EB33EF6-CBE5-4845-AF34-649C001CE5E9}"/>
    <dgm:cxn modelId="{025AB756-22ED-4394-91C9-86CF922C6EEB}" type="presOf" srcId="{727E745A-2C51-4AE5-8F29-CB9296655657}" destId="{B4E8EDA4-E0F7-49E1-93D4-5A7D78AE1549}" srcOrd="0" destOrd="7" presId="urn:microsoft.com/office/officeart/2005/8/layout/hList1"/>
    <dgm:cxn modelId="{88A43D83-575C-4EA9-B518-D6182453B994}" srcId="{3C29F4B7-8F51-4C31-9C0E-A91507CC85EB}" destId="{180C080E-2F0B-43D6-A0EE-271CA27962C8}" srcOrd="0" destOrd="0" parTransId="{FAE9CE2A-1B90-4757-BF6B-E1E69419C2C0}" sibTransId="{94FC5AFE-22EA-4E5B-BB29-06A0845ABE04}"/>
    <dgm:cxn modelId="{DE185690-0282-49DF-A7DE-E49C5A8E1D74}" type="presOf" srcId="{EEC34D89-257E-4175-83CF-D02A9F7D5250}" destId="{B4E8EDA4-E0F7-49E1-93D4-5A7D78AE1549}" srcOrd="0" destOrd="6" presId="urn:microsoft.com/office/officeart/2005/8/layout/hList1"/>
    <dgm:cxn modelId="{BD1DBE95-B543-4041-8478-0BC3DBA421D3}" srcId="{3C29F4B7-8F51-4C31-9C0E-A91507CC85EB}" destId="{EEC34D89-257E-4175-83CF-D02A9F7D5250}" srcOrd="6" destOrd="0" parTransId="{01D8E568-EDEA-4F63-9759-4CBE889226B4}" sibTransId="{1D1DC219-B054-429A-BFE2-8124FF998F0A}"/>
    <dgm:cxn modelId="{C2F07EA4-AFCD-48A5-9E33-90E98397A72C}" srcId="{15915762-1538-4D79-9283-82402C77B423}" destId="{3C29F4B7-8F51-4C31-9C0E-A91507CC85EB}" srcOrd="0" destOrd="0" parTransId="{7A4B439F-97BE-4D19-BA1C-CEA6F5D3F80D}" sibTransId="{EAB9FC17-E784-47C2-96E2-7984D20B7D64}"/>
    <dgm:cxn modelId="{F78769A5-CCA5-4EFF-932F-5F904FEFD64D}" srcId="{3C29F4B7-8F51-4C31-9C0E-A91507CC85EB}" destId="{96089F68-7647-43C9-BD99-18E3E5BD33B9}" srcOrd="8" destOrd="0" parTransId="{DC5426BA-DF8F-4FC6-9A80-7D946512182C}" sibTransId="{23140E57-CFB7-4603-94D8-F83C8667EA8F}"/>
    <dgm:cxn modelId="{9EF7E8AC-CC57-4767-8B64-5F31AE9DFB06}" srcId="{3C29F4B7-8F51-4C31-9C0E-A91507CC85EB}" destId="{3F1721BE-51F4-4F03-80BF-EB61BA241824}" srcOrd="1" destOrd="0" parTransId="{98E84BB2-E407-45E8-B609-A38F6B68F1FB}" sibTransId="{F0F9C393-9226-46BA-B7D2-7C86C94C4439}"/>
    <dgm:cxn modelId="{EB9E44AE-0DE1-49FF-812B-6E6AB2165E94}" type="presOf" srcId="{A081468B-FC68-45B1-88AA-712512744F76}" destId="{B4E8EDA4-E0F7-49E1-93D4-5A7D78AE1549}" srcOrd="0" destOrd="5" presId="urn:microsoft.com/office/officeart/2005/8/layout/hList1"/>
    <dgm:cxn modelId="{E7F858C4-C6EA-46E0-804E-68AD56576955}" type="presOf" srcId="{24B81BA6-8C8E-486B-9242-8962266668F1}" destId="{B4E8EDA4-E0F7-49E1-93D4-5A7D78AE1549}" srcOrd="0" destOrd="2" presId="urn:microsoft.com/office/officeart/2005/8/layout/hList1"/>
    <dgm:cxn modelId="{0B8A0DE8-03B1-46B6-B875-1F767539F651}" type="presOf" srcId="{8A7105C2-4565-4F82-A8E7-67645A2885E8}" destId="{B4E8EDA4-E0F7-49E1-93D4-5A7D78AE1549}" srcOrd="0" destOrd="4" presId="urn:microsoft.com/office/officeart/2005/8/layout/hList1"/>
    <dgm:cxn modelId="{23D958E9-71C8-48A5-9BBC-EA57B7174E0B}" type="presOf" srcId="{3C29F4B7-8F51-4C31-9C0E-A91507CC85EB}" destId="{63E41E23-4F07-4A90-882B-DFE1EDA37CE7}" srcOrd="0" destOrd="0" presId="urn:microsoft.com/office/officeart/2005/8/layout/hList1"/>
    <dgm:cxn modelId="{00C128EA-D97D-4748-9E39-5EC29B651A20}" type="presOf" srcId="{96089F68-7647-43C9-BD99-18E3E5BD33B9}" destId="{B4E8EDA4-E0F7-49E1-93D4-5A7D78AE1549}" srcOrd="0" destOrd="8" presId="urn:microsoft.com/office/officeart/2005/8/layout/hList1"/>
    <dgm:cxn modelId="{2281D0EF-FBD8-4A05-B321-FAA34C8CD437}" srcId="{3C29F4B7-8F51-4C31-9C0E-A91507CC85EB}" destId="{727E745A-2C51-4AE5-8F29-CB9296655657}" srcOrd="7" destOrd="0" parTransId="{E9B6C033-7B55-4347-A62C-F2496463B41B}" sibTransId="{E7C961F8-7E7E-4F13-8264-19B05E66E9C3}"/>
    <dgm:cxn modelId="{5C8BBEF1-8B10-402F-94AD-C1B31696403A}" srcId="{3C29F4B7-8F51-4C31-9C0E-A91507CC85EB}" destId="{8A7105C2-4565-4F82-A8E7-67645A2885E8}" srcOrd="4" destOrd="0" parTransId="{036EA7B7-E98D-4B3F-9DE2-791BB5201BCE}" sibTransId="{29A6B398-EB81-4589-A421-3787BF04D9C7}"/>
    <dgm:cxn modelId="{ACAD1979-96ED-4EEF-91A6-D969178952FE}" type="presParOf" srcId="{0277FA82-A3C3-401D-AB59-FA1079852540}" destId="{AE956A23-A3AB-4E1E-8059-D4AAC3EF57F4}" srcOrd="0" destOrd="0" presId="urn:microsoft.com/office/officeart/2005/8/layout/hList1"/>
    <dgm:cxn modelId="{EF91BB4A-EB93-4952-AD5B-34EE50946E52}" type="presParOf" srcId="{AE956A23-A3AB-4E1E-8059-D4AAC3EF57F4}" destId="{63E41E23-4F07-4A90-882B-DFE1EDA37CE7}" srcOrd="0" destOrd="0" presId="urn:microsoft.com/office/officeart/2005/8/layout/hList1"/>
    <dgm:cxn modelId="{9EFA897B-0021-4D4B-A89F-5DC12FE48C22}" type="presParOf" srcId="{AE956A23-A3AB-4E1E-8059-D4AAC3EF57F4}" destId="{B4E8EDA4-E0F7-49E1-93D4-5A7D78AE15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34C73F-9113-4332-A920-4C9D9F8F40D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81FE311-E057-4F8B-927C-B890723D4BDD}">
      <dgm:prSet/>
      <dgm:spPr/>
      <dgm:t>
        <a:bodyPr/>
        <a:lstStyle/>
        <a:p>
          <a:pPr rtl="0"/>
          <a:endParaRPr lang="en-US"/>
        </a:p>
      </dgm:t>
    </dgm:pt>
    <dgm:pt modelId="{64BCDA2D-3457-4F64-A488-4A31E8EA969F}" type="parTrans" cxnId="{D7915785-7052-4F14-BAA4-32EEDEED146C}">
      <dgm:prSet/>
      <dgm:spPr/>
      <dgm:t>
        <a:bodyPr/>
        <a:lstStyle/>
        <a:p>
          <a:endParaRPr lang="en-US"/>
        </a:p>
      </dgm:t>
    </dgm:pt>
    <dgm:pt modelId="{452237AF-DC14-45E2-BEAA-CD3B56D7BCAE}" type="sibTrans" cxnId="{D7915785-7052-4F14-BAA4-32EEDEED146C}">
      <dgm:prSet/>
      <dgm:spPr/>
      <dgm:t>
        <a:bodyPr/>
        <a:lstStyle/>
        <a:p>
          <a:endParaRPr lang="en-US"/>
        </a:p>
      </dgm:t>
    </dgm:pt>
    <dgm:pt modelId="{4EEA1B31-188D-4292-9D43-B09E700D427A}">
      <dgm:prSet/>
      <dgm:spPr/>
      <dgm:t>
        <a:bodyPr/>
        <a:lstStyle/>
        <a:p>
          <a:pPr rtl="0"/>
          <a:endParaRPr lang="en-US" dirty="0"/>
        </a:p>
      </dgm:t>
    </dgm:pt>
    <dgm:pt modelId="{64AA2678-921A-4B3F-B11B-79CBEDA092D2}" type="parTrans" cxnId="{08377B30-6D9B-43BC-80D1-A833A3330E5A}">
      <dgm:prSet/>
      <dgm:spPr/>
      <dgm:t>
        <a:bodyPr/>
        <a:lstStyle/>
        <a:p>
          <a:endParaRPr lang="en-US"/>
        </a:p>
      </dgm:t>
    </dgm:pt>
    <dgm:pt modelId="{B070AD74-8F49-409A-BEE5-3DDF31592D1A}" type="sibTrans" cxnId="{08377B30-6D9B-43BC-80D1-A833A3330E5A}">
      <dgm:prSet/>
      <dgm:spPr/>
      <dgm:t>
        <a:bodyPr/>
        <a:lstStyle/>
        <a:p>
          <a:endParaRPr lang="en-US"/>
        </a:p>
      </dgm:t>
    </dgm:pt>
    <dgm:pt modelId="{5DC7EAE0-755F-43E7-B27D-C0A1186894E3}">
      <dgm:prSet/>
      <dgm:spPr/>
      <dgm:t>
        <a:bodyPr/>
        <a:lstStyle/>
        <a:p>
          <a:pPr rtl="0"/>
          <a:endParaRPr lang="en-US" dirty="0"/>
        </a:p>
      </dgm:t>
    </dgm:pt>
    <dgm:pt modelId="{7894825D-7B0B-45E7-9C09-E201FE4F476F}" type="parTrans" cxnId="{317AEC40-E6E4-4F03-9B86-D71533383D2B}">
      <dgm:prSet/>
      <dgm:spPr/>
      <dgm:t>
        <a:bodyPr/>
        <a:lstStyle/>
        <a:p>
          <a:endParaRPr lang="en-US"/>
        </a:p>
      </dgm:t>
    </dgm:pt>
    <dgm:pt modelId="{0AF3B494-1DEA-43D6-90EE-3B897120B3DA}" type="sibTrans" cxnId="{317AEC40-E6E4-4F03-9B86-D71533383D2B}">
      <dgm:prSet/>
      <dgm:spPr/>
      <dgm:t>
        <a:bodyPr/>
        <a:lstStyle/>
        <a:p>
          <a:endParaRPr lang="en-US"/>
        </a:p>
      </dgm:t>
    </dgm:pt>
    <dgm:pt modelId="{30D1636D-B59D-446D-8CB4-3EAD6F831FC0}">
      <dgm:prSet/>
      <dgm:spPr/>
      <dgm:t>
        <a:bodyPr/>
        <a:lstStyle/>
        <a:p>
          <a:r>
            <a:rPr lang="en-US" dirty="0"/>
            <a:t>Filter by community or group</a:t>
          </a:r>
        </a:p>
      </dgm:t>
    </dgm:pt>
    <dgm:pt modelId="{849C8F2C-1437-4DA5-8155-2673943B8434}" type="parTrans" cxnId="{5B863CDF-F3F8-4119-99EF-7F366FF66F5F}">
      <dgm:prSet/>
      <dgm:spPr/>
      <dgm:t>
        <a:bodyPr/>
        <a:lstStyle/>
        <a:p>
          <a:endParaRPr lang="en-US"/>
        </a:p>
      </dgm:t>
    </dgm:pt>
    <dgm:pt modelId="{CCE88AAE-0DC7-4BA1-921C-E589BB1A4937}" type="sibTrans" cxnId="{5B863CDF-F3F8-4119-99EF-7F366FF66F5F}">
      <dgm:prSet/>
      <dgm:spPr/>
      <dgm:t>
        <a:bodyPr/>
        <a:lstStyle/>
        <a:p>
          <a:endParaRPr lang="en-US"/>
        </a:p>
      </dgm:t>
    </dgm:pt>
    <dgm:pt modelId="{62FDF083-1BB5-4318-9E76-118894C2A94A}">
      <dgm:prSet/>
      <dgm:spPr/>
      <dgm:t>
        <a:bodyPr/>
        <a:lstStyle/>
        <a:p>
          <a:r>
            <a:rPr lang="en-US" dirty="0"/>
            <a:t>Email seller of purchase </a:t>
          </a:r>
        </a:p>
      </dgm:t>
    </dgm:pt>
    <dgm:pt modelId="{737872B8-4891-4F27-8AFF-2883CD8C42C3}" type="parTrans" cxnId="{627396BC-062C-42AD-97C3-EDE31E76BFC7}">
      <dgm:prSet/>
      <dgm:spPr/>
      <dgm:t>
        <a:bodyPr/>
        <a:lstStyle/>
        <a:p>
          <a:endParaRPr lang="en-US"/>
        </a:p>
      </dgm:t>
    </dgm:pt>
    <dgm:pt modelId="{7179C10A-D298-49FC-9DBE-C5C488ACA4A2}" type="sibTrans" cxnId="{627396BC-062C-42AD-97C3-EDE31E76BFC7}">
      <dgm:prSet/>
      <dgm:spPr/>
      <dgm:t>
        <a:bodyPr/>
        <a:lstStyle/>
        <a:p>
          <a:endParaRPr lang="en-US"/>
        </a:p>
      </dgm:t>
    </dgm:pt>
    <dgm:pt modelId="{F72EB738-8065-4543-85A2-F6274B4690F5}">
      <dgm:prSet/>
      <dgm:spPr/>
      <dgm:t>
        <a:bodyPr/>
        <a:lstStyle/>
        <a:p>
          <a:r>
            <a:rPr lang="en-US" dirty="0"/>
            <a:t>Add shopping cart </a:t>
          </a:r>
        </a:p>
      </dgm:t>
    </dgm:pt>
    <dgm:pt modelId="{5D5A6506-C21C-4799-AA79-77CAA3A2FA4C}" type="parTrans" cxnId="{764B4923-F12F-4340-B5B1-8C30AD38FA15}">
      <dgm:prSet/>
      <dgm:spPr/>
      <dgm:t>
        <a:bodyPr/>
        <a:lstStyle/>
        <a:p>
          <a:endParaRPr lang="en-US"/>
        </a:p>
      </dgm:t>
    </dgm:pt>
    <dgm:pt modelId="{17B97A4F-2608-4727-9AA4-E9FD529FCE40}" type="sibTrans" cxnId="{764B4923-F12F-4340-B5B1-8C30AD38FA15}">
      <dgm:prSet/>
      <dgm:spPr/>
      <dgm:t>
        <a:bodyPr/>
        <a:lstStyle/>
        <a:p>
          <a:endParaRPr lang="en-US"/>
        </a:p>
      </dgm:t>
    </dgm:pt>
    <dgm:pt modelId="{A2927978-D6C9-4ECA-BD99-FA426DF2B865}">
      <dgm:prSet/>
      <dgm:spPr/>
      <dgm:t>
        <a:bodyPr/>
        <a:lstStyle/>
        <a:p>
          <a:pPr rtl="0"/>
          <a:endParaRPr lang="en-US" dirty="0"/>
        </a:p>
      </dgm:t>
    </dgm:pt>
    <dgm:pt modelId="{9CE88EB5-4DA9-4EFB-AAB8-440481882A88}" type="parTrans" cxnId="{0AF8F10D-F1FF-4EA8-8AD5-94F7AD0C731D}">
      <dgm:prSet/>
      <dgm:spPr/>
      <dgm:t>
        <a:bodyPr/>
        <a:lstStyle/>
        <a:p>
          <a:endParaRPr lang="en-US"/>
        </a:p>
      </dgm:t>
    </dgm:pt>
    <dgm:pt modelId="{35B4CE82-76C3-43FC-A0F0-97A00D77DA88}" type="sibTrans" cxnId="{0AF8F10D-F1FF-4EA8-8AD5-94F7AD0C731D}">
      <dgm:prSet/>
      <dgm:spPr/>
      <dgm:t>
        <a:bodyPr/>
        <a:lstStyle/>
        <a:p>
          <a:endParaRPr lang="en-US"/>
        </a:p>
      </dgm:t>
    </dgm:pt>
    <dgm:pt modelId="{39167D7A-0D12-49F4-850A-A343770ACBE4}">
      <dgm:prSet/>
      <dgm:spPr/>
      <dgm:t>
        <a:bodyPr/>
        <a:lstStyle/>
        <a:p>
          <a:r>
            <a:rPr lang="en-US" dirty="0"/>
            <a:t>Search by category</a:t>
          </a:r>
        </a:p>
      </dgm:t>
    </dgm:pt>
    <dgm:pt modelId="{3CCDB74C-CC8F-4C1F-AB9C-2901F25E2A0C}" type="parTrans" cxnId="{0CE992A4-DCCE-477E-8C17-D6C8C253C22F}">
      <dgm:prSet/>
      <dgm:spPr/>
      <dgm:t>
        <a:bodyPr/>
        <a:lstStyle/>
        <a:p>
          <a:endParaRPr lang="en-US"/>
        </a:p>
      </dgm:t>
    </dgm:pt>
    <dgm:pt modelId="{BD355290-902F-4271-94CB-FC0D80DB192D}" type="sibTrans" cxnId="{0CE992A4-DCCE-477E-8C17-D6C8C253C22F}">
      <dgm:prSet/>
      <dgm:spPr/>
      <dgm:t>
        <a:bodyPr/>
        <a:lstStyle/>
        <a:p>
          <a:endParaRPr lang="en-US"/>
        </a:p>
      </dgm:t>
    </dgm:pt>
    <dgm:pt modelId="{34FAE88E-1153-48A8-9A40-C9B39C70CCAB}" type="pres">
      <dgm:prSet presAssocID="{9734C73F-9113-4332-A920-4C9D9F8F40D1}" presName="linearFlow" presStyleCnt="0">
        <dgm:presLayoutVars>
          <dgm:dir/>
          <dgm:animLvl val="lvl"/>
          <dgm:resizeHandles val="exact"/>
        </dgm:presLayoutVars>
      </dgm:prSet>
      <dgm:spPr/>
    </dgm:pt>
    <dgm:pt modelId="{4FFD15DD-344E-41E4-99F1-3C64DE9D61E0}" type="pres">
      <dgm:prSet presAssocID="{381FE311-E057-4F8B-927C-B890723D4BDD}" presName="composite" presStyleCnt="0"/>
      <dgm:spPr/>
    </dgm:pt>
    <dgm:pt modelId="{F6D0DF53-4827-4B46-BD03-9624B4EF9BED}" type="pres">
      <dgm:prSet presAssocID="{381FE311-E057-4F8B-927C-B890723D4BDD}" presName="parentText" presStyleLbl="alignNode1" presStyleIdx="0" presStyleCnt="4">
        <dgm:presLayoutVars>
          <dgm:chMax val="1"/>
          <dgm:bulletEnabled val="1"/>
        </dgm:presLayoutVars>
      </dgm:prSet>
      <dgm:spPr/>
    </dgm:pt>
    <dgm:pt modelId="{09C5C7B4-A68F-4927-89CC-9444883A319D}" type="pres">
      <dgm:prSet presAssocID="{381FE311-E057-4F8B-927C-B890723D4BDD}" presName="descendantText" presStyleLbl="alignAcc1" presStyleIdx="0" presStyleCnt="4">
        <dgm:presLayoutVars>
          <dgm:bulletEnabled val="1"/>
        </dgm:presLayoutVars>
      </dgm:prSet>
      <dgm:spPr/>
    </dgm:pt>
    <dgm:pt modelId="{FEB192AB-4C08-40E0-A9D7-C1988D887819}" type="pres">
      <dgm:prSet presAssocID="{452237AF-DC14-45E2-BEAA-CD3B56D7BCAE}" presName="sp" presStyleCnt="0"/>
      <dgm:spPr/>
    </dgm:pt>
    <dgm:pt modelId="{F67295B1-08FA-4F64-A222-7B5043E49BF4}" type="pres">
      <dgm:prSet presAssocID="{4EEA1B31-188D-4292-9D43-B09E700D427A}" presName="composite" presStyleCnt="0"/>
      <dgm:spPr/>
    </dgm:pt>
    <dgm:pt modelId="{746AF672-AC5C-425A-9E02-AEE3F0D39663}" type="pres">
      <dgm:prSet presAssocID="{4EEA1B31-188D-4292-9D43-B09E700D427A}" presName="parentText" presStyleLbl="alignNode1" presStyleIdx="1" presStyleCnt="4">
        <dgm:presLayoutVars>
          <dgm:chMax val="1"/>
          <dgm:bulletEnabled val="1"/>
        </dgm:presLayoutVars>
      </dgm:prSet>
      <dgm:spPr/>
    </dgm:pt>
    <dgm:pt modelId="{C541ACAB-CD2F-46CF-AB8D-9769AB5389AD}" type="pres">
      <dgm:prSet presAssocID="{4EEA1B31-188D-4292-9D43-B09E700D427A}" presName="descendantText" presStyleLbl="alignAcc1" presStyleIdx="1" presStyleCnt="4">
        <dgm:presLayoutVars>
          <dgm:bulletEnabled val="1"/>
        </dgm:presLayoutVars>
      </dgm:prSet>
      <dgm:spPr/>
    </dgm:pt>
    <dgm:pt modelId="{334ACB0A-5204-4D67-9424-38534F807A92}" type="pres">
      <dgm:prSet presAssocID="{B070AD74-8F49-409A-BEE5-3DDF31592D1A}" presName="sp" presStyleCnt="0"/>
      <dgm:spPr/>
    </dgm:pt>
    <dgm:pt modelId="{23DA22C4-F751-4E8F-9A0E-FE25BF3364E4}" type="pres">
      <dgm:prSet presAssocID="{5DC7EAE0-755F-43E7-B27D-C0A1186894E3}" presName="composite" presStyleCnt="0"/>
      <dgm:spPr/>
    </dgm:pt>
    <dgm:pt modelId="{F0FCCC63-0A6F-4A86-9875-8A1B24F4BA9C}" type="pres">
      <dgm:prSet presAssocID="{5DC7EAE0-755F-43E7-B27D-C0A1186894E3}" presName="parentText" presStyleLbl="alignNode1" presStyleIdx="2" presStyleCnt="4" custLinFactNeighborY="0">
        <dgm:presLayoutVars>
          <dgm:chMax val="1"/>
          <dgm:bulletEnabled val="1"/>
        </dgm:presLayoutVars>
      </dgm:prSet>
      <dgm:spPr/>
    </dgm:pt>
    <dgm:pt modelId="{46BEFB89-31E3-4F73-9486-142BBD1263CE}" type="pres">
      <dgm:prSet presAssocID="{5DC7EAE0-755F-43E7-B27D-C0A1186894E3}" presName="descendantText" presStyleLbl="alignAcc1" presStyleIdx="2" presStyleCnt="4" custLinFactNeighborY="0">
        <dgm:presLayoutVars>
          <dgm:bulletEnabled val="1"/>
        </dgm:presLayoutVars>
      </dgm:prSet>
      <dgm:spPr/>
    </dgm:pt>
    <dgm:pt modelId="{2E93C558-65C3-419E-A4D1-79CA40C7C711}" type="pres">
      <dgm:prSet presAssocID="{0AF3B494-1DEA-43D6-90EE-3B897120B3DA}" presName="sp" presStyleCnt="0"/>
      <dgm:spPr/>
    </dgm:pt>
    <dgm:pt modelId="{ED094342-A5C2-45C5-B196-9D5F33F891D0}" type="pres">
      <dgm:prSet presAssocID="{A2927978-D6C9-4ECA-BD99-FA426DF2B865}" presName="composite" presStyleCnt="0"/>
      <dgm:spPr/>
    </dgm:pt>
    <dgm:pt modelId="{D72C3CD8-B13E-4454-BC99-53DC5DA3BC8B}" type="pres">
      <dgm:prSet presAssocID="{A2927978-D6C9-4ECA-BD99-FA426DF2B865}" presName="parentText" presStyleLbl="alignNode1" presStyleIdx="3" presStyleCnt="4" custLinFactNeighborY="0">
        <dgm:presLayoutVars>
          <dgm:chMax val="1"/>
          <dgm:bulletEnabled val="1"/>
        </dgm:presLayoutVars>
      </dgm:prSet>
      <dgm:spPr/>
    </dgm:pt>
    <dgm:pt modelId="{203BE9DC-302C-4940-8F2C-6A171CD92B91}" type="pres">
      <dgm:prSet presAssocID="{A2927978-D6C9-4ECA-BD99-FA426DF2B865}" presName="descendantText" presStyleLbl="alignAcc1" presStyleIdx="3" presStyleCnt="4">
        <dgm:presLayoutVars>
          <dgm:bulletEnabled val="1"/>
        </dgm:presLayoutVars>
      </dgm:prSet>
      <dgm:spPr/>
    </dgm:pt>
  </dgm:ptLst>
  <dgm:cxnLst>
    <dgm:cxn modelId="{0AF8F10D-F1FF-4EA8-8AD5-94F7AD0C731D}" srcId="{9734C73F-9113-4332-A920-4C9D9F8F40D1}" destId="{A2927978-D6C9-4ECA-BD99-FA426DF2B865}" srcOrd="3" destOrd="0" parTransId="{9CE88EB5-4DA9-4EFB-AAB8-440481882A88}" sibTransId="{35B4CE82-76C3-43FC-A0F0-97A00D77DA88}"/>
    <dgm:cxn modelId="{97691C1A-26D1-4AFC-8DCF-9DAB327CF51F}" type="presOf" srcId="{62FDF083-1BB5-4318-9E76-118894C2A94A}" destId="{C541ACAB-CD2F-46CF-AB8D-9769AB5389AD}" srcOrd="0" destOrd="0" presId="urn:microsoft.com/office/officeart/2005/8/layout/chevron2"/>
    <dgm:cxn modelId="{764B4923-F12F-4340-B5B1-8C30AD38FA15}" srcId="{5DC7EAE0-755F-43E7-B27D-C0A1186894E3}" destId="{F72EB738-8065-4543-85A2-F6274B4690F5}" srcOrd="0" destOrd="0" parTransId="{5D5A6506-C21C-4799-AA79-77CAA3A2FA4C}" sibTransId="{17B97A4F-2608-4727-9AA4-E9FD529FCE40}"/>
    <dgm:cxn modelId="{67843D28-23DD-43C2-8172-6B116BB3814F}" type="presOf" srcId="{5DC7EAE0-755F-43E7-B27D-C0A1186894E3}" destId="{F0FCCC63-0A6F-4A86-9875-8A1B24F4BA9C}" srcOrd="0" destOrd="0" presId="urn:microsoft.com/office/officeart/2005/8/layout/chevron2"/>
    <dgm:cxn modelId="{08377B30-6D9B-43BC-80D1-A833A3330E5A}" srcId="{9734C73F-9113-4332-A920-4C9D9F8F40D1}" destId="{4EEA1B31-188D-4292-9D43-B09E700D427A}" srcOrd="1" destOrd="0" parTransId="{64AA2678-921A-4B3F-B11B-79CBEDA092D2}" sibTransId="{B070AD74-8F49-409A-BEE5-3DDF31592D1A}"/>
    <dgm:cxn modelId="{8C3B6836-ED92-4D67-AD99-5143057F0CA9}" type="presOf" srcId="{381FE311-E057-4F8B-927C-B890723D4BDD}" destId="{F6D0DF53-4827-4B46-BD03-9624B4EF9BED}" srcOrd="0" destOrd="0" presId="urn:microsoft.com/office/officeart/2005/8/layout/chevron2"/>
    <dgm:cxn modelId="{317AEC40-E6E4-4F03-9B86-D71533383D2B}" srcId="{9734C73F-9113-4332-A920-4C9D9F8F40D1}" destId="{5DC7EAE0-755F-43E7-B27D-C0A1186894E3}" srcOrd="2" destOrd="0" parTransId="{7894825D-7B0B-45E7-9C09-E201FE4F476F}" sibTransId="{0AF3B494-1DEA-43D6-90EE-3B897120B3DA}"/>
    <dgm:cxn modelId="{CA958A60-CCF5-4573-8E98-3934AA0A0D01}" type="presOf" srcId="{9734C73F-9113-4332-A920-4C9D9F8F40D1}" destId="{34FAE88E-1153-48A8-9A40-C9B39C70CCAB}" srcOrd="0" destOrd="0" presId="urn:microsoft.com/office/officeart/2005/8/layout/chevron2"/>
    <dgm:cxn modelId="{D9CF6C51-3C9E-4C13-88EB-957018141BC2}" type="presOf" srcId="{A2927978-D6C9-4ECA-BD99-FA426DF2B865}" destId="{D72C3CD8-B13E-4454-BC99-53DC5DA3BC8B}" srcOrd="0" destOrd="0" presId="urn:microsoft.com/office/officeart/2005/8/layout/chevron2"/>
    <dgm:cxn modelId="{D7915785-7052-4F14-BAA4-32EEDEED146C}" srcId="{9734C73F-9113-4332-A920-4C9D9F8F40D1}" destId="{381FE311-E057-4F8B-927C-B890723D4BDD}" srcOrd="0" destOrd="0" parTransId="{64BCDA2D-3457-4F64-A488-4A31E8EA969F}" sibTransId="{452237AF-DC14-45E2-BEAA-CD3B56D7BCAE}"/>
    <dgm:cxn modelId="{0CE992A4-DCCE-477E-8C17-D6C8C253C22F}" srcId="{A2927978-D6C9-4ECA-BD99-FA426DF2B865}" destId="{39167D7A-0D12-49F4-850A-A343770ACBE4}" srcOrd="0" destOrd="0" parTransId="{3CCDB74C-CC8F-4C1F-AB9C-2901F25E2A0C}" sibTransId="{BD355290-902F-4271-94CB-FC0D80DB192D}"/>
    <dgm:cxn modelId="{627396BC-062C-42AD-97C3-EDE31E76BFC7}" srcId="{4EEA1B31-188D-4292-9D43-B09E700D427A}" destId="{62FDF083-1BB5-4318-9E76-118894C2A94A}" srcOrd="0" destOrd="0" parTransId="{737872B8-4891-4F27-8AFF-2883CD8C42C3}" sibTransId="{7179C10A-D298-49FC-9DBE-C5C488ACA4A2}"/>
    <dgm:cxn modelId="{9F0602CE-868C-4A67-8EF9-B7BDBCD1DCBD}" type="presOf" srcId="{39167D7A-0D12-49F4-850A-A343770ACBE4}" destId="{203BE9DC-302C-4940-8F2C-6A171CD92B91}" srcOrd="0" destOrd="0" presId="urn:microsoft.com/office/officeart/2005/8/layout/chevron2"/>
    <dgm:cxn modelId="{5B863CDF-F3F8-4119-99EF-7F366FF66F5F}" srcId="{381FE311-E057-4F8B-927C-B890723D4BDD}" destId="{30D1636D-B59D-446D-8CB4-3EAD6F831FC0}" srcOrd="0" destOrd="0" parTransId="{849C8F2C-1437-4DA5-8155-2673943B8434}" sibTransId="{CCE88AAE-0DC7-4BA1-921C-E589BB1A4937}"/>
    <dgm:cxn modelId="{A84B84E3-2005-4902-BE18-54AB2A7C09B0}" type="presOf" srcId="{F72EB738-8065-4543-85A2-F6274B4690F5}" destId="{46BEFB89-31E3-4F73-9486-142BBD1263CE}" srcOrd="0" destOrd="0" presId="urn:microsoft.com/office/officeart/2005/8/layout/chevron2"/>
    <dgm:cxn modelId="{11F7B8F7-951D-4B3B-B7DD-CA089E8E744D}" type="presOf" srcId="{30D1636D-B59D-446D-8CB4-3EAD6F831FC0}" destId="{09C5C7B4-A68F-4927-89CC-9444883A319D}" srcOrd="0" destOrd="0" presId="urn:microsoft.com/office/officeart/2005/8/layout/chevron2"/>
    <dgm:cxn modelId="{645EF2FB-9357-445C-B26E-6507A7B4E105}" type="presOf" srcId="{4EEA1B31-188D-4292-9D43-B09E700D427A}" destId="{746AF672-AC5C-425A-9E02-AEE3F0D39663}" srcOrd="0" destOrd="0" presId="urn:microsoft.com/office/officeart/2005/8/layout/chevron2"/>
    <dgm:cxn modelId="{6D1E3AAC-D4E4-491C-A9C7-1E2ED9560128}" type="presParOf" srcId="{34FAE88E-1153-48A8-9A40-C9B39C70CCAB}" destId="{4FFD15DD-344E-41E4-99F1-3C64DE9D61E0}" srcOrd="0" destOrd="0" presId="urn:microsoft.com/office/officeart/2005/8/layout/chevron2"/>
    <dgm:cxn modelId="{31506B2D-123A-4CF2-B7F0-59EA6D749EF9}" type="presParOf" srcId="{4FFD15DD-344E-41E4-99F1-3C64DE9D61E0}" destId="{F6D0DF53-4827-4B46-BD03-9624B4EF9BED}" srcOrd="0" destOrd="0" presId="urn:microsoft.com/office/officeart/2005/8/layout/chevron2"/>
    <dgm:cxn modelId="{02C478E7-7CFA-4193-8EF1-1C4A5CA0272A}" type="presParOf" srcId="{4FFD15DD-344E-41E4-99F1-3C64DE9D61E0}" destId="{09C5C7B4-A68F-4927-89CC-9444883A319D}" srcOrd="1" destOrd="0" presId="urn:microsoft.com/office/officeart/2005/8/layout/chevron2"/>
    <dgm:cxn modelId="{8A155CE3-D8A9-4D27-A4EE-BA1778D89C9C}" type="presParOf" srcId="{34FAE88E-1153-48A8-9A40-C9B39C70CCAB}" destId="{FEB192AB-4C08-40E0-A9D7-C1988D887819}" srcOrd="1" destOrd="0" presId="urn:microsoft.com/office/officeart/2005/8/layout/chevron2"/>
    <dgm:cxn modelId="{236C787E-5557-46E2-B254-43EFE0D95D33}" type="presParOf" srcId="{34FAE88E-1153-48A8-9A40-C9B39C70CCAB}" destId="{F67295B1-08FA-4F64-A222-7B5043E49BF4}" srcOrd="2" destOrd="0" presId="urn:microsoft.com/office/officeart/2005/8/layout/chevron2"/>
    <dgm:cxn modelId="{5F704123-2819-4D3A-A9C7-BF9C726EAF1D}" type="presParOf" srcId="{F67295B1-08FA-4F64-A222-7B5043E49BF4}" destId="{746AF672-AC5C-425A-9E02-AEE3F0D39663}" srcOrd="0" destOrd="0" presId="urn:microsoft.com/office/officeart/2005/8/layout/chevron2"/>
    <dgm:cxn modelId="{4B992A27-DD12-4162-A18D-A4AB903B3CB0}" type="presParOf" srcId="{F67295B1-08FA-4F64-A222-7B5043E49BF4}" destId="{C541ACAB-CD2F-46CF-AB8D-9769AB5389AD}" srcOrd="1" destOrd="0" presId="urn:microsoft.com/office/officeart/2005/8/layout/chevron2"/>
    <dgm:cxn modelId="{4745ABC2-F8D0-418B-995F-A757F25C2BA4}" type="presParOf" srcId="{34FAE88E-1153-48A8-9A40-C9B39C70CCAB}" destId="{334ACB0A-5204-4D67-9424-38534F807A92}" srcOrd="3" destOrd="0" presId="urn:microsoft.com/office/officeart/2005/8/layout/chevron2"/>
    <dgm:cxn modelId="{3B17E283-5700-47A0-A4B7-93B7EBE55A3A}" type="presParOf" srcId="{34FAE88E-1153-48A8-9A40-C9B39C70CCAB}" destId="{23DA22C4-F751-4E8F-9A0E-FE25BF3364E4}" srcOrd="4" destOrd="0" presId="urn:microsoft.com/office/officeart/2005/8/layout/chevron2"/>
    <dgm:cxn modelId="{487F2460-D1A7-4A89-82D8-FDDFCDB47EF7}" type="presParOf" srcId="{23DA22C4-F751-4E8F-9A0E-FE25BF3364E4}" destId="{F0FCCC63-0A6F-4A86-9875-8A1B24F4BA9C}" srcOrd="0" destOrd="0" presId="urn:microsoft.com/office/officeart/2005/8/layout/chevron2"/>
    <dgm:cxn modelId="{FA5A6674-648C-4A1C-B573-9B6BBB11BA2F}" type="presParOf" srcId="{23DA22C4-F751-4E8F-9A0E-FE25BF3364E4}" destId="{46BEFB89-31E3-4F73-9486-142BBD1263CE}" srcOrd="1" destOrd="0" presId="urn:microsoft.com/office/officeart/2005/8/layout/chevron2"/>
    <dgm:cxn modelId="{1C1F442B-4667-4F01-BB0B-F9041BE26591}" type="presParOf" srcId="{34FAE88E-1153-48A8-9A40-C9B39C70CCAB}" destId="{2E93C558-65C3-419E-A4D1-79CA40C7C711}" srcOrd="5" destOrd="0" presId="urn:microsoft.com/office/officeart/2005/8/layout/chevron2"/>
    <dgm:cxn modelId="{89E4130D-BD27-4E36-BCFA-1BCCAD74CAD5}" type="presParOf" srcId="{34FAE88E-1153-48A8-9A40-C9B39C70CCAB}" destId="{ED094342-A5C2-45C5-B196-9D5F33F891D0}" srcOrd="6" destOrd="0" presId="urn:microsoft.com/office/officeart/2005/8/layout/chevron2"/>
    <dgm:cxn modelId="{5B71577B-DDCE-4D92-A714-A9ADC473F340}" type="presParOf" srcId="{ED094342-A5C2-45C5-B196-9D5F33F891D0}" destId="{D72C3CD8-B13E-4454-BC99-53DC5DA3BC8B}" srcOrd="0" destOrd="0" presId="urn:microsoft.com/office/officeart/2005/8/layout/chevron2"/>
    <dgm:cxn modelId="{BE68FC7F-A063-4CC3-ADB2-D9711C611A1A}" type="presParOf" srcId="{ED094342-A5C2-45C5-B196-9D5F33F891D0}" destId="{203BE9DC-302C-4940-8F2C-6A171CD92B9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41E23-4F07-4A90-882B-DFE1EDA37CE7}">
      <dsp:nvSpPr>
        <dsp:cNvPr id="0" name=""/>
        <dsp:cNvSpPr/>
      </dsp:nvSpPr>
      <dsp:spPr>
        <a:xfrm>
          <a:off x="0" y="2074"/>
          <a:ext cx="9125784" cy="633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en-US" sz="2200" u="sng" kern="1200" dirty="0"/>
            <a:t>Front/Back End</a:t>
          </a:r>
        </a:p>
      </dsp:txBody>
      <dsp:txXfrm>
        <a:off x="0" y="2074"/>
        <a:ext cx="9125784" cy="633600"/>
      </dsp:txXfrm>
    </dsp:sp>
    <dsp:sp modelId="{B4E8EDA4-E0F7-49E1-93D4-5A7D78AE1549}">
      <dsp:nvSpPr>
        <dsp:cNvPr id="0" name=""/>
        <dsp:cNvSpPr/>
      </dsp:nvSpPr>
      <dsp:spPr>
        <a:xfrm>
          <a:off x="0" y="635674"/>
          <a:ext cx="9125784" cy="33214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JavaScript</a:t>
          </a:r>
        </a:p>
        <a:p>
          <a:pPr marL="228600" lvl="1" indent="-228600" algn="l" defTabSz="977900" rtl="0">
            <a:lnSpc>
              <a:spcPct val="90000"/>
            </a:lnSpc>
            <a:spcBef>
              <a:spcPct val="0"/>
            </a:spcBef>
            <a:spcAft>
              <a:spcPct val="15000"/>
            </a:spcAft>
            <a:buChar char="•"/>
          </a:pPr>
          <a:r>
            <a:rPr lang="en-US" sz="2200" kern="1200" dirty="0"/>
            <a:t>MySQL</a:t>
          </a:r>
        </a:p>
        <a:p>
          <a:pPr marL="228600" lvl="1" indent="-228600" algn="l" defTabSz="977900" rtl="0">
            <a:lnSpc>
              <a:spcPct val="90000"/>
            </a:lnSpc>
            <a:spcBef>
              <a:spcPct val="0"/>
            </a:spcBef>
            <a:spcAft>
              <a:spcPct val="15000"/>
            </a:spcAft>
            <a:buChar char="•"/>
          </a:pPr>
          <a:r>
            <a:rPr lang="en-US" sz="2200" kern="1200" dirty="0" err="1"/>
            <a:t>Sequelize</a:t>
          </a:r>
        </a:p>
        <a:p>
          <a:pPr marL="228600" lvl="1" indent="-228600" algn="l" defTabSz="977900" rtl="0">
            <a:lnSpc>
              <a:spcPct val="90000"/>
            </a:lnSpc>
            <a:spcBef>
              <a:spcPct val="0"/>
            </a:spcBef>
            <a:spcAft>
              <a:spcPct val="15000"/>
            </a:spcAft>
            <a:buChar char="•"/>
          </a:pPr>
          <a:r>
            <a:rPr lang="en-US" sz="2200" kern="1200" dirty="0" err="1"/>
            <a:t>JQuery</a:t>
          </a:r>
        </a:p>
        <a:p>
          <a:pPr marL="228600" lvl="1" indent="-228600" algn="l" defTabSz="977900" rtl="0">
            <a:lnSpc>
              <a:spcPct val="90000"/>
            </a:lnSpc>
            <a:spcBef>
              <a:spcPct val="0"/>
            </a:spcBef>
            <a:spcAft>
              <a:spcPct val="15000"/>
            </a:spcAft>
            <a:buChar char="•"/>
          </a:pPr>
          <a:r>
            <a:rPr lang="en-US" sz="2200" kern="1200" dirty="0" err="1"/>
            <a:t>Bcrypt</a:t>
          </a:r>
        </a:p>
        <a:p>
          <a:pPr marL="228600" lvl="1" indent="-228600" algn="l" defTabSz="977900" rtl="0">
            <a:lnSpc>
              <a:spcPct val="90000"/>
            </a:lnSpc>
            <a:spcBef>
              <a:spcPct val="0"/>
            </a:spcBef>
            <a:spcAft>
              <a:spcPct val="15000"/>
            </a:spcAft>
            <a:buChar char="•"/>
          </a:pPr>
          <a:r>
            <a:rPr lang="en-US" sz="2200" kern="1200" dirty="0"/>
            <a:t>Image to Base64</a:t>
          </a:r>
        </a:p>
        <a:p>
          <a:pPr marL="228600" lvl="1" indent="-228600" algn="l" defTabSz="977900" rtl="0">
            <a:lnSpc>
              <a:spcPct val="90000"/>
            </a:lnSpc>
            <a:spcBef>
              <a:spcPct val="0"/>
            </a:spcBef>
            <a:spcAft>
              <a:spcPct val="15000"/>
            </a:spcAft>
            <a:buChar char="•"/>
          </a:pPr>
          <a:r>
            <a:rPr lang="en-US" sz="2200" kern="1200" dirty="0">
              <a:solidFill>
                <a:srgbClr val="000000"/>
              </a:solidFill>
            </a:rPr>
            <a:t>Html</a:t>
          </a:r>
        </a:p>
        <a:p>
          <a:pPr marL="228600" lvl="1" indent="-228600" algn="l" defTabSz="977900" rtl="0">
            <a:lnSpc>
              <a:spcPct val="90000"/>
            </a:lnSpc>
            <a:spcBef>
              <a:spcPct val="0"/>
            </a:spcBef>
            <a:spcAft>
              <a:spcPct val="15000"/>
            </a:spcAft>
            <a:buChar char="•"/>
          </a:pPr>
          <a:r>
            <a:rPr lang="en-US" sz="2200" kern="1200" dirty="0">
              <a:solidFill>
                <a:srgbClr val="000000"/>
              </a:solidFill>
            </a:rPr>
            <a:t>CSS</a:t>
          </a:r>
        </a:p>
        <a:p>
          <a:pPr marL="228600" lvl="1" indent="-228600" algn="l" defTabSz="977900" rtl="0">
            <a:lnSpc>
              <a:spcPct val="90000"/>
            </a:lnSpc>
            <a:spcBef>
              <a:spcPct val="0"/>
            </a:spcBef>
            <a:spcAft>
              <a:spcPct val="15000"/>
            </a:spcAft>
            <a:buChar char="•"/>
          </a:pPr>
          <a:r>
            <a:rPr lang="en-US" sz="2200" kern="1200" dirty="0">
              <a:solidFill>
                <a:srgbClr val="000000"/>
              </a:solidFill>
            </a:rPr>
            <a:t>Font Awesome </a:t>
          </a:r>
        </a:p>
      </dsp:txBody>
      <dsp:txXfrm>
        <a:off x="0" y="635674"/>
        <a:ext cx="9125784" cy="3321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0DF53-4827-4B46-BD03-9624B4EF9BED}">
      <dsp:nvSpPr>
        <dsp:cNvPr id="0" name=""/>
        <dsp:cNvSpPr/>
      </dsp:nvSpPr>
      <dsp:spPr>
        <a:xfrm rot="5400000">
          <a:off x="-148306" y="149285"/>
          <a:ext cx="988707" cy="692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endParaRPr lang="en-US" sz="2000" kern="1200"/>
        </a:p>
      </dsp:txBody>
      <dsp:txXfrm rot="-5400000">
        <a:off x="1" y="347027"/>
        <a:ext cx="692095" cy="296612"/>
      </dsp:txXfrm>
    </dsp:sp>
    <dsp:sp modelId="{09C5C7B4-A68F-4927-89CC-9444883A319D}">
      <dsp:nvSpPr>
        <dsp:cNvPr id="0" name=""/>
        <dsp:cNvSpPr/>
      </dsp:nvSpPr>
      <dsp:spPr>
        <a:xfrm rot="5400000">
          <a:off x="4326976" y="-3633901"/>
          <a:ext cx="642660" cy="79124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t>Filter by community or group</a:t>
          </a:r>
        </a:p>
      </dsp:txBody>
      <dsp:txXfrm rot="-5400000">
        <a:off x="692095" y="32352"/>
        <a:ext cx="7881050" cy="579916"/>
      </dsp:txXfrm>
    </dsp:sp>
    <dsp:sp modelId="{746AF672-AC5C-425A-9E02-AEE3F0D39663}">
      <dsp:nvSpPr>
        <dsp:cNvPr id="0" name=""/>
        <dsp:cNvSpPr/>
      </dsp:nvSpPr>
      <dsp:spPr>
        <a:xfrm rot="5400000">
          <a:off x="-148306" y="986810"/>
          <a:ext cx="988707" cy="692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endParaRPr lang="en-US" sz="2000" kern="1200" dirty="0"/>
        </a:p>
      </dsp:txBody>
      <dsp:txXfrm rot="-5400000">
        <a:off x="1" y="1184552"/>
        <a:ext cx="692095" cy="296612"/>
      </dsp:txXfrm>
    </dsp:sp>
    <dsp:sp modelId="{C541ACAB-CD2F-46CF-AB8D-9769AB5389AD}">
      <dsp:nvSpPr>
        <dsp:cNvPr id="0" name=""/>
        <dsp:cNvSpPr/>
      </dsp:nvSpPr>
      <dsp:spPr>
        <a:xfrm rot="5400000">
          <a:off x="4326976" y="-2796376"/>
          <a:ext cx="642660" cy="79124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t>Email seller of purchase </a:t>
          </a:r>
        </a:p>
      </dsp:txBody>
      <dsp:txXfrm rot="-5400000">
        <a:off x="692095" y="869877"/>
        <a:ext cx="7881050" cy="579916"/>
      </dsp:txXfrm>
    </dsp:sp>
    <dsp:sp modelId="{F0FCCC63-0A6F-4A86-9875-8A1B24F4BA9C}">
      <dsp:nvSpPr>
        <dsp:cNvPr id="0" name=""/>
        <dsp:cNvSpPr/>
      </dsp:nvSpPr>
      <dsp:spPr>
        <a:xfrm rot="5400000">
          <a:off x="-148306" y="1824335"/>
          <a:ext cx="988707" cy="692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endParaRPr lang="en-US" sz="2000" kern="1200" dirty="0"/>
        </a:p>
      </dsp:txBody>
      <dsp:txXfrm rot="-5400000">
        <a:off x="1" y="2022077"/>
        <a:ext cx="692095" cy="296612"/>
      </dsp:txXfrm>
    </dsp:sp>
    <dsp:sp modelId="{46BEFB89-31E3-4F73-9486-142BBD1263CE}">
      <dsp:nvSpPr>
        <dsp:cNvPr id="0" name=""/>
        <dsp:cNvSpPr/>
      </dsp:nvSpPr>
      <dsp:spPr>
        <a:xfrm rot="5400000">
          <a:off x="4326976" y="-1958851"/>
          <a:ext cx="642660" cy="79124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t>Add shopping cart </a:t>
          </a:r>
        </a:p>
      </dsp:txBody>
      <dsp:txXfrm rot="-5400000">
        <a:off x="692095" y="1707402"/>
        <a:ext cx="7881050" cy="579916"/>
      </dsp:txXfrm>
    </dsp:sp>
    <dsp:sp modelId="{D72C3CD8-B13E-4454-BC99-53DC5DA3BC8B}">
      <dsp:nvSpPr>
        <dsp:cNvPr id="0" name=""/>
        <dsp:cNvSpPr/>
      </dsp:nvSpPr>
      <dsp:spPr>
        <a:xfrm rot="5400000">
          <a:off x="-148306" y="2661860"/>
          <a:ext cx="988707" cy="692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endParaRPr lang="en-US" sz="2000" kern="1200" dirty="0"/>
        </a:p>
      </dsp:txBody>
      <dsp:txXfrm rot="-5400000">
        <a:off x="1" y="2859602"/>
        <a:ext cx="692095" cy="296612"/>
      </dsp:txXfrm>
    </dsp:sp>
    <dsp:sp modelId="{203BE9DC-302C-4940-8F2C-6A171CD92B91}">
      <dsp:nvSpPr>
        <dsp:cNvPr id="0" name=""/>
        <dsp:cNvSpPr/>
      </dsp:nvSpPr>
      <dsp:spPr>
        <a:xfrm rot="5400000">
          <a:off x="4326976" y="-1121326"/>
          <a:ext cx="642660" cy="79124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t>Search by category</a:t>
          </a:r>
        </a:p>
      </dsp:txBody>
      <dsp:txXfrm rot="-5400000">
        <a:off x="692095" y="2544927"/>
        <a:ext cx="7881050" cy="5799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9567-25E2-4330-B0E7-E0A2EB69E498}" type="datetimeFigureOut">
              <a:rPr lang="en-US" smtClean="0"/>
              <a:t>12/11/2018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026A47C-E14E-41FC-A326-8D605AF72B0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69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9567-25E2-4330-B0E7-E0A2EB69E49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6A47C-E14E-41FC-A326-8D605AF72B0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3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9567-25E2-4330-B0E7-E0A2EB69E49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6A47C-E14E-41FC-A326-8D605AF72B0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167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9567-25E2-4330-B0E7-E0A2EB69E49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6A47C-E14E-41FC-A326-8D605AF72B0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9567-25E2-4330-B0E7-E0A2EB69E49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6A47C-E14E-41FC-A326-8D605AF72B0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32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9567-25E2-4330-B0E7-E0A2EB69E498}"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6A47C-E14E-41FC-A326-8D605AF72B0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09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9567-25E2-4330-B0E7-E0A2EB69E498}"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6A47C-E14E-41FC-A326-8D605AF72B0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781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9567-25E2-4330-B0E7-E0A2EB69E498}"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6A47C-E14E-41FC-A326-8D605AF72B0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526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9567-25E2-4330-B0E7-E0A2EB69E498}"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26A47C-E14E-41FC-A326-8D605AF72B05}" type="slidenum">
              <a:rPr lang="en-US" smtClean="0"/>
              <a:t>‹#›</a:t>
            </a:fld>
            <a:endParaRPr lang="en-US"/>
          </a:p>
        </p:txBody>
      </p:sp>
    </p:spTree>
    <p:extLst>
      <p:ext uri="{BB962C8B-B14F-4D97-AF65-F5344CB8AC3E}">
        <p14:creationId xmlns:p14="http://schemas.microsoft.com/office/powerpoint/2010/main" val="159608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9567-25E2-4330-B0E7-E0A2EB69E498}"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6A47C-E14E-41FC-A326-8D605AF72B0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16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ED19567-25E2-4330-B0E7-E0A2EB69E498}" type="datetimeFigureOut">
              <a:rPr lang="en-US" smtClean="0"/>
              <a:t>12/11/2018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026A47C-E14E-41FC-A326-8D605AF72B0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82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D19567-25E2-4330-B0E7-E0A2EB69E498}" type="datetimeFigureOut">
              <a:rPr lang="en-US" smtClean="0"/>
              <a:t>12/11/2018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026A47C-E14E-41FC-A326-8D605AF72B0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249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4801B-CD77-4148-8239-25C8F7ACE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897"/>
            <a:ext cx="12192000" cy="6942897"/>
          </a:xfrm>
          <a:prstGeom prst="rect">
            <a:avLst/>
          </a:prstGeom>
        </p:spPr>
      </p:pic>
      <p:sp>
        <p:nvSpPr>
          <p:cNvPr id="10" name="Content Placeholder 9"/>
          <p:cNvSpPr>
            <a:spLocks noGrp="1"/>
          </p:cNvSpPr>
          <p:nvPr>
            <p:ph idx="1"/>
          </p:nvPr>
        </p:nvSpPr>
        <p:spPr>
          <a:xfrm>
            <a:off x="484414" y="1464406"/>
            <a:ext cx="6012470" cy="4658826"/>
          </a:xfrm>
          <a:ln w="28575">
            <a:noFill/>
          </a:ln>
          <a:effectLst>
            <a:outerShdw blurRad="190500" dist="228600" dir="2700000" algn="ctr">
              <a:srgbClr val="000000">
                <a:alpha val="30000"/>
              </a:srgbClr>
            </a:outerShdw>
          </a:effectLst>
          <a:scene3d>
            <a:camera prst="perspectiveRight"/>
            <a:lightRig rig="glow" dir="t">
              <a:rot lat="0" lon="0" rev="4800000"/>
            </a:lightRig>
          </a:scene3d>
          <a:sp3d prstMaterial="matte">
            <a:bevelT w="127000" h="63500"/>
          </a:sp3d>
        </p:spPr>
        <p:style>
          <a:lnRef idx="2">
            <a:schemeClr val="dk1">
              <a:shade val="50000"/>
            </a:schemeClr>
          </a:lnRef>
          <a:fillRef idx="1003">
            <a:schemeClr val="dk1"/>
          </a:fillRef>
          <a:effectRef idx="0">
            <a:schemeClr val="dk1"/>
          </a:effectRef>
          <a:fontRef idx="minor">
            <a:schemeClr val="lt1"/>
          </a:fontRef>
        </p:style>
        <p:txBody>
          <a:bodyPr tIns="91440" bIns="91440" anchor="t">
            <a:noAutofit/>
          </a:bodyPr>
          <a:lstStyle/>
          <a:p>
            <a:pPr marL="0" indent="0" algn="ctr">
              <a:buNone/>
            </a:pPr>
            <a:endParaRPr lang="en-US" dirty="0">
              <a:solidFill>
                <a:schemeClr val="bg1"/>
              </a:solidFill>
              <a:latin typeface="Arial" panose="020B0604020202020204" pitchFamily="34" charset="0"/>
              <a:cs typeface="Arial" panose="020B0604020202020204" pitchFamily="34" charset="0"/>
            </a:endParaRPr>
          </a:p>
          <a:p>
            <a:pPr marL="0" indent="0" algn="ctr">
              <a:buNone/>
            </a:pPr>
            <a:r>
              <a:rPr lang="en-US" dirty="0">
                <a:solidFill>
                  <a:schemeClr val="bg1"/>
                </a:solidFill>
                <a:latin typeface="Arial" panose="020B0604020202020204" pitchFamily="34" charset="0"/>
                <a:cs typeface="Arial" panose="020B0604020202020204" pitchFamily="34" charset="0"/>
              </a:rPr>
              <a:t>This App is a localized version of </a:t>
            </a:r>
            <a:r>
              <a:rPr lang="en-US" dirty="0" err="1">
                <a:solidFill>
                  <a:schemeClr val="bg1"/>
                </a:solidFill>
                <a:latin typeface="Arial" panose="020B0604020202020204" pitchFamily="34" charset="0"/>
                <a:cs typeface="Arial" panose="020B0604020202020204" pitchFamily="34" charset="0"/>
              </a:rPr>
              <a:t>LetGo</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OfferUp</a:t>
            </a:r>
            <a:r>
              <a:rPr lang="en-US" dirty="0">
                <a:solidFill>
                  <a:schemeClr val="bg1"/>
                </a:solidFill>
                <a:latin typeface="Arial" panose="020B0604020202020204" pitchFamily="34" charset="0"/>
                <a:cs typeface="Arial" panose="020B0604020202020204" pitchFamily="34" charset="0"/>
              </a:rPr>
              <a:t>. You can buy items or post items. Its designed to alleviate need for zip code searches, and meeting stranger with fear of theft or scams. This simplifies the transaction because it will be with people in your community. </a:t>
            </a:r>
          </a:p>
          <a:p>
            <a:pPr marL="0" indent="0">
              <a:buNone/>
            </a:pPr>
            <a:r>
              <a:rPr lang="en-US" sz="1800" dirty="0">
                <a:solidFill>
                  <a:schemeClr val="bg1"/>
                </a:solidFill>
                <a:latin typeface="Arial" panose="020B0604020202020204" pitchFamily="34" charset="0"/>
                <a:cs typeface="Arial" panose="020B0604020202020204" pitchFamily="34" charset="0"/>
              </a:rPr>
              <a:t>Our Clients:</a:t>
            </a:r>
          </a:p>
          <a:p>
            <a:pPr>
              <a:buFont typeface="Wingdings" panose="05000000000000000000" pitchFamily="2" charset="2"/>
              <a:buChar char="Ø"/>
            </a:pPr>
            <a:r>
              <a:rPr lang="en-US" sz="1800" dirty="0">
                <a:solidFill>
                  <a:schemeClr val="bg1"/>
                </a:solidFill>
                <a:latin typeface="Arial" panose="020B0604020202020204" pitchFamily="34" charset="0"/>
                <a:cs typeface="Arial" panose="020B0604020202020204" pitchFamily="34" charset="0"/>
              </a:rPr>
              <a:t>HOA’s</a:t>
            </a:r>
          </a:p>
          <a:p>
            <a:pPr>
              <a:buFont typeface="Wingdings" panose="05000000000000000000" pitchFamily="2" charset="2"/>
              <a:buChar char="Ø"/>
            </a:pPr>
            <a:r>
              <a:rPr lang="en-US" sz="1800" dirty="0">
                <a:solidFill>
                  <a:schemeClr val="bg1"/>
                </a:solidFill>
                <a:latin typeface="Arial" panose="020B0604020202020204" pitchFamily="34" charset="0"/>
                <a:cs typeface="Arial" panose="020B0604020202020204" pitchFamily="34" charset="0"/>
              </a:rPr>
              <a:t>Subdivisions</a:t>
            </a:r>
          </a:p>
          <a:p>
            <a:pPr>
              <a:buFont typeface="Wingdings" panose="05000000000000000000" pitchFamily="2" charset="2"/>
              <a:buChar char="Ø"/>
            </a:pPr>
            <a:r>
              <a:rPr lang="en-US" sz="1800" dirty="0">
                <a:solidFill>
                  <a:schemeClr val="bg1"/>
                </a:solidFill>
                <a:latin typeface="Arial" panose="020B0604020202020204" pitchFamily="34" charset="0"/>
                <a:cs typeface="Arial" panose="020B0604020202020204" pitchFamily="34" charset="0"/>
              </a:rPr>
              <a:t>Clubs/Organizations</a:t>
            </a:r>
          </a:p>
        </p:txBody>
      </p:sp>
      <p:sp>
        <p:nvSpPr>
          <p:cNvPr id="3" name="Rectangle 2"/>
          <p:cNvSpPr/>
          <p:nvPr/>
        </p:nvSpPr>
        <p:spPr>
          <a:xfrm>
            <a:off x="2451369" y="316966"/>
            <a:ext cx="6832063" cy="830997"/>
          </a:xfrm>
          <a:prstGeom prst="rect">
            <a:avLst/>
          </a:prstGeom>
        </p:spPr>
        <p:txBody>
          <a:bodyPr wrap="none">
            <a:spAutoFit/>
          </a:bodyPr>
          <a:lstStyle/>
          <a:p>
            <a:pPr algn="ctr"/>
            <a:r>
              <a:rPr lang="en-US" sz="48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Second Hand Treasures</a:t>
            </a:r>
          </a:p>
        </p:txBody>
      </p:sp>
      <p:sp>
        <p:nvSpPr>
          <p:cNvPr id="8" name="Text Placeholder 10"/>
          <p:cNvSpPr txBox="1">
            <a:spLocks/>
          </p:cNvSpPr>
          <p:nvPr/>
        </p:nvSpPr>
        <p:spPr>
          <a:xfrm>
            <a:off x="7329250" y="3391110"/>
            <a:ext cx="3710365" cy="2848963"/>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600" kern="1200">
                <a:solidFill>
                  <a:schemeClr val="l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400" kern="1200" cap="none" baseline="0">
                <a:solidFill>
                  <a:schemeClr val="lt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200" kern="1200">
                <a:solidFill>
                  <a:schemeClr val="lt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cap="none" baseline="0">
                <a:solidFill>
                  <a:schemeClr val="lt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lt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lt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lt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lt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lt1"/>
                </a:solidFill>
                <a:effectLst/>
                <a:latin typeface="+mn-lt"/>
                <a:ea typeface="+mn-ea"/>
                <a:cs typeface="+mn-cs"/>
              </a:defRPr>
            </a:lvl9pPr>
          </a:lstStyle>
          <a:p>
            <a:r>
              <a:rPr lang="en-US" b="1" dirty="0">
                <a:solidFill>
                  <a:schemeClr val="bg1"/>
                </a:solidFill>
                <a:latin typeface="Arial" panose="020B0604020202020204" pitchFamily="34" charset="0"/>
                <a:cs typeface="Arial" panose="020B0604020202020204" pitchFamily="34" charset="0"/>
              </a:rPr>
              <a:t>Motivation</a:t>
            </a:r>
            <a:endParaRPr lang="en-US" dirty="0">
              <a:solidFill>
                <a:schemeClr val="bg1"/>
              </a:solidFill>
              <a:latin typeface="Gill Sans MT"/>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Suggestions from TA's.  Phil had idea to localize within communities. </a:t>
            </a:r>
            <a:endParaRPr lang="en-US">
              <a:solidFill>
                <a:schemeClr val="bg1"/>
              </a:solidFill>
            </a:endParaRPr>
          </a:p>
          <a:p>
            <a:r>
              <a:rPr lang="en-US" b="1" dirty="0">
                <a:solidFill>
                  <a:schemeClr val="bg1"/>
                </a:solidFill>
                <a:latin typeface="Arial" panose="020B0604020202020204" pitchFamily="34" charset="0"/>
                <a:cs typeface="Arial" panose="020B0604020202020204" pitchFamily="34" charset="0"/>
              </a:rPr>
              <a:t>Results</a:t>
            </a:r>
          </a:p>
          <a:p>
            <a:r>
              <a:rPr lang="en-US" dirty="0">
                <a:solidFill>
                  <a:schemeClr val="bg1"/>
                </a:solidFill>
                <a:latin typeface="Arial" panose="020B0604020202020204" pitchFamily="34" charset="0"/>
                <a:cs typeface="Arial" panose="020B0604020202020204" pitchFamily="34" charset="0"/>
              </a:rPr>
              <a:t>We were able to have all basic functionalities of registering, logging in, viewing items, and posting. </a:t>
            </a:r>
          </a:p>
        </p:txBody>
      </p:sp>
      <p:sp>
        <p:nvSpPr>
          <p:cNvPr id="6" name="Text Placeholder 10">
            <a:extLst>
              <a:ext uri="{FF2B5EF4-FFF2-40B4-BE49-F238E27FC236}">
                <a16:creationId xmlns:a16="http://schemas.microsoft.com/office/drawing/2014/main" id="{E7F73233-9ED5-4C05-B54A-E323FB05F03F}"/>
              </a:ext>
            </a:extLst>
          </p:cNvPr>
          <p:cNvSpPr txBox="1">
            <a:spLocks/>
          </p:cNvSpPr>
          <p:nvPr/>
        </p:nvSpPr>
        <p:spPr>
          <a:xfrm>
            <a:off x="7329250" y="1768149"/>
            <a:ext cx="3700469" cy="112704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t">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600" kern="1200">
                <a:solidFill>
                  <a:schemeClr val="l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400" kern="1200" cap="none" baseline="0">
                <a:solidFill>
                  <a:schemeClr val="lt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200" kern="1200">
                <a:solidFill>
                  <a:schemeClr val="lt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cap="none" baseline="0">
                <a:solidFill>
                  <a:schemeClr val="lt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lt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lt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lt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lt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lt1"/>
                </a:solidFill>
                <a:effectLst/>
                <a:latin typeface="+mn-lt"/>
                <a:ea typeface="+mn-ea"/>
                <a:cs typeface="+mn-cs"/>
              </a:defRPr>
            </a:lvl9pPr>
          </a:lstStyle>
          <a:p>
            <a:r>
              <a:rPr lang="en-US" sz="1400" b="1" u="sng" dirty="0">
                <a:solidFill>
                  <a:schemeClr val="bg1"/>
                </a:solidFill>
                <a:latin typeface="Arial" panose="020B0604020202020204" pitchFamily="34" charset="0"/>
                <a:cs typeface="Arial" panose="020B0604020202020204" pitchFamily="34" charset="0"/>
              </a:rPr>
              <a:t>Members</a:t>
            </a:r>
            <a:endParaRPr lang="en-US" sz="1400" u="sng">
              <a:solidFill>
                <a:schemeClr val="bg1"/>
              </a:solidFill>
              <a:latin typeface="Gill Sans MT"/>
              <a:cs typeface="Arial" panose="020B0604020202020204" pitchFamily="34" charset="0"/>
            </a:endParaRPr>
          </a:p>
          <a:p>
            <a:r>
              <a:rPr lang="en-US" sz="1800" dirty="0"/>
              <a:t>Chris, Phil, Shemika, Jamie</a:t>
            </a:r>
          </a:p>
        </p:txBody>
      </p:sp>
    </p:spTree>
    <p:extLst>
      <p:ext uri="{BB962C8B-B14F-4D97-AF65-F5344CB8AC3E}">
        <p14:creationId xmlns:p14="http://schemas.microsoft.com/office/powerpoint/2010/main" val="223906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8462" y="396136"/>
            <a:ext cx="3549779" cy="830997"/>
          </a:xfrm>
          <a:prstGeom prst="rect">
            <a:avLst/>
          </a:prstGeom>
        </p:spPr>
        <p:txBody>
          <a:bodyPr wrap="square" anchor="t">
            <a:spAutoFit/>
          </a:bodyPr>
          <a:lstStyle/>
          <a:p>
            <a:pPr algn="ctr"/>
            <a:r>
              <a:rPr lang="en-US" sz="4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Team work!</a:t>
            </a:r>
            <a:endParaRPr lang="en-US" sz="4800" b="1" dirty="0">
              <a:latin typeface="Arial" panose="020B0604020202020204" pitchFamily="34" charset="0"/>
              <a:cs typeface="Arial" panose="020B0604020202020204" pitchFamily="34" charset="0"/>
            </a:endParaRPr>
          </a:p>
        </p:txBody>
      </p:sp>
      <p:sp>
        <p:nvSpPr>
          <p:cNvPr id="8" name="Text Placeholder 10"/>
          <p:cNvSpPr txBox="1">
            <a:spLocks/>
          </p:cNvSpPr>
          <p:nvPr/>
        </p:nvSpPr>
        <p:spPr>
          <a:xfrm>
            <a:off x="7029182" y="2004642"/>
            <a:ext cx="4508500" cy="34925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fontScale="925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600" kern="1200">
                <a:solidFill>
                  <a:schemeClr val="l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400" kern="1200" cap="none" baseline="0">
                <a:solidFill>
                  <a:schemeClr val="lt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200" kern="1200">
                <a:solidFill>
                  <a:schemeClr val="lt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cap="none" baseline="0">
                <a:solidFill>
                  <a:schemeClr val="lt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lt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lt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lt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lt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lt1"/>
                </a:solidFill>
                <a:effectLst/>
                <a:latin typeface="+mn-lt"/>
                <a:ea typeface="+mn-ea"/>
                <a:cs typeface="+mn-cs"/>
              </a:defRPr>
            </a:lvl9pPr>
          </a:lstStyle>
          <a:p>
            <a:endParaRPr lang="en-US" b="1" dirty="0">
              <a:solidFill>
                <a:schemeClr val="bg1"/>
              </a:solidFill>
              <a:latin typeface="Arial" panose="020B0604020202020204" pitchFamily="34" charset="0"/>
              <a:cs typeface="Arial" panose="020B0604020202020204" pitchFamily="34" charset="0"/>
            </a:endParaRPr>
          </a:p>
          <a:p>
            <a:r>
              <a:rPr lang="en-US" b="1" dirty="0">
                <a:solidFill>
                  <a:schemeClr val="bg1"/>
                </a:solidFill>
                <a:latin typeface="Arial" panose="020B0604020202020204" pitchFamily="34" charset="0"/>
                <a:cs typeface="Arial" panose="020B0604020202020204" pitchFamily="34" charset="0"/>
              </a:rPr>
              <a:t>Challenges</a:t>
            </a:r>
          </a:p>
          <a:p>
            <a:r>
              <a:rPr lang="en-US" dirty="0">
                <a:solidFill>
                  <a:schemeClr val="bg1"/>
                </a:solidFill>
                <a:latin typeface="Arial" panose="020B0604020202020204" pitchFamily="34" charset="0"/>
                <a:cs typeface="Arial" panose="020B0604020202020204" pitchFamily="34" charset="0"/>
              </a:rPr>
              <a:t>We came across a few mostly towards the end. Figuring out why it worked yesterday and not working today. The uploading images testing and figuring out why it takes one image but not another.</a:t>
            </a:r>
          </a:p>
          <a:p>
            <a:r>
              <a:rPr lang="en-US" b="1" dirty="0">
                <a:solidFill>
                  <a:schemeClr val="bg1"/>
                </a:solidFill>
                <a:latin typeface="Arial" panose="020B0604020202020204" pitchFamily="34" charset="0"/>
                <a:cs typeface="Arial" panose="020B0604020202020204" pitchFamily="34" charset="0"/>
              </a:rPr>
              <a:t>Responsibilities</a:t>
            </a:r>
          </a:p>
          <a:p>
            <a:r>
              <a:rPr lang="en-US" dirty="0">
                <a:solidFill>
                  <a:schemeClr val="bg1"/>
                </a:solidFill>
                <a:latin typeface="Arial" panose="020B0604020202020204" pitchFamily="34" charset="0"/>
                <a:cs typeface="Arial" panose="020B0604020202020204" pitchFamily="34" charset="0"/>
              </a:rPr>
              <a:t>Delegation of work was through volunteering. We listing to do tasks and trying to check them off the list and checked in with each other on completions.</a:t>
            </a:r>
          </a:p>
        </p:txBody>
      </p:sp>
      <p:sp>
        <p:nvSpPr>
          <p:cNvPr id="12" name="Content Placeholder 9"/>
          <p:cNvSpPr txBox="1">
            <a:spLocks/>
          </p:cNvSpPr>
          <p:nvPr/>
        </p:nvSpPr>
        <p:spPr>
          <a:xfrm>
            <a:off x="958582" y="2004641"/>
            <a:ext cx="4762500" cy="3492500"/>
          </a:xfrm>
          <a:prstGeom prst="rect">
            <a:avLst/>
          </a:prstGeom>
          <a:ln w="28575" cap="flat" cmpd="sng" algn="ctr">
            <a:noFill/>
            <a:prstDash val="solid"/>
          </a:ln>
          <a:effectLst>
            <a:outerShdw blurRad="190500" dist="228600" dir="2700000" algn="ctr">
              <a:srgbClr val="000000">
                <a:alpha val="30000"/>
              </a:srgbClr>
            </a:outerShdw>
          </a:effectLst>
        </p:spPr>
        <p:style>
          <a:lnRef idx="2">
            <a:schemeClr val="dk1">
              <a:shade val="50000"/>
            </a:schemeClr>
          </a:lnRef>
          <a:fillRef idx="1003">
            <a:schemeClr val="dk1"/>
          </a:fillRef>
          <a:effectRef idx="0">
            <a:schemeClr val="dk1"/>
          </a:effectRef>
          <a:fontRef idx="minor">
            <a:schemeClr val="lt1"/>
          </a:fontRef>
        </p:style>
        <p:txBody>
          <a:bodyPr vert="horz" lIns="91440" tIns="91440" rIns="91440" bIns="9144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lt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lt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lt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lt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9pPr>
          </a:lstStyle>
          <a:p>
            <a:pPr marL="0" indent="0" algn="ctr">
              <a:buFont typeface="Arial" panose="020B0604020202020204" pitchFamily="34" charset="0"/>
              <a:buNone/>
            </a:pPr>
            <a:endParaRPr lang="en-US" dirty="0">
              <a:solidFill>
                <a:schemeClr val="bg1"/>
              </a:solidFill>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US" sz="2400" b="1" dirty="0">
                <a:solidFill>
                  <a:schemeClr val="bg1"/>
                </a:solidFill>
                <a:latin typeface="Arial" panose="020B0604020202020204" pitchFamily="34" charset="0"/>
                <a:cs typeface="Arial" panose="020B0604020202020204" pitchFamily="34" charset="0"/>
              </a:rPr>
              <a:t>Team Effort</a:t>
            </a:r>
          </a:p>
          <a:p>
            <a:pPr marL="0" indent="0" algn="ctr">
              <a:buFont typeface="Arial" panose="020B0604020202020204" pitchFamily="34" charset="0"/>
              <a:buNone/>
            </a:pPr>
            <a:r>
              <a:rPr lang="en-US" dirty="0">
                <a:solidFill>
                  <a:schemeClr val="bg1"/>
                </a:solidFill>
                <a:latin typeface="Arial" panose="020B0604020202020204" pitchFamily="34" charset="0"/>
                <a:cs typeface="Arial" panose="020B0604020202020204" pitchFamily="34" charset="0"/>
              </a:rPr>
              <a:t>This was a true team effort, although we all worked on certain items we worked together on deciding features. Finalizing project was difficult, getting last minute fixes was a bit stressful. </a:t>
            </a:r>
          </a:p>
          <a:p>
            <a:pPr marL="0" indent="0" algn="ctr">
              <a:buFont typeface="Arial" panose="020B0604020202020204" pitchFamily="34" charset="0"/>
              <a:buNone/>
            </a:pP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401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living room filled with furniture and a large window&#10;&#10;Description generated with very high confidence">
            <a:extLst>
              <a:ext uri="{FF2B5EF4-FFF2-40B4-BE49-F238E27FC236}">
                <a16:creationId xmlns:a16="http://schemas.microsoft.com/office/drawing/2014/main" id="{E3864F75-0F33-45AF-91C9-37C3BA704C93}"/>
              </a:ext>
            </a:extLst>
          </p:cNvPr>
          <p:cNvPicPr>
            <a:picLocks noChangeAspect="1"/>
          </p:cNvPicPr>
          <p:nvPr/>
        </p:nvPicPr>
        <p:blipFill>
          <a:blip r:embed="rId2"/>
          <a:stretch>
            <a:fillRect/>
          </a:stretch>
        </p:blipFill>
        <p:spPr>
          <a:xfrm>
            <a:off x="3958" y="-4786"/>
            <a:ext cx="12273147" cy="6946740"/>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1296648821"/>
              </p:ext>
            </p:extLst>
          </p:nvPr>
        </p:nvGraphicFramePr>
        <p:xfrm>
          <a:off x="1403130" y="2383971"/>
          <a:ext cx="9125784" cy="39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3" name="Group 22">
            <a:extLst>
              <a:ext uri="{FF2B5EF4-FFF2-40B4-BE49-F238E27FC236}">
                <a16:creationId xmlns:a16="http://schemas.microsoft.com/office/drawing/2014/main" id="{D5D22FF1-BDF6-4ACA-BCF2-237F5903BE93}"/>
              </a:ext>
            </a:extLst>
          </p:cNvPr>
          <p:cNvGrpSpPr/>
          <p:nvPr/>
        </p:nvGrpSpPr>
        <p:grpSpPr>
          <a:xfrm>
            <a:off x="3511944" y="173194"/>
            <a:ext cx="4908156" cy="1554006"/>
            <a:chOff x="3511944" y="173194"/>
            <a:chExt cx="2780512" cy="1134906"/>
          </a:xfrm>
        </p:grpSpPr>
        <p:sp>
          <p:nvSpPr>
            <p:cNvPr id="24" name="Rectangle 23">
              <a:extLst>
                <a:ext uri="{FF2B5EF4-FFF2-40B4-BE49-F238E27FC236}">
                  <a16:creationId xmlns:a16="http://schemas.microsoft.com/office/drawing/2014/main" id="{8442A5FB-4935-4441-BA15-BF76E711341D}"/>
                </a:ext>
              </a:extLst>
            </p:cNvPr>
            <p:cNvSpPr/>
            <p:nvPr/>
          </p:nvSpPr>
          <p:spPr>
            <a:xfrm>
              <a:off x="3511944" y="195896"/>
              <a:ext cx="2780512" cy="111220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6FA6D53D-D8C1-4DA1-A58B-D85983535C54}"/>
                </a:ext>
              </a:extLst>
            </p:cNvPr>
            <p:cNvSpPr/>
            <p:nvPr/>
          </p:nvSpPr>
          <p:spPr>
            <a:xfrm>
              <a:off x="3511944" y="173194"/>
              <a:ext cx="2780512" cy="11122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977900" rtl="0">
                <a:lnSpc>
                  <a:spcPct val="90000"/>
                </a:lnSpc>
                <a:spcBef>
                  <a:spcPct val="0"/>
                </a:spcBef>
                <a:spcAft>
                  <a:spcPct val="35000"/>
                </a:spcAft>
              </a:pPr>
              <a:r>
                <a:rPr lang="en-US" sz="3600" u="sng" kern="1200" dirty="0"/>
                <a:t>Technologies Used</a:t>
              </a:r>
              <a:endParaRPr lang="en-US" sz="3600" kern="1200" dirty="0"/>
            </a:p>
          </p:txBody>
        </p:sp>
      </p:grpSp>
    </p:spTree>
    <p:extLst>
      <p:ext uri="{BB962C8B-B14F-4D97-AF65-F5344CB8AC3E}">
        <p14:creationId xmlns:p14="http://schemas.microsoft.com/office/powerpoint/2010/main" val="60304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5314" y="519574"/>
            <a:ext cx="6012470" cy="4658826"/>
          </a:xfrm>
        </p:spPr>
        <p:txBody>
          <a:bodyPr/>
          <a:lstStyle/>
          <a:p>
            <a:pPr marL="0" indent="0">
              <a:buNone/>
            </a:pPr>
            <a:r>
              <a:rPr lang="en-US" sz="4000" dirty="0"/>
              <a:t>DEMO</a:t>
            </a:r>
            <a:endParaRPr lang="en-US" dirty="0"/>
          </a:p>
        </p:txBody>
      </p:sp>
    </p:spTree>
    <p:extLst>
      <p:ext uri="{BB962C8B-B14F-4D97-AF65-F5344CB8AC3E}">
        <p14:creationId xmlns:p14="http://schemas.microsoft.com/office/powerpoint/2010/main" val="385633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79197954"/>
              </p:ext>
            </p:extLst>
          </p:nvPr>
        </p:nvGraphicFramePr>
        <p:xfrm>
          <a:off x="1276082" y="2590800"/>
          <a:ext cx="8604518" cy="3503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p:cNvGrpSpPr/>
          <p:nvPr/>
        </p:nvGrpSpPr>
        <p:grpSpPr>
          <a:xfrm>
            <a:off x="3232544" y="401794"/>
            <a:ext cx="4908156" cy="1554006"/>
            <a:chOff x="2326949" y="-2433004"/>
            <a:chExt cx="2780512" cy="1134906"/>
          </a:xfrm>
        </p:grpSpPr>
        <p:sp>
          <p:nvSpPr>
            <p:cNvPr id="15" name="Rectangle 14"/>
            <p:cNvSpPr/>
            <p:nvPr/>
          </p:nvSpPr>
          <p:spPr>
            <a:xfrm>
              <a:off x="2326949" y="-2410302"/>
              <a:ext cx="2780512" cy="1112204"/>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6" name="Rectangle 15"/>
            <p:cNvSpPr/>
            <p:nvPr/>
          </p:nvSpPr>
          <p:spPr>
            <a:xfrm>
              <a:off x="2326949" y="-2433004"/>
              <a:ext cx="2780512" cy="11122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3600" u="sng" kern="1200" dirty="0"/>
                <a:t>Future Developments</a:t>
              </a:r>
              <a:endParaRPr lang="en-US" sz="3600" kern="1200" dirty="0"/>
            </a:p>
          </p:txBody>
        </p:sp>
      </p:grpSp>
    </p:spTree>
    <p:extLst>
      <p:ext uri="{BB962C8B-B14F-4D97-AF65-F5344CB8AC3E}">
        <p14:creationId xmlns:p14="http://schemas.microsoft.com/office/powerpoint/2010/main" val="36256596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190</TotalTime>
  <Words>221</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Wingdings</vt:lpstr>
      <vt:lpstr>Gallery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Shemika Williams</dc:creator>
  <cp:lastModifiedBy>Shemika Williams</cp:lastModifiedBy>
  <cp:revision>126</cp:revision>
  <dcterms:created xsi:type="dcterms:W3CDTF">2018-12-10T00:40:30Z</dcterms:created>
  <dcterms:modified xsi:type="dcterms:W3CDTF">2018-12-12T01:58:38Z</dcterms:modified>
</cp:coreProperties>
</file>