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чный слайд" id="{1D139BF3-4F2A-49FB-905A-C16C42E10702}">
          <p14:sldIdLst>
            <p14:sldId id="256"/>
          </p14:sldIdLst>
        </p14:section>
        <p14:section name="Краткий обзор и характеристика" id="{F72D38F0-22C1-409F-AD62-7BD976FD0F6C}">
          <p14:sldIdLst>
            <p14:sldId id="257"/>
            <p14:sldId id="258"/>
            <p14:sldId id="259"/>
          </p14:sldIdLst>
        </p14:section>
        <p14:section name="Архитектура системы" id="{0CED2A02-CE5B-49B6-9DD8-26B733D9AF18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Членство в кольце и неисправности" id="{1C2461D1-5E48-4DF9-9157-86C1B2368937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Реализация" id="{D4BA37C0-EE4D-4082-8175-84804E441B90}">
          <p14:sldIdLst>
            <p14:sldId id="279"/>
            <p14:sldId id="280"/>
            <p14:sldId id="281"/>
          </p14:sldIdLst>
        </p14:section>
        <p14:section name="Опыт эксплуатации" id="{10DCEC45-D9AE-4DD0-BFE2-1D1F1F0DC24E}">
          <p14:sldIdLst>
            <p14:sldId id="282"/>
            <p14:sldId id="283"/>
            <p14:sldId id="284"/>
            <p14:sldId id="285"/>
            <p14:sldId id="286"/>
          </p14:sldIdLst>
        </p14:section>
        <p14:section name="Стратегии сегментирования" id="{4D1B367E-5D3E-4114-AEBD-5A73286D7DF2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Заключение" id="{A22FDD5A-22FA-4A4B-91FB-409AF7A21E12}">
          <p14:sldIdLst>
            <p14:sldId id="293"/>
            <p14:sldId id="294"/>
          </p14:sldIdLst>
        </p14:section>
        <p14:section name="Слайд заглушка - для вопросов" id="{8FFA459D-A513-48BD-9498-023B27865798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Плотников" initials="АП" lastIdx="2" clrIdx="0">
    <p:extLst>
      <p:ext uri="{19B8F6BF-5375-455C-9EA6-DF929625EA0E}">
        <p15:presenceInfo xmlns:p15="http://schemas.microsoft.com/office/powerpoint/2012/main" userId="9627f712c13a3b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E96E0-1A52-4511-96A9-02AD8568EB73}" v="2859" dt="2018-05-10T14:55:31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65562" autoAdjust="0"/>
  </p:normalViewPr>
  <p:slideViewPr>
    <p:cSldViewPr snapToGrid="0">
      <p:cViewPr varScale="1">
        <p:scale>
          <a:sx n="44" d="100"/>
          <a:sy n="44" d="100"/>
        </p:scale>
        <p:origin x="155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Плотников" userId="9627f712c13a3bae" providerId="LiveId" clId="{E6FE96E0-1A52-4511-96A9-02AD8568EB73}"/>
    <pc:docChg chg="undo redo custSel addSld delSld modSld sldOrd modSection">
      <pc:chgData name="Андрей Плотников" userId="9627f712c13a3bae" providerId="LiveId" clId="{E6FE96E0-1A52-4511-96A9-02AD8568EB73}" dt="2018-05-10T14:55:31.954" v="13160" actId="20577"/>
      <pc:docMkLst>
        <pc:docMk/>
      </pc:docMkLst>
      <pc:sldChg chg="modAnim">
        <pc:chgData name="Андрей Плотников" userId="9627f712c13a3bae" providerId="LiveId" clId="{E6FE96E0-1A52-4511-96A9-02AD8568EB73}" dt="2018-05-10T06:19:45.949" v="12724" actId="20577"/>
        <pc:sldMkLst>
          <pc:docMk/>
          <pc:sldMk cId="570749004" sldId="257"/>
        </pc:sldMkLst>
      </pc:sldChg>
      <pc:sldChg chg="modSp modAnim modNotesTx">
        <pc:chgData name="Андрей Плотников" userId="9627f712c13a3bae" providerId="LiveId" clId="{E6FE96E0-1A52-4511-96A9-02AD8568EB73}" dt="2018-05-10T12:17:53.438" v="12979" actId="20577"/>
        <pc:sldMkLst>
          <pc:docMk/>
          <pc:sldMk cId="1700053690" sldId="258"/>
        </pc:sldMkLst>
        <pc:spChg chg="mod">
          <ac:chgData name="Андрей Плотников" userId="9627f712c13a3bae" providerId="LiveId" clId="{E6FE96E0-1A52-4511-96A9-02AD8568EB73}" dt="2018-05-10T12:16:59.884" v="12883" actId="20577"/>
          <ac:spMkLst>
            <pc:docMk/>
            <pc:sldMk cId="1700053690" sldId="258"/>
            <ac:spMk id="2" creationId="{287D436F-0220-4013-9E85-30ADF01B9117}"/>
          </ac:spMkLst>
        </pc:spChg>
        <pc:spChg chg="mod">
          <ac:chgData name="Андрей Плотников" userId="9627f712c13a3bae" providerId="LiveId" clId="{E6FE96E0-1A52-4511-96A9-02AD8568EB73}" dt="2018-05-09T13:43:09.967" v="37" actId="1036"/>
          <ac:spMkLst>
            <pc:docMk/>
            <pc:sldMk cId="1700053690" sldId="258"/>
            <ac:spMk id="3" creationId="{395DE44B-1E13-4C5C-A5B1-2E68E413E1B3}"/>
          </ac:spMkLst>
        </pc:spChg>
        <pc:spChg chg="mod">
          <ac:chgData name="Андрей Плотников" userId="9627f712c13a3bae" providerId="LiveId" clId="{E6FE96E0-1A52-4511-96A9-02AD8568EB73}" dt="2018-05-09T09:46:38.788" v="15" actId="20577"/>
          <ac:spMkLst>
            <pc:docMk/>
            <pc:sldMk cId="1700053690" sldId="258"/>
            <ac:spMk id="15" creationId="{A5BD6701-6BD2-46C5-9F89-DD2843848EBF}"/>
          </ac:spMkLst>
        </pc:spChg>
        <pc:spChg chg="mod">
          <ac:chgData name="Андрей Плотников" userId="9627f712c13a3bae" providerId="LiveId" clId="{E6FE96E0-1A52-4511-96A9-02AD8568EB73}" dt="2018-05-10T06:51:39.468" v="12841" actId="20577"/>
          <ac:spMkLst>
            <pc:docMk/>
            <pc:sldMk cId="1700053690" sldId="258"/>
            <ac:spMk id="19" creationId="{5E2F0DFA-1EAA-4B16-87B4-EC41574C412F}"/>
          </ac:spMkLst>
        </pc:spChg>
        <pc:spChg chg="mod">
          <ac:chgData name="Андрей Плотников" userId="9627f712c13a3bae" providerId="LiveId" clId="{E6FE96E0-1A52-4511-96A9-02AD8568EB73}" dt="2018-05-09T13:43:09.967" v="37" actId="1036"/>
          <ac:spMkLst>
            <pc:docMk/>
            <pc:sldMk cId="1700053690" sldId="258"/>
            <ac:spMk id="20" creationId="{D8983D82-1E7A-43C5-98DA-289A0C5585E0}"/>
          </ac:spMkLst>
        </pc:spChg>
      </pc:sldChg>
      <pc:sldChg chg="modAnim modNotesTx">
        <pc:chgData name="Андрей Плотников" userId="9627f712c13a3bae" providerId="LiveId" clId="{E6FE96E0-1A52-4511-96A9-02AD8568EB73}" dt="2018-05-10T12:19:00.388" v="12986" actId="20577"/>
        <pc:sldMkLst>
          <pc:docMk/>
          <pc:sldMk cId="2743569302" sldId="259"/>
        </pc:sldMkLst>
      </pc:sldChg>
      <pc:sldChg chg="addSp delSp modSp modAnim">
        <pc:chgData name="Андрей Плотников" userId="9627f712c13a3bae" providerId="LiveId" clId="{E6FE96E0-1A52-4511-96A9-02AD8568EB73}" dt="2018-05-10T12:15:51.160" v="12867" actId="1036"/>
        <pc:sldMkLst>
          <pc:docMk/>
          <pc:sldMk cId="3921841094" sldId="261"/>
        </pc:sldMkLst>
        <pc:spChg chg="add mod">
          <ac:chgData name="Андрей Плотников" userId="9627f712c13a3bae" providerId="LiveId" clId="{E6FE96E0-1A52-4511-96A9-02AD8568EB73}" dt="2018-05-10T12:15:51.160" v="12867" actId="1036"/>
          <ac:spMkLst>
            <pc:docMk/>
            <pc:sldMk cId="3921841094" sldId="261"/>
            <ac:spMk id="4" creationId="{92FE0D2A-87F0-49F5-A9AD-DD317F3C0733}"/>
          </ac:spMkLst>
        </pc:spChg>
        <pc:spChg chg="add mod">
          <ac:chgData name="Андрей Плотников" userId="9627f712c13a3bae" providerId="LiveId" clId="{E6FE96E0-1A52-4511-96A9-02AD8568EB73}" dt="2018-05-10T12:15:42.915" v="12865" actId="20577"/>
          <ac:spMkLst>
            <pc:docMk/>
            <pc:sldMk cId="3921841094" sldId="261"/>
            <ac:spMk id="5" creationId="{5C56EA85-5F71-4BBF-B4FE-47B156C020F9}"/>
          </ac:spMkLst>
        </pc:spChg>
        <pc:spChg chg="add mod">
          <ac:chgData name="Андрей Плотников" userId="9627f712c13a3bae" providerId="LiveId" clId="{E6FE96E0-1A52-4511-96A9-02AD8568EB73}" dt="2018-05-09T13:46:18.413" v="208" actId="20577"/>
          <ac:spMkLst>
            <pc:docMk/>
            <pc:sldMk cId="3921841094" sldId="261"/>
            <ac:spMk id="6" creationId="{684E203B-5596-469D-8D45-4426628238EE}"/>
          </ac:spMkLst>
        </pc:spChg>
        <pc:spChg chg="add mod">
          <ac:chgData name="Андрей Плотников" userId="9627f712c13a3bae" providerId="LiveId" clId="{E6FE96E0-1A52-4511-96A9-02AD8568EB73}" dt="2018-05-09T13:46:55.027" v="266" actId="20577"/>
          <ac:spMkLst>
            <pc:docMk/>
            <pc:sldMk cId="3921841094" sldId="261"/>
            <ac:spMk id="7" creationId="{6E0128EB-12B1-4A7F-B8C3-74E73E0DB38E}"/>
          </ac:spMkLst>
        </pc:spChg>
        <pc:spChg chg="add mod">
          <ac:chgData name="Андрей Плотников" userId="9627f712c13a3bae" providerId="LiveId" clId="{E6FE96E0-1A52-4511-96A9-02AD8568EB73}" dt="2018-05-09T13:47:42.141" v="323" actId="20577"/>
          <ac:spMkLst>
            <pc:docMk/>
            <pc:sldMk cId="3921841094" sldId="261"/>
            <ac:spMk id="8" creationId="{14DCB6C5-EB8E-4D64-A9B1-B41B14F2306E}"/>
          </ac:spMkLst>
        </pc:spChg>
        <pc:graphicFrameChg chg="del mod">
          <ac:chgData name="Андрей Плотников" userId="9627f712c13a3bae" providerId="LiveId" clId="{E6FE96E0-1A52-4511-96A9-02AD8568EB73}" dt="2018-05-09T09:51:34.112" v="17" actId="478"/>
          <ac:graphicFrameMkLst>
            <pc:docMk/>
            <pc:sldMk cId="3921841094" sldId="261"/>
            <ac:graphicFrameMk id="3" creationId="{FB9094CE-DA32-497E-A771-7DF436200975}"/>
          </ac:graphicFrameMkLst>
        </pc:graphicFrameChg>
      </pc:sldChg>
      <pc:sldChg chg="modSp">
        <pc:chgData name="Андрей Плотников" userId="9627f712c13a3bae" providerId="LiveId" clId="{E6FE96E0-1A52-4511-96A9-02AD8568EB73}" dt="2018-05-10T14:55:31.954" v="13160" actId="20577"/>
        <pc:sldMkLst>
          <pc:docMk/>
          <pc:sldMk cId="1086309545" sldId="262"/>
        </pc:sldMkLst>
        <pc:spChg chg="mod">
          <ac:chgData name="Андрей Плотников" userId="9627f712c13a3bae" providerId="LiveId" clId="{E6FE96E0-1A52-4511-96A9-02AD8568EB73}" dt="2018-05-10T14:55:31.954" v="13160" actId="20577"/>
          <ac:spMkLst>
            <pc:docMk/>
            <pc:sldMk cId="1086309545" sldId="262"/>
            <ac:spMk id="3" creationId="{395DE44B-1E13-4C5C-A5B1-2E68E413E1B3}"/>
          </ac:spMkLst>
        </pc:spChg>
      </pc:sldChg>
      <pc:sldChg chg="addSp delSp modSp add ord modAnim">
        <pc:chgData name="Андрей Плотников" userId="9627f712c13a3bae" providerId="LiveId" clId="{E6FE96E0-1A52-4511-96A9-02AD8568EB73}" dt="2018-05-10T06:23:37.791" v="12744" actId="20577"/>
        <pc:sldMkLst>
          <pc:docMk/>
          <pc:sldMk cId="887675021" sldId="263"/>
        </pc:sldMkLst>
        <pc:spChg chg="mod">
          <ac:chgData name="Андрей Плотников" userId="9627f712c13a3bae" providerId="LiveId" clId="{E6FE96E0-1A52-4511-96A9-02AD8568EB73}" dt="2018-05-09T13:49:23.032" v="356" actId="20577"/>
          <ac:spMkLst>
            <pc:docMk/>
            <pc:sldMk cId="887675021" sldId="263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3:51:24.155" v="357" actId="478"/>
          <ac:spMkLst>
            <pc:docMk/>
            <pc:sldMk cId="887675021" sldId="263"/>
            <ac:spMk id="4" creationId="{92FE0D2A-87F0-49F5-A9AD-DD317F3C0733}"/>
          </ac:spMkLst>
        </pc:spChg>
        <pc:spChg chg="del">
          <ac:chgData name="Андрей Плотников" userId="9627f712c13a3bae" providerId="LiveId" clId="{E6FE96E0-1A52-4511-96A9-02AD8568EB73}" dt="2018-05-09T13:51:24.155" v="357" actId="478"/>
          <ac:spMkLst>
            <pc:docMk/>
            <pc:sldMk cId="887675021" sldId="263"/>
            <ac:spMk id="5" creationId="{5C56EA85-5F71-4BBF-B4FE-47B156C020F9}"/>
          </ac:spMkLst>
        </pc:spChg>
        <pc:spChg chg="del">
          <ac:chgData name="Андрей Плотников" userId="9627f712c13a3bae" providerId="LiveId" clId="{E6FE96E0-1A52-4511-96A9-02AD8568EB73}" dt="2018-05-09T13:51:24.155" v="357" actId="478"/>
          <ac:spMkLst>
            <pc:docMk/>
            <pc:sldMk cId="887675021" sldId="263"/>
            <ac:spMk id="6" creationId="{684E203B-5596-469D-8D45-4426628238EE}"/>
          </ac:spMkLst>
        </pc:spChg>
        <pc:spChg chg="del">
          <ac:chgData name="Андрей Плотников" userId="9627f712c13a3bae" providerId="LiveId" clId="{E6FE96E0-1A52-4511-96A9-02AD8568EB73}" dt="2018-05-09T13:51:24.155" v="357" actId="478"/>
          <ac:spMkLst>
            <pc:docMk/>
            <pc:sldMk cId="887675021" sldId="263"/>
            <ac:spMk id="7" creationId="{6E0128EB-12B1-4A7F-B8C3-74E73E0DB38E}"/>
          </ac:spMkLst>
        </pc:spChg>
        <pc:spChg chg="del">
          <ac:chgData name="Андрей Плотников" userId="9627f712c13a3bae" providerId="LiveId" clId="{E6FE96E0-1A52-4511-96A9-02AD8568EB73}" dt="2018-05-09T13:51:24.155" v="357" actId="478"/>
          <ac:spMkLst>
            <pc:docMk/>
            <pc:sldMk cId="887675021" sldId="263"/>
            <ac:spMk id="8" creationId="{14DCB6C5-EB8E-4D64-A9B1-B41B14F2306E}"/>
          </ac:spMkLst>
        </pc:spChg>
        <pc:spChg chg="add mod">
          <ac:chgData name="Андрей Плотников" userId="9627f712c13a3bae" providerId="LiveId" clId="{E6FE96E0-1A52-4511-96A9-02AD8568EB73}" dt="2018-05-09T13:53:04.669" v="389" actId="14100"/>
          <ac:spMkLst>
            <pc:docMk/>
            <pc:sldMk cId="887675021" sldId="263"/>
            <ac:spMk id="9" creationId="{ACBAEA06-3A79-49EA-AD35-0EE0174AD8A0}"/>
          </ac:spMkLst>
        </pc:spChg>
        <pc:spChg chg="add mod">
          <ac:chgData name="Андрей Плотников" userId="9627f712c13a3bae" providerId="LiveId" clId="{E6FE96E0-1A52-4511-96A9-02AD8568EB73}" dt="2018-05-09T13:53:24.444" v="412" actId="20577"/>
          <ac:spMkLst>
            <pc:docMk/>
            <pc:sldMk cId="887675021" sldId="263"/>
            <ac:spMk id="10" creationId="{3164728A-0CB8-4781-A959-D77216E98329}"/>
          </ac:spMkLst>
        </pc:spChg>
        <pc:spChg chg="add mod">
          <ac:chgData name="Андрей Плотников" userId="9627f712c13a3bae" providerId="LiveId" clId="{E6FE96E0-1A52-4511-96A9-02AD8568EB73}" dt="2018-05-09T16:52:30.282" v="5615" actId="404"/>
          <ac:spMkLst>
            <pc:docMk/>
            <pc:sldMk cId="887675021" sldId="263"/>
            <ac:spMk id="12" creationId="{1DEF459D-66E6-4B7F-B77D-438F92B28F39}"/>
          </ac:spMkLst>
        </pc:spChg>
        <pc:spChg chg="add mod">
          <ac:chgData name="Андрей Плотников" userId="9627f712c13a3bae" providerId="LiveId" clId="{E6FE96E0-1A52-4511-96A9-02AD8568EB73}" dt="2018-05-09T14:07:48.094" v="581" actId="1036"/>
          <ac:spMkLst>
            <pc:docMk/>
            <pc:sldMk cId="887675021" sldId="263"/>
            <ac:spMk id="13" creationId="{33441595-5942-4F98-A4E5-2616AB3F8B85}"/>
          </ac:spMkLst>
        </pc:spChg>
        <pc:spChg chg="add mod">
          <ac:chgData name="Андрей Плотников" userId="9627f712c13a3bae" providerId="LiveId" clId="{E6FE96E0-1A52-4511-96A9-02AD8568EB73}" dt="2018-05-09T14:07:48.094" v="581" actId="1036"/>
          <ac:spMkLst>
            <pc:docMk/>
            <pc:sldMk cId="887675021" sldId="263"/>
            <ac:spMk id="14" creationId="{BFDFA2FA-FFAD-47E1-AEB8-92BAB2A40915}"/>
          </ac:spMkLst>
        </pc:spChg>
        <pc:spChg chg="add mod">
          <ac:chgData name="Андрей Плотников" userId="9627f712c13a3bae" providerId="LiveId" clId="{E6FE96E0-1A52-4511-96A9-02AD8568EB73}" dt="2018-05-09T14:07:48.094" v="581" actId="1036"/>
          <ac:spMkLst>
            <pc:docMk/>
            <pc:sldMk cId="887675021" sldId="263"/>
            <ac:spMk id="29" creationId="{FB60DA1A-D150-4E9E-9324-97DBC19923DE}"/>
          </ac:spMkLst>
        </pc:spChg>
        <pc:spChg chg="add mod">
          <ac:chgData name="Андрей Плотников" userId="9627f712c13a3bae" providerId="LiveId" clId="{E6FE96E0-1A52-4511-96A9-02AD8568EB73}" dt="2018-05-09T16:01:26.037" v="3858" actId="14100"/>
          <ac:spMkLst>
            <pc:docMk/>
            <pc:sldMk cId="887675021" sldId="263"/>
            <ac:spMk id="30" creationId="{62B7D18F-EAAD-4E01-BA5E-3E428622D105}"/>
          </ac:spMkLst>
        </pc:spChg>
        <pc:spChg chg="add del mod">
          <ac:chgData name="Андрей Плотников" userId="9627f712c13a3bae" providerId="LiveId" clId="{E6FE96E0-1A52-4511-96A9-02AD8568EB73}" dt="2018-05-09T14:09:37.627" v="594" actId="478"/>
          <ac:spMkLst>
            <pc:docMk/>
            <pc:sldMk cId="887675021" sldId="263"/>
            <ac:spMk id="33" creationId="{F370B0D1-9E53-4A84-8D0B-4A84A43BA2EB}"/>
          </ac:spMkLst>
        </pc:spChg>
        <pc:spChg chg="add mod ord">
          <ac:chgData name="Андрей Плотников" userId="9627f712c13a3bae" providerId="LiveId" clId="{E6FE96E0-1A52-4511-96A9-02AD8568EB73}" dt="2018-05-09T14:15:15.975" v="676" actId="14100"/>
          <ac:spMkLst>
            <pc:docMk/>
            <pc:sldMk cId="887675021" sldId="263"/>
            <ac:spMk id="40" creationId="{2F1B2EB6-67DA-4C89-8756-CCBBA18AD2C6}"/>
          </ac:spMkLst>
        </pc:spChg>
        <pc:spChg chg="add mod">
          <ac:chgData name="Андрей Плотников" userId="9627f712c13a3bae" providerId="LiveId" clId="{E6FE96E0-1A52-4511-96A9-02AD8568EB73}" dt="2018-05-09T14:13:34.466" v="655" actId="1076"/>
          <ac:spMkLst>
            <pc:docMk/>
            <pc:sldMk cId="887675021" sldId="263"/>
            <ac:spMk id="41" creationId="{F13D2751-6CC1-4C88-B5B2-7DFD85F40FE4}"/>
          </ac:spMkLst>
        </pc:spChg>
        <pc:spChg chg="add mod">
          <ac:chgData name="Андрей Плотников" userId="9627f712c13a3bae" providerId="LiveId" clId="{E6FE96E0-1A52-4511-96A9-02AD8568EB73}" dt="2018-05-09T14:12:52.975" v="651" actId="1035"/>
          <ac:spMkLst>
            <pc:docMk/>
            <pc:sldMk cId="887675021" sldId="263"/>
            <ac:spMk id="42" creationId="{EF6BF3E1-E116-482E-B325-209474A21046}"/>
          </ac:spMkLst>
        </pc:spChg>
        <pc:spChg chg="add mod">
          <ac:chgData name="Андрей Плотников" userId="9627f712c13a3bae" providerId="LiveId" clId="{E6FE96E0-1A52-4511-96A9-02AD8568EB73}" dt="2018-05-09T14:12:52.975" v="651" actId="1035"/>
          <ac:spMkLst>
            <pc:docMk/>
            <pc:sldMk cId="887675021" sldId="263"/>
            <ac:spMk id="43" creationId="{BB67B7D1-868F-4562-9E10-2C0F85FD6710}"/>
          </ac:spMkLst>
        </pc:spChg>
        <pc:cxnChg chg="add mod">
          <ac:chgData name="Андрей Плотников" userId="9627f712c13a3bae" providerId="LiveId" clId="{E6FE96E0-1A52-4511-96A9-02AD8568EB73}" dt="2018-05-09T13:53:46.783" v="414" actId="17032"/>
          <ac:cxnSpMkLst>
            <pc:docMk/>
            <pc:sldMk cId="887675021" sldId="263"/>
            <ac:cxnSpMk id="11" creationId="{254D3F2A-7525-4B9A-951C-EB789BA8F60B}"/>
          </ac:cxnSpMkLst>
        </pc:cxnChg>
        <pc:cxnChg chg="add mod">
          <ac:chgData name="Андрей Плотников" userId="9627f712c13a3bae" providerId="LiveId" clId="{E6FE96E0-1A52-4511-96A9-02AD8568EB73}" dt="2018-05-09T14:07:48.094" v="581" actId="1036"/>
          <ac:cxnSpMkLst>
            <pc:docMk/>
            <pc:sldMk cId="887675021" sldId="263"/>
            <ac:cxnSpMk id="16" creationId="{ADC47627-0055-4128-8BA5-A2DB0EE54519}"/>
          </ac:cxnSpMkLst>
        </pc:cxnChg>
        <pc:cxnChg chg="add mod ord">
          <ac:chgData name="Андрей Плотников" userId="9627f712c13a3bae" providerId="LiveId" clId="{E6FE96E0-1A52-4511-96A9-02AD8568EB73}" dt="2018-05-09T14:07:48.094" v="581" actId="1036"/>
          <ac:cxnSpMkLst>
            <pc:docMk/>
            <pc:sldMk cId="887675021" sldId="263"/>
            <ac:cxnSpMk id="18" creationId="{944EA2E1-7F84-4F23-8830-1B5AE3266A40}"/>
          </ac:cxnSpMkLst>
        </pc:cxnChg>
        <pc:cxnChg chg="add del mod">
          <ac:chgData name="Андрей Плотников" userId="9627f712c13a3bae" providerId="LiveId" clId="{E6FE96E0-1A52-4511-96A9-02AD8568EB73}" dt="2018-05-09T14:01:05.810" v="479" actId="478"/>
          <ac:cxnSpMkLst>
            <pc:docMk/>
            <pc:sldMk cId="887675021" sldId="263"/>
            <ac:cxnSpMk id="24" creationId="{7E51329F-B4F0-414D-A2D4-3846C2D07F9A}"/>
          </ac:cxnSpMkLst>
        </pc:cxnChg>
        <pc:cxnChg chg="add del mod">
          <ac:chgData name="Андрей Плотников" userId="9627f712c13a3bae" providerId="LiveId" clId="{E6FE96E0-1A52-4511-96A9-02AD8568EB73}" dt="2018-05-09T14:09:35.773" v="592" actId="478"/>
          <ac:cxnSpMkLst>
            <pc:docMk/>
            <pc:sldMk cId="887675021" sldId="263"/>
            <ac:cxnSpMk id="35" creationId="{CE8E2057-80C7-4A7A-B28C-55B072BC7C30}"/>
          </ac:cxnSpMkLst>
        </pc:cxnChg>
        <pc:cxnChg chg="add del mod">
          <ac:chgData name="Андрей Плотников" userId="9627f712c13a3bae" providerId="LiveId" clId="{E6FE96E0-1A52-4511-96A9-02AD8568EB73}" dt="2018-05-09T14:09:36.826" v="593" actId="478"/>
          <ac:cxnSpMkLst>
            <pc:docMk/>
            <pc:sldMk cId="887675021" sldId="263"/>
            <ac:cxnSpMk id="37" creationId="{8F773256-92D9-4D86-82FA-1F8D77C1F2F9}"/>
          </ac:cxnSpMkLst>
        </pc:cxnChg>
        <pc:cxnChg chg="add mod">
          <ac:chgData name="Андрей Плотников" userId="9627f712c13a3bae" providerId="LiveId" clId="{E6FE96E0-1A52-4511-96A9-02AD8568EB73}" dt="2018-05-09T14:15:51.165" v="681" actId="1582"/>
          <ac:cxnSpMkLst>
            <pc:docMk/>
            <pc:sldMk cId="887675021" sldId="263"/>
            <ac:cxnSpMk id="45" creationId="{10811950-B838-4DDA-9DDB-C06DE8BCAE8B}"/>
          </ac:cxnSpMkLst>
        </pc:cxnChg>
        <pc:cxnChg chg="add mod">
          <ac:chgData name="Андрей Плотников" userId="9627f712c13a3bae" providerId="LiveId" clId="{E6FE96E0-1A52-4511-96A9-02AD8568EB73}" dt="2018-05-09T14:16:47.798" v="688" actId="404"/>
          <ac:cxnSpMkLst>
            <pc:docMk/>
            <pc:sldMk cId="887675021" sldId="263"/>
            <ac:cxnSpMk id="48" creationId="{4B1376F0-17C8-41E6-BC3F-988648A9D50E}"/>
          </ac:cxnSpMkLst>
        </pc:cxnChg>
        <pc:cxnChg chg="add mod">
          <ac:chgData name="Андрей Плотников" userId="9627f712c13a3bae" providerId="LiveId" clId="{E6FE96E0-1A52-4511-96A9-02AD8568EB73}" dt="2018-05-09T14:16:43.091" v="687" actId="404"/>
          <ac:cxnSpMkLst>
            <pc:docMk/>
            <pc:sldMk cId="887675021" sldId="263"/>
            <ac:cxnSpMk id="51" creationId="{384D9B76-183E-43B5-9F6E-834623BB0E7C}"/>
          </ac:cxnSpMkLst>
        </pc:cxnChg>
        <pc:cxnChg chg="add mod">
          <ac:chgData name="Андрей Плотников" userId="9627f712c13a3bae" providerId="LiveId" clId="{E6FE96E0-1A52-4511-96A9-02AD8568EB73}" dt="2018-05-09T14:17:00.836" v="690" actId="404"/>
          <ac:cxnSpMkLst>
            <pc:docMk/>
            <pc:sldMk cId="887675021" sldId="263"/>
            <ac:cxnSpMk id="54" creationId="{10768585-DDFA-44F4-8C7A-F422781F1817}"/>
          </ac:cxnSpMkLst>
        </pc:cxnChg>
        <pc:cxnChg chg="add del mod">
          <ac:chgData name="Андрей Плотников" userId="9627f712c13a3bae" providerId="LiveId" clId="{E6FE96E0-1A52-4511-96A9-02AD8568EB73}" dt="2018-05-09T14:14:51.601" v="672" actId="478"/>
          <ac:cxnSpMkLst>
            <pc:docMk/>
            <pc:sldMk cId="887675021" sldId="263"/>
            <ac:cxnSpMk id="58" creationId="{E629E9A9-6A23-4D9F-9A64-A09D33EB21D2}"/>
          </ac:cxnSpMkLst>
        </pc:cxnChg>
        <pc:cxnChg chg="add mod">
          <ac:chgData name="Андрей Плотников" userId="9627f712c13a3bae" providerId="LiveId" clId="{E6FE96E0-1A52-4511-96A9-02AD8568EB73}" dt="2018-05-09T14:16:54.179" v="689" actId="404"/>
          <ac:cxnSpMkLst>
            <pc:docMk/>
            <pc:sldMk cId="887675021" sldId="263"/>
            <ac:cxnSpMk id="62" creationId="{DD79DC82-633D-40DB-AD05-4EE03C56EA46}"/>
          </ac:cxnSpMkLst>
        </pc:cxnChg>
      </pc:sldChg>
      <pc:sldChg chg="add del">
        <pc:chgData name="Андрей Плотников" userId="9627f712c13a3bae" providerId="LiveId" clId="{E6FE96E0-1A52-4511-96A9-02AD8568EB73}" dt="2018-05-09T13:49:09.494" v="328" actId="2696"/>
        <pc:sldMkLst>
          <pc:docMk/>
          <pc:sldMk cId="2261473682" sldId="263"/>
        </pc:sldMkLst>
      </pc:sldChg>
      <pc:sldChg chg="addSp delSp modSp add">
        <pc:chgData name="Андрей Плотников" userId="9627f712c13a3bae" providerId="LiveId" clId="{E6FE96E0-1A52-4511-96A9-02AD8568EB73}" dt="2018-05-09T14:45:21.204" v="1459" actId="404"/>
        <pc:sldMkLst>
          <pc:docMk/>
          <pc:sldMk cId="1079983109" sldId="264"/>
        </pc:sldMkLst>
        <pc:spChg chg="mod">
          <ac:chgData name="Андрей Плотников" userId="9627f712c13a3bae" providerId="LiveId" clId="{E6FE96E0-1A52-4511-96A9-02AD8568EB73}" dt="2018-05-09T14:45:21.204" v="1459" actId="404"/>
          <ac:spMkLst>
            <pc:docMk/>
            <pc:sldMk cId="1079983109" sldId="264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9" creationId="{ACBAEA06-3A79-49EA-AD35-0EE0174AD8A0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10" creationId="{3164728A-0CB8-4781-A959-D77216E98329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12" creationId="{1DEF459D-66E6-4B7F-B77D-438F92B28F39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13" creationId="{33441595-5942-4F98-A4E5-2616AB3F8B85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14" creationId="{BFDFA2FA-FFAD-47E1-AEB8-92BAB2A40915}"/>
          </ac:spMkLst>
        </pc:spChg>
        <pc:spChg chg="add mod">
          <ac:chgData name="Андрей Плотников" userId="9627f712c13a3bae" providerId="LiveId" clId="{E6FE96E0-1A52-4511-96A9-02AD8568EB73}" dt="2018-05-09T14:26:11.399" v="1063" actId="20577"/>
          <ac:spMkLst>
            <pc:docMk/>
            <pc:sldMk cId="1079983109" sldId="264"/>
            <ac:spMk id="22" creationId="{710EE363-A016-47B0-A73C-F982E6E24855}"/>
          </ac:spMkLst>
        </pc:spChg>
        <pc:spChg chg="add mod">
          <ac:chgData name="Андрей Плотников" userId="9627f712c13a3bae" providerId="LiveId" clId="{E6FE96E0-1A52-4511-96A9-02AD8568EB73}" dt="2018-05-09T14:25:07.585" v="1031" actId="1076"/>
          <ac:spMkLst>
            <pc:docMk/>
            <pc:sldMk cId="1079983109" sldId="264"/>
            <ac:spMk id="23" creationId="{0FB3E166-800B-47A7-A9D1-FC4440D53715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29" creationId="{FB60DA1A-D150-4E9E-9324-97DBC19923DE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30" creationId="{62B7D18F-EAAD-4E01-BA5E-3E428622D105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40" creationId="{2F1B2EB6-67DA-4C89-8756-CCBBA18AD2C6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41" creationId="{F13D2751-6CC1-4C88-B5B2-7DFD85F40FE4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42" creationId="{EF6BF3E1-E116-482E-B325-209474A21046}"/>
          </ac:spMkLst>
        </pc:spChg>
        <pc:spChg chg="del">
          <ac:chgData name="Андрей Плотников" userId="9627f712c13a3bae" providerId="LiveId" clId="{E6FE96E0-1A52-4511-96A9-02AD8568EB73}" dt="2018-05-09T14:17:55.146" v="692" actId="478"/>
          <ac:spMkLst>
            <pc:docMk/>
            <pc:sldMk cId="1079983109" sldId="264"/>
            <ac:spMk id="43" creationId="{BB67B7D1-868F-4562-9E10-2C0F85FD6710}"/>
          </ac:spMkLst>
        </pc:sp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11" creationId="{254D3F2A-7525-4B9A-951C-EB789BA8F60B}"/>
          </ac:cxnSpMkLst>
        </pc:cxn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16" creationId="{ADC47627-0055-4128-8BA5-A2DB0EE54519}"/>
          </ac:cxnSpMkLst>
        </pc:cxn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18" creationId="{944EA2E1-7F84-4F23-8830-1B5AE3266A40}"/>
          </ac:cxnSpMkLst>
        </pc:cxn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45" creationId="{10811950-B838-4DDA-9DDB-C06DE8BCAE8B}"/>
          </ac:cxnSpMkLst>
        </pc:cxn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48" creationId="{4B1376F0-17C8-41E6-BC3F-988648A9D50E}"/>
          </ac:cxnSpMkLst>
        </pc:cxn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51" creationId="{384D9B76-183E-43B5-9F6E-834623BB0E7C}"/>
          </ac:cxnSpMkLst>
        </pc:cxn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54" creationId="{10768585-DDFA-44F4-8C7A-F422781F1817}"/>
          </ac:cxnSpMkLst>
        </pc:cxnChg>
        <pc:cxnChg chg="del mod">
          <ac:chgData name="Андрей Плотников" userId="9627f712c13a3bae" providerId="LiveId" clId="{E6FE96E0-1A52-4511-96A9-02AD8568EB73}" dt="2018-05-09T14:17:55.146" v="692" actId="478"/>
          <ac:cxnSpMkLst>
            <pc:docMk/>
            <pc:sldMk cId="1079983109" sldId="264"/>
            <ac:cxnSpMk id="62" creationId="{DD79DC82-633D-40DB-AD05-4EE03C56EA46}"/>
          </ac:cxnSpMkLst>
        </pc:cxnChg>
      </pc:sldChg>
      <pc:sldChg chg="addSp delSp modSp add modAnim">
        <pc:chgData name="Андрей Плотников" userId="9627f712c13a3bae" providerId="LiveId" clId="{E6FE96E0-1A52-4511-96A9-02AD8568EB73}" dt="2018-05-10T06:24:44.860" v="12747" actId="20577"/>
        <pc:sldMkLst>
          <pc:docMk/>
          <pc:sldMk cId="2235225415" sldId="265"/>
        </pc:sldMkLst>
        <pc:spChg chg="mod">
          <ac:chgData name="Андрей Плотников" userId="9627f712c13a3bae" providerId="LiveId" clId="{E6FE96E0-1A52-4511-96A9-02AD8568EB73}" dt="2018-05-09T15:29:06.152" v="2972" actId="1076"/>
          <ac:spMkLst>
            <pc:docMk/>
            <pc:sldMk cId="2235225415" sldId="265"/>
            <ac:spMk id="2" creationId="{D3FA22FF-EE93-4E8D-874A-566436217A0F}"/>
          </ac:spMkLst>
        </pc:spChg>
        <pc:spChg chg="add mod">
          <ac:chgData name="Андрей Плотников" userId="9627f712c13a3bae" providerId="LiveId" clId="{E6FE96E0-1A52-4511-96A9-02AD8568EB73}" dt="2018-05-09T14:35:11.144" v="1239" actId="113"/>
          <ac:spMkLst>
            <pc:docMk/>
            <pc:sldMk cId="2235225415" sldId="265"/>
            <ac:spMk id="3" creationId="{99B1F533-8995-4D89-9626-B3F7FB9D8A57}"/>
          </ac:spMkLst>
        </pc:spChg>
        <pc:spChg chg="add mod">
          <ac:chgData name="Андрей Плотников" userId="9627f712c13a3bae" providerId="LiveId" clId="{E6FE96E0-1A52-4511-96A9-02AD8568EB73}" dt="2018-05-09T14:33:54.175" v="1238" actId="114"/>
          <ac:spMkLst>
            <pc:docMk/>
            <pc:sldMk cId="2235225415" sldId="265"/>
            <ac:spMk id="4" creationId="{4234983F-A253-4FDF-826C-EE3002A3D826}"/>
          </ac:spMkLst>
        </pc:spChg>
        <pc:spChg chg="add mod">
          <ac:chgData name="Андрей Плотников" userId="9627f712c13a3bae" providerId="LiveId" clId="{E6FE96E0-1A52-4511-96A9-02AD8568EB73}" dt="2018-05-09T14:37:57.997" v="1294" actId="14100"/>
          <ac:spMkLst>
            <pc:docMk/>
            <pc:sldMk cId="2235225415" sldId="265"/>
            <ac:spMk id="5" creationId="{DAC6230C-B2F5-4436-85E5-B358307438E1}"/>
          </ac:spMkLst>
        </pc:spChg>
        <pc:spChg chg="add mod">
          <ac:chgData name="Андрей Плотников" userId="9627f712c13a3bae" providerId="LiveId" clId="{E6FE96E0-1A52-4511-96A9-02AD8568EB73}" dt="2018-05-09T14:38:57.405" v="1330" actId="1076"/>
          <ac:spMkLst>
            <pc:docMk/>
            <pc:sldMk cId="2235225415" sldId="265"/>
            <ac:spMk id="6" creationId="{1CF9F69A-96DF-47E6-927C-7B472F3AF048}"/>
          </ac:spMkLst>
        </pc:spChg>
        <pc:spChg chg="add mod">
          <ac:chgData name="Андрей Плотников" userId="9627f712c13a3bae" providerId="LiveId" clId="{E6FE96E0-1A52-4511-96A9-02AD8568EB73}" dt="2018-05-09T14:39:15.220" v="1345" actId="1076"/>
          <ac:spMkLst>
            <pc:docMk/>
            <pc:sldMk cId="2235225415" sldId="265"/>
            <ac:spMk id="9" creationId="{2DD4C995-7E6C-4850-8742-63CBE8B62BF7}"/>
          </ac:spMkLst>
        </pc:spChg>
        <pc:spChg chg="add mod">
          <ac:chgData name="Андрей Плотников" userId="9627f712c13a3bae" providerId="LiveId" clId="{E6FE96E0-1A52-4511-96A9-02AD8568EB73}" dt="2018-05-09T14:39:50.646" v="1363" actId="20577"/>
          <ac:spMkLst>
            <pc:docMk/>
            <pc:sldMk cId="2235225415" sldId="265"/>
            <ac:spMk id="11" creationId="{4BEE820C-D0E5-49DE-ADFF-7AB38B4E51F2}"/>
          </ac:spMkLst>
        </pc:spChg>
        <pc:spChg chg="add mod">
          <ac:chgData name="Андрей Плотников" userId="9627f712c13a3bae" providerId="LiveId" clId="{E6FE96E0-1A52-4511-96A9-02AD8568EB73}" dt="2018-05-09T14:39:52.717" v="1365" actId="20577"/>
          <ac:spMkLst>
            <pc:docMk/>
            <pc:sldMk cId="2235225415" sldId="265"/>
            <ac:spMk id="12" creationId="{31D4A771-F4FA-4B41-8095-E900E7D88FC9}"/>
          </ac:spMkLst>
        </pc:spChg>
        <pc:spChg chg="add mod">
          <ac:chgData name="Андрей Плотников" userId="9627f712c13a3bae" providerId="LiveId" clId="{E6FE96E0-1A52-4511-96A9-02AD8568EB73}" dt="2018-05-09T14:39:47.006" v="1361" actId="5793"/>
          <ac:spMkLst>
            <pc:docMk/>
            <pc:sldMk cId="2235225415" sldId="265"/>
            <ac:spMk id="13" creationId="{D3E68939-7A37-457E-A3FA-5EE1DCD6CB4C}"/>
          </ac:spMkLst>
        </pc:spChg>
        <pc:spChg chg="add mod">
          <ac:chgData name="Андрей Плотников" userId="9627f712c13a3bae" providerId="LiveId" clId="{E6FE96E0-1A52-4511-96A9-02AD8568EB73}" dt="2018-05-09T14:41:44.785" v="1404" actId="20577"/>
          <ac:spMkLst>
            <pc:docMk/>
            <pc:sldMk cId="2235225415" sldId="265"/>
            <ac:spMk id="21" creationId="{4E4C93F1-A9B8-442A-9EA0-DAE736FEBE9D}"/>
          </ac:spMkLst>
        </pc:spChg>
        <pc:spChg chg="del">
          <ac:chgData name="Андрей Плотников" userId="9627f712c13a3bae" providerId="LiveId" clId="{E6FE96E0-1A52-4511-96A9-02AD8568EB73}" dt="2018-05-09T14:28:43.898" v="1107" actId="478"/>
          <ac:spMkLst>
            <pc:docMk/>
            <pc:sldMk cId="2235225415" sldId="265"/>
            <ac:spMk id="22" creationId="{710EE363-A016-47B0-A73C-F982E6E24855}"/>
          </ac:spMkLst>
        </pc:spChg>
        <pc:spChg chg="del">
          <ac:chgData name="Андрей Плотников" userId="9627f712c13a3bae" providerId="LiveId" clId="{E6FE96E0-1A52-4511-96A9-02AD8568EB73}" dt="2018-05-09T14:28:43.898" v="1107" actId="478"/>
          <ac:spMkLst>
            <pc:docMk/>
            <pc:sldMk cId="2235225415" sldId="265"/>
            <ac:spMk id="23" creationId="{0FB3E166-800B-47A7-A9D1-FC4440D53715}"/>
          </ac:spMkLst>
        </pc:spChg>
        <pc:spChg chg="add mod">
          <ac:chgData name="Андрей Плотников" userId="9627f712c13a3bae" providerId="LiveId" clId="{E6FE96E0-1A52-4511-96A9-02AD8568EB73}" dt="2018-05-09T14:42:15.628" v="1416" actId="1076"/>
          <ac:spMkLst>
            <pc:docMk/>
            <pc:sldMk cId="2235225415" sldId="265"/>
            <ac:spMk id="25" creationId="{DB28946A-CBF9-4659-BACF-6EFC5BD64CC0}"/>
          </ac:spMkLst>
        </pc:spChg>
        <pc:picChg chg="add mod">
          <ac:chgData name="Андрей Плотников" userId="9627f712c13a3bae" providerId="LiveId" clId="{E6FE96E0-1A52-4511-96A9-02AD8568EB73}" dt="2018-05-09T14:30:00.317" v="1112" actId="1076"/>
          <ac:picMkLst>
            <pc:docMk/>
            <pc:sldMk cId="2235225415" sldId="265"/>
            <ac:picMk id="1026" creationId="{BD6FC8FD-7C50-4A14-BD0F-766298C8C17D}"/>
          </ac:picMkLst>
        </pc:picChg>
        <pc:cxnChg chg="add mod">
          <ac:chgData name="Андрей Плотников" userId="9627f712c13a3bae" providerId="LiveId" clId="{E6FE96E0-1A52-4511-96A9-02AD8568EB73}" dt="2018-05-09T14:40:12.567" v="1368" actId="1582"/>
          <ac:cxnSpMkLst>
            <pc:docMk/>
            <pc:sldMk cId="2235225415" sldId="265"/>
            <ac:cxnSpMk id="8" creationId="{F7175925-A3B7-40B5-B317-D83784ACED08}"/>
          </ac:cxnSpMkLst>
        </pc:cxnChg>
        <pc:cxnChg chg="add mod">
          <ac:chgData name="Андрей Плотников" userId="9627f712c13a3bae" providerId="LiveId" clId="{E6FE96E0-1A52-4511-96A9-02AD8568EB73}" dt="2018-05-09T14:40:20.202" v="1372" actId="14100"/>
          <ac:cxnSpMkLst>
            <pc:docMk/>
            <pc:sldMk cId="2235225415" sldId="265"/>
            <ac:cxnSpMk id="16" creationId="{2CAAF230-2292-4B4F-ADF3-451769B32D99}"/>
          </ac:cxnSpMkLst>
        </pc:cxnChg>
        <pc:cxnChg chg="add mod">
          <ac:chgData name="Андрей Плотников" userId="9627f712c13a3bae" providerId="LiveId" clId="{E6FE96E0-1A52-4511-96A9-02AD8568EB73}" dt="2018-05-09T14:41:05.613" v="1384" actId="1582"/>
          <ac:cxnSpMkLst>
            <pc:docMk/>
            <pc:sldMk cId="2235225415" sldId="265"/>
            <ac:cxnSpMk id="19" creationId="{80DE1F95-A958-4074-A894-E5852A6B4DA0}"/>
          </ac:cxnSpMkLst>
        </pc:cxnChg>
        <pc:cxnChg chg="add mod">
          <ac:chgData name="Андрей Плотников" userId="9627f712c13a3bae" providerId="LiveId" clId="{E6FE96E0-1A52-4511-96A9-02AD8568EB73}" dt="2018-05-09T14:41:00.661" v="1383" actId="1582"/>
          <ac:cxnSpMkLst>
            <pc:docMk/>
            <pc:sldMk cId="2235225415" sldId="265"/>
            <ac:cxnSpMk id="24" creationId="{9F22CF36-517D-431B-8E1E-325132996BB1}"/>
          </ac:cxnSpMkLst>
        </pc:cxnChg>
      </pc:sldChg>
      <pc:sldChg chg="addSp delSp modSp add modAnim">
        <pc:chgData name="Андрей Плотников" userId="9627f712c13a3bae" providerId="LiveId" clId="{E6FE96E0-1A52-4511-96A9-02AD8568EB73}" dt="2018-05-10T12:32:30.071" v="12995" actId="20577"/>
        <pc:sldMkLst>
          <pc:docMk/>
          <pc:sldMk cId="3246113503" sldId="266"/>
        </pc:sldMkLst>
        <pc:spChg chg="mod">
          <ac:chgData name="Андрей Плотников" userId="9627f712c13a3bae" providerId="LiveId" clId="{E6FE96E0-1A52-4511-96A9-02AD8568EB73}" dt="2018-05-09T14:44:49.115" v="1454" actId="20577"/>
          <ac:spMkLst>
            <pc:docMk/>
            <pc:sldMk cId="3246113503" sldId="266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3" creationId="{99B1F533-8995-4D89-9626-B3F7FB9D8A57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4" creationId="{4234983F-A253-4FDF-826C-EE3002A3D826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5" creationId="{DAC6230C-B2F5-4436-85E5-B358307438E1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6" creationId="{1CF9F69A-96DF-47E6-927C-7B472F3AF048}"/>
          </ac:spMkLst>
        </pc:spChg>
        <pc:spChg chg="add mod">
          <ac:chgData name="Андрей Плотников" userId="9627f712c13a3bae" providerId="LiveId" clId="{E6FE96E0-1A52-4511-96A9-02AD8568EB73}" dt="2018-05-10T12:32:30.071" v="12995" actId="20577"/>
          <ac:spMkLst>
            <pc:docMk/>
            <pc:sldMk cId="3246113503" sldId="266"/>
            <ac:spMk id="7" creationId="{0C1A0BDE-7813-4A5B-AA9C-544520618EA2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9" creationId="{2DD4C995-7E6C-4850-8742-63CBE8B62BF7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11" creationId="{4BEE820C-D0E5-49DE-ADFF-7AB38B4E51F2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12" creationId="{31D4A771-F4FA-4B41-8095-E900E7D88FC9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13" creationId="{D3E68939-7A37-457E-A3FA-5EE1DCD6CB4C}"/>
          </ac:spMkLst>
        </pc:spChg>
        <pc:spChg chg="add mod">
          <ac:chgData name="Андрей Плотников" userId="9627f712c13a3bae" providerId="LiveId" clId="{E6FE96E0-1A52-4511-96A9-02AD8568EB73}" dt="2018-05-09T14:50:09.153" v="1587" actId="113"/>
          <ac:spMkLst>
            <pc:docMk/>
            <pc:sldMk cId="3246113503" sldId="266"/>
            <ac:spMk id="20" creationId="{83BBE687-75E5-459E-85B2-41DAC9F82968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21" creationId="{4E4C93F1-A9B8-442A-9EA0-DAE736FEBE9D}"/>
          </ac:spMkLst>
        </pc:spChg>
        <pc:spChg chg="add mod">
          <ac:chgData name="Андрей Плотников" userId="9627f712c13a3bae" providerId="LiveId" clId="{E6FE96E0-1A52-4511-96A9-02AD8568EB73}" dt="2018-05-09T14:57:16.901" v="1744" actId="1036"/>
          <ac:spMkLst>
            <pc:docMk/>
            <pc:sldMk cId="3246113503" sldId="266"/>
            <ac:spMk id="22" creationId="{6B963E26-8A99-4468-8F0D-1FB61A591B45}"/>
          </ac:spMkLst>
        </pc:spChg>
        <pc:spChg chg="add mod">
          <ac:chgData name="Андрей Плотников" userId="9627f712c13a3bae" providerId="LiveId" clId="{E6FE96E0-1A52-4511-96A9-02AD8568EB73}" dt="2018-05-09T14:57:16.901" v="1744" actId="1036"/>
          <ac:spMkLst>
            <pc:docMk/>
            <pc:sldMk cId="3246113503" sldId="266"/>
            <ac:spMk id="23" creationId="{F6225CE9-0AE5-4D6B-B1B9-3866870327BC}"/>
          </ac:spMkLst>
        </pc:spChg>
        <pc:spChg chg="del">
          <ac:chgData name="Андрей Плотников" userId="9627f712c13a3bae" providerId="LiveId" clId="{E6FE96E0-1A52-4511-96A9-02AD8568EB73}" dt="2018-05-09T14:44:37.106" v="1418" actId="478"/>
          <ac:spMkLst>
            <pc:docMk/>
            <pc:sldMk cId="3246113503" sldId="266"/>
            <ac:spMk id="25" creationId="{DB28946A-CBF9-4659-BACF-6EFC5BD64CC0}"/>
          </ac:spMkLst>
        </pc:spChg>
        <pc:spChg chg="add mod">
          <ac:chgData name="Андрей Плотников" userId="9627f712c13a3bae" providerId="LiveId" clId="{E6FE96E0-1A52-4511-96A9-02AD8568EB73}" dt="2018-05-09T14:57:16.901" v="1744" actId="1036"/>
          <ac:spMkLst>
            <pc:docMk/>
            <pc:sldMk cId="3246113503" sldId="266"/>
            <ac:spMk id="26" creationId="{483B9568-DFFC-41F5-910C-450665920134}"/>
          </ac:spMkLst>
        </pc:spChg>
        <pc:spChg chg="add mod">
          <ac:chgData name="Андрей Плотников" userId="9627f712c13a3bae" providerId="LiveId" clId="{E6FE96E0-1A52-4511-96A9-02AD8568EB73}" dt="2018-05-09T14:57:16.901" v="1744" actId="1036"/>
          <ac:spMkLst>
            <pc:docMk/>
            <pc:sldMk cId="3246113503" sldId="266"/>
            <ac:spMk id="27" creationId="{8F4AC603-8B5B-49D0-9CD0-1C3412BCF077}"/>
          </ac:spMkLst>
        </pc:spChg>
        <pc:spChg chg="add mod">
          <ac:chgData name="Андрей Плотников" userId="9627f712c13a3bae" providerId="LiveId" clId="{E6FE96E0-1A52-4511-96A9-02AD8568EB73}" dt="2018-05-09T14:59:06.953" v="1934" actId="20577"/>
          <ac:spMkLst>
            <pc:docMk/>
            <pc:sldMk cId="3246113503" sldId="266"/>
            <ac:spMk id="29" creationId="{588D155D-CAD4-482B-AAA7-CDD1D42EF9AA}"/>
          </ac:spMkLst>
        </pc:spChg>
        <pc:picChg chg="del">
          <ac:chgData name="Андрей Плотников" userId="9627f712c13a3bae" providerId="LiveId" clId="{E6FE96E0-1A52-4511-96A9-02AD8568EB73}" dt="2018-05-09T14:44:37.106" v="1418" actId="478"/>
          <ac:picMkLst>
            <pc:docMk/>
            <pc:sldMk cId="3246113503" sldId="266"/>
            <ac:picMk id="1026" creationId="{BD6FC8FD-7C50-4A14-BD0F-766298C8C17D}"/>
          </ac:picMkLst>
        </pc:picChg>
        <pc:cxnChg chg="del mod">
          <ac:chgData name="Андрей Плотников" userId="9627f712c13a3bae" providerId="LiveId" clId="{E6FE96E0-1A52-4511-96A9-02AD8568EB73}" dt="2018-05-09T14:44:37.106" v="1418" actId="478"/>
          <ac:cxnSpMkLst>
            <pc:docMk/>
            <pc:sldMk cId="3246113503" sldId="266"/>
            <ac:cxnSpMk id="8" creationId="{F7175925-A3B7-40B5-B317-D83784ACED08}"/>
          </ac:cxnSpMkLst>
        </pc:cxnChg>
        <pc:cxnChg chg="add mod">
          <ac:chgData name="Андрей Плотников" userId="9627f712c13a3bae" providerId="LiveId" clId="{E6FE96E0-1A52-4511-96A9-02AD8568EB73}" dt="2018-05-09T14:57:16.901" v="1744" actId="1036"/>
          <ac:cxnSpMkLst>
            <pc:docMk/>
            <pc:sldMk cId="3246113503" sldId="266"/>
            <ac:cxnSpMk id="14" creationId="{F40EA0E8-188A-4933-9A5C-4771219A6C24}"/>
          </ac:cxnSpMkLst>
        </pc:cxnChg>
        <pc:cxnChg chg="del mod">
          <ac:chgData name="Андрей Плотников" userId="9627f712c13a3bae" providerId="LiveId" clId="{E6FE96E0-1A52-4511-96A9-02AD8568EB73}" dt="2018-05-09T14:44:37.106" v="1418" actId="478"/>
          <ac:cxnSpMkLst>
            <pc:docMk/>
            <pc:sldMk cId="3246113503" sldId="266"/>
            <ac:cxnSpMk id="16" creationId="{2CAAF230-2292-4B4F-ADF3-451769B32D99}"/>
          </ac:cxnSpMkLst>
        </pc:cxnChg>
        <pc:cxnChg chg="del mod">
          <ac:chgData name="Андрей Плотников" userId="9627f712c13a3bae" providerId="LiveId" clId="{E6FE96E0-1A52-4511-96A9-02AD8568EB73}" dt="2018-05-09T14:44:37.106" v="1418" actId="478"/>
          <ac:cxnSpMkLst>
            <pc:docMk/>
            <pc:sldMk cId="3246113503" sldId="266"/>
            <ac:cxnSpMk id="19" creationId="{80DE1F95-A958-4074-A894-E5852A6B4DA0}"/>
          </ac:cxnSpMkLst>
        </pc:cxnChg>
        <pc:cxnChg chg="del mod">
          <ac:chgData name="Андрей Плотников" userId="9627f712c13a3bae" providerId="LiveId" clId="{E6FE96E0-1A52-4511-96A9-02AD8568EB73}" dt="2018-05-09T14:44:37.106" v="1418" actId="478"/>
          <ac:cxnSpMkLst>
            <pc:docMk/>
            <pc:sldMk cId="3246113503" sldId="266"/>
            <ac:cxnSpMk id="24" creationId="{9F22CF36-517D-431B-8E1E-325132996BB1}"/>
          </ac:cxnSpMkLst>
        </pc:cxnChg>
        <pc:cxnChg chg="add mod">
          <ac:chgData name="Андрей Плотников" userId="9627f712c13a3bae" providerId="LiveId" clId="{E6FE96E0-1A52-4511-96A9-02AD8568EB73}" dt="2018-05-09T14:57:16.901" v="1744" actId="1036"/>
          <ac:cxnSpMkLst>
            <pc:docMk/>
            <pc:sldMk cId="3246113503" sldId="266"/>
            <ac:cxnSpMk id="28" creationId="{40BEFEBD-0E0D-4021-9A32-3176E6DF902F}"/>
          </ac:cxnSpMkLst>
        </pc:cxnChg>
      </pc:sldChg>
      <pc:sldChg chg="addSp modSp add modAnim">
        <pc:chgData name="Андрей Плотников" userId="9627f712c13a3bae" providerId="LiveId" clId="{E6FE96E0-1A52-4511-96A9-02AD8568EB73}" dt="2018-05-10T06:25:44.690" v="12758" actId="20577"/>
        <pc:sldMkLst>
          <pc:docMk/>
          <pc:sldMk cId="1720569803" sldId="267"/>
        </pc:sldMkLst>
        <pc:spChg chg="add mod">
          <ac:chgData name="Андрей Плотников" userId="9627f712c13a3bae" providerId="LiveId" clId="{E6FE96E0-1A52-4511-96A9-02AD8568EB73}" dt="2018-05-09T15:01:29.506" v="1988" actId="1076"/>
          <ac:spMkLst>
            <pc:docMk/>
            <pc:sldMk cId="1720569803" sldId="267"/>
            <ac:spMk id="3" creationId="{4A850556-0043-4EEC-AA8B-E76F3335A28E}"/>
          </ac:spMkLst>
        </pc:spChg>
        <pc:spChg chg="add mod">
          <ac:chgData name="Андрей Плотников" userId="9627f712c13a3bae" providerId="LiveId" clId="{E6FE96E0-1A52-4511-96A9-02AD8568EB73}" dt="2018-05-09T15:02:13.046" v="2034" actId="20577"/>
          <ac:spMkLst>
            <pc:docMk/>
            <pc:sldMk cId="1720569803" sldId="267"/>
            <ac:spMk id="4" creationId="{118A58FC-A96E-4990-8905-0707C252B841}"/>
          </ac:spMkLst>
        </pc:spChg>
        <pc:spChg chg="add mod">
          <ac:chgData name="Андрей Плотников" userId="9627f712c13a3bae" providerId="LiveId" clId="{E6FE96E0-1A52-4511-96A9-02AD8568EB73}" dt="2018-05-09T15:02:52.787" v="2060" actId="20577"/>
          <ac:spMkLst>
            <pc:docMk/>
            <pc:sldMk cId="1720569803" sldId="267"/>
            <ac:spMk id="5" creationId="{1BD89358-1D57-412C-A260-25411120C7F3}"/>
          </ac:spMkLst>
        </pc:spChg>
        <pc:spChg chg="add mod">
          <ac:chgData name="Андрей Плотников" userId="9627f712c13a3bae" providerId="LiveId" clId="{E6FE96E0-1A52-4511-96A9-02AD8568EB73}" dt="2018-05-09T15:03:13.662" v="2083" actId="20577"/>
          <ac:spMkLst>
            <pc:docMk/>
            <pc:sldMk cId="1720569803" sldId="267"/>
            <ac:spMk id="6" creationId="{5FE392F0-7C55-4266-A8D6-C27F3F78E570}"/>
          </ac:spMkLst>
        </pc:spChg>
        <pc:spChg chg="add mod">
          <ac:chgData name="Андрей Плотников" userId="9627f712c13a3bae" providerId="LiveId" clId="{E6FE96E0-1A52-4511-96A9-02AD8568EB73}" dt="2018-05-09T15:04:42.270" v="2192" actId="20577"/>
          <ac:spMkLst>
            <pc:docMk/>
            <pc:sldMk cId="1720569803" sldId="267"/>
            <ac:spMk id="7" creationId="{289EEBD5-8B5A-4C5B-A6AC-F26841E6338B}"/>
          </ac:spMkLst>
        </pc:spChg>
        <pc:spChg chg="add mod">
          <ac:chgData name="Андрей Плотников" userId="9627f712c13a3bae" providerId="LiveId" clId="{E6FE96E0-1A52-4511-96A9-02AD8568EB73}" dt="2018-05-09T15:06:18.572" v="2321" actId="20577"/>
          <ac:spMkLst>
            <pc:docMk/>
            <pc:sldMk cId="1720569803" sldId="267"/>
            <ac:spMk id="8" creationId="{8F1B56A8-ED38-4996-B582-26DC2C42F5FA}"/>
          </ac:spMkLst>
        </pc:spChg>
        <pc:spChg chg="add mod">
          <ac:chgData name="Андрей Плотников" userId="9627f712c13a3bae" providerId="LiveId" clId="{E6FE96E0-1A52-4511-96A9-02AD8568EB73}" dt="2018-05-09T15:10:05.366" v="2563" actId="20577"/>
          <ac:spMkLst>
            <pc:docMk/>
            <pc:sldMk cId="1720569803" sldId="267"/>
            <ac:spMk id="9" creationId="{1DB033E7-232E-40AF-BE08-97838CB1BD4B}"/>
          </ac:spMkLst>
        </pc:spChg>
        <pc:spChg chg="add mod">
          <ac:chgData name="Андрей Плотников" userId="9627f712c13a3bae" providerId="LiveId" clId="{E6FE96E0-1A52-4511-96A9-02AD8568EB73}" dt="2018-05-09T15:08:12.307" v="2486" actId="20577"/>
          <ac:spMkLst>
            <pc:docMk/>
            <pc:sldMk cId="1720569803" sldId="267"/>
            <ac:spMk id="10" creationId="{DD44D167-2EFF-426A-B01A-441EA8F67F27}"/>
          </ac:spMkLst>
        </pc:spChg>
        <pc:picChg chg="add mod">
          <ac:chgData name="Андрей Плотников" userId="9627f712c13a3bae" providerId="LiveId" clId="{E6FE96E0-1A52-4511-96A9-02AD8568EB73}" dt="2018-05-09T15:00:13.473" v="1939" actId="14100"/>
          <ac:picMkLst>
            <pc:docMk/>
            <pc:sldMk cId="1720569803" sldId="267"/>
            <ac:picMk id="2050" creationId="{8AAC0306-736E-4588-972D-3FB04BE38714}"/>
          </ac:picMkLst>
        </pc:picChg>
      </pc:sldChg>
      <pc:sldChg chg="addSp delSp modSp add ord modAnim modNotesTx">
        <pc:chgData name="Андрей Плотников" userId="9627f712c13a3bae" providerId="LiveId" clId="{E6FE96E0-1A52-4511-96A9-02AD8568EB73}" dt="2018-05-10T12:35:59.227" v="13118" actId="20577"/>
        <pc:sldMkLst>
          <pc:docMk/>
          <pc:sldMk cId="3964585858" sldId="268"/>
        </pc:sldMkLst>
        <pc:spChg chg="mod">
          <ac:chgData name="Андрей Плотников" userId="9627f712c13a3bae" providerId="LiveId" clId="{E6FE96E0-1A52-4511-96A9-02AD8568EB73}" dt="2018-05-09T15:13:21.301" v="2609" actId="20577"/>
          <ac:spMkLst>
            <pc:docMk/>
            <pc:sldMk cId="3964585858" sldId="268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5:14:57.007" v="2610" actId="478"/>
          <ac:spMkLst>
            <pc:docMk/>
            <pc:sldMk cId="3964585858" sldId="268"/>
            <ac:spMk id="7" creationId="{0C1A0BDE-7813-4A5B-AA9C-544520618EA2}"/>
          </ac:spMkLst>
        </pc:spChg>
        <pc:spChg chg="add mod">
          <ac:chgData name="Андрей Плотников" userId="9627f712c13a3bae" providerId="LiveId" clId="{E6FE96E0-1A52-4511-96A9-02AD8568EB73}" dt="2018-05-09T15:17:49.794" v="2635" actId="14100"/>
          <ac:spMkLst>
            <pc:docMk/>
            <pc:sldMk cId="3964585858" sldId="268"/>
            <ac:spMk id="12" creationId="{64F8E177-8F54-49DC-BD19-C4D5CD7E1B01}"/>
          </ac:spMkLst>
        </pc:spChg>
        <pc:spChg chg="add mod">
          <ac:chgData name="Андрей Плотников" userId="9627f712c13a3bae" providerId="LiveId" clId="{E6FE96E0-1A52-4511-96A9-02AD8568EB73}" dt="2018-05-09T15:20:05.115" v="2755" actId="20577"/>
          <ac:spMkLst>
            <pc:docMk/>
            <pc:sldMk cId="3964585858" sldId="268"/>
            <ac:spMk id="13" creationId="{849A7054-67AD-4FE0-B2DB-EEA574692CBB}"/>
          </ac:spMkLst>
        </pc:spChg>
        <pc:spChg chg="add mod">
          <ac:chgData name="Андрей Плотников" userId="9627f712c13a3bae" providerId="LiveId" clId="{E6FE96E0-1A52-4511-96A9-02AD8568EB73}" dt="2018-05-09T15:22:01.411" v="2827" actId="313"/>
          <ac:spMkLst>
            <pc:docMk/>
            <pc:sldMk cId="3964585858" sldId="268"/>
            <ac:spMk id="15" creationId="{AE05237F-742F-4913-9E2D-08A4916BED89}"/>
          </ac:spMkLst>
        </pc:spChg>
        <pc:spChg chg="del">
          <ac:chgData name="Андрей Плотников" userId="9627f712c13a3bae" providerId="LiveId" clId="{E6FE96E0-1A52-4511-96A9-02AD8568EB73}" dt="2018-05-09T15:14:57.007" v="2610" actId="478"/>
          <ac:spMkLst>
            <pc:docMk/>
            <pc:sldMk cId="3964585858" sldId="268"/>
            <ac:spMk id="20" creationId="{83BBE687-75E5-459E-85B2-41DAC9F82968}"/>
          </ac:spMkLst>
        </pc:spChg>
        <pc:spChg chg="add mod">
          <ac:chgData name="Андрей Плотников" userId="9627f712c13a3bae" providerId="LiveId" clId="{E6FE96E0-1A52-4511-96A9-02AD8568EB73}" dt="2018-05-09T15:22:19.588" v="2851" actId="20577"/>
          <ac:spMkLst>
            <pc:docMk/>
            <pc:sldMk cId="3964585858" sldId="268"/>
            <ac:spMk id="21" creationId="{4D5AC9C2-3380-445B-90C2-5E28AC4FDED3}"/>
          </ac:spMkLst>
        </pc:spChg>
        <pc:spChg chg="del">
          <ac:chgData name="Андрей Плотников" userId="9627f712c13a3bae" providerId="LiveId" clId="{E6FE96E0-1A52-4511-96A9-02AD8568EB73}" dt="2018-05-09T15:14:57.007" v="2610" actId="478"/>
          <ac:spMkLst>
            <pc:docMk/>
            <pc:sldMk cId="3964585858" sldId="268"/>
            <ac:spMk id="22" creationId="{6B963E26-8A99-4468-8F0D-1FB61A591B45}"/>
          </ac:spMkLst>
        </pc:spChg>
        <pc:spChg chg="del">
          <ac:chgData name="Андрей Плотников" userId="9627f712c13a3bae" providerId="LiveId" clId="{E6FE96E0-1A52-4511-96A9-02AD8568EB73}" dt="2018-05-09T15:14:57.007" v="2610" actId="478"/>
          <ac:spMkLst>
            <pc:docMk/>
            <pc:sldMk cId="3964585858" sldId="268"/>
            <ac:spMk id="23" creationId="{F6225CE9-0AE5-4D6B-B1B9-3866870327BC}"/>
          </ac:spMkLst>
        </pc:spChg>
        <pc:spChg chg="del">
          <ac:chgData name="Андрей Плотников" userId="9627f712c13a3bae" providerId="LiveId" clId="{E6FE96E0-1A52-4511-96A9-02AD8568EB73}" dt="2018-05-09T15:14:57.007" v="2610" actId="478"/>
          <ac:spMkLst>
            <pc:docMk/>
            <pc:sldMk cId="3964585858" sldId="268"/>
            <ac:spMk id="26" creationId="{483B9568-DFFC-41F5-910C-450665920134}"/>
          </ac:spMkLst>
        </pc:spChg>
        <pc:spChg chg="del">
          <ac:chgData name="Андрей Плотников" userId="9627f712c13a3bae" providerId="LiveId" clId="{E6FE96E0-1A52-4511-96A9-02AD8568EB73}" dt="2018-05-09T15:14:57.007" v="2610" actId="478"/>
          <ac:spMkLst>
            <pc:docMk/>
            <pc:sldMk cId="3964585858" sldId="268"/>
            <ac:spMk id="27" creationId="{8F4AC603-8B5B-49D0-9CD0-1C3412BCF077}"/>
          </ac:spMkLst>
        </pc:spChg>
        <pc:spChg chg="del">
          <ac:chgData name="Андрей Плотников" userId="9627f712c13a3bae" providerId="LiveId" clId="{E6FE96E0-1A52-4511-96A9-02AD8568EB73}" dt="2018-05-09T15:14:57.007" v="2610" actId="478"/>
          <ac:spMkLst>
            <pc:docMk/>
            <pc:sldMk cId="3964585858" sldId="268"/>
            <ac:spMk id="29" creationId="{588D155D-CAD4-482B-AAA7-CDD1D42EF9AA}"/>
          </ac:spMkLst>
        </pc:spChg>
        <pc:spChg chg="add mod">
          <ac:chgData name="Андрей Плотников" userId="9627f712c13a3bae" providerId="LiveId" clId="{E6FE96E0-1A52-4511-96A9-02AD8568EB73}" dt="2018-05-09T15:26:21.332" v="2925" actId="1076"/>
          <ac:spMkLst>
            <pc:docMk/>
            <pc:sldMk cId="3964585858" sldId="268"/>
            <ac:spMk id="30" creationId="{DD7A8553-3D17-40AB-A15C-19456C2EA226}"/>
          </ac:spMkLst>
        </pc:spChg>
        <pc:cxnChg chg="add mod">
          <ac:chgData name="Андрей Плотников" userId="9627f712c13a3bae" providerId="LiveId" clId="{E6FE96E0-1A52-4511-96A9-02AD8568EB73}" dt="2018-05-09T15:19:21.101" v="2691" actId="17032"/>
          <ac:cxnSpMkLst>
            <pc:docMk/>
            <pc:sldMk cId="3964585858" sldId="268"/>
            <ac:cxnSpMk id="4" creationId="{12D846B0-681E-4D3F-B340-D14B5027534E}"/>
          </ac:cxnSpMkLst>
        </pc:cxnChg>
        <pc:cxnChg chg="add mod">
          <ac:chgData name="Андрей Плотников" userId="9627f712c13a3bae" providerId="LiveId" clId="{E6FE96E0-1A52-4511-96A9-02AD8568EB73}" dt="2018-05-09T15:22:33.027" v="2853" actId="17032"/>
          <ac:cxnSpMkLst>
            <pc:docMk/>
            <pc:sldMk cId="3964585858" sldId="268"/>
            <ac:cxnSpMk id="9" creationId="{B6739966-C37E-4A26-AD52-EE1003598DDE}"/>
          </ac:cxnSpMkLst>
        </pc:cxnChg>
        <pc:cxnChg chg="del mod">
          <ac:chgData name="Андрей Плотников" userId="9627f712c13a3bae" providerId="LiveId" clId="{E6FE96E0-1A52-4511-96A9-02AD8568EB73}" dt="2018-05-09T15:14:57.007" v="2610" actId="478"/>
          <ac:cxnSpMkLst>
            <pc:docMk/>
            <pc:sldMk cId="3964585858" sldId="268"/>
            <ac:cxnSpMk id="14" creationId="{F40EA0E8-188A-4933-9A5C-4771219A6C24}"/>
          </ac:cxnSpMkLst>
        </pc:cxnChg>
        <pc:cxnChg chg="add mod">
          <ac:chgData name="Андрей Плотников" userId="9627f712c13a3bae" providerId="LiveId" clId="{E6FE96E0-1A52-4511-96A9-02AD8568EB73}" dt="2018-05-09T15:19:28.405" v="2694" actId="14100"/>
          <ac:cxnSpMkLst>
            <pc:docMk/>
            <pc:sldMk cId="3964585858" sldId="268"/>
            <ac:cxnSpMk id="17" creationId="{B99D3316-F8A8-4C56-81DC-C6528480F5EB}"/>
          </ac:cxnSpMkLst>
        </pc:cxnChg>
        <pc:cxnChg chg="add mod">
          <ac:chgData name="Андрей Плотников" userId="9627f712c13a3bae" providerId="LiveId" clId="{E6FE96E0-1A52-4511-96A9-02AD8568EB73}" dt="2018-05-09T15:26:21.332" v="2925" actId="1076"/>
          <ac:cxnSpMkLst>
            <pc:docMk/>
            <pc:sldMk cId="3964585858" sldId="268"/>
            <ac:cxnSpMk id="18" creationId="{AB1FF560-20C4-4FD7-BA9C-507A15C28D06}"/>
          </ac:cxnSpMkLst>
        </pc:cxnChg>
        <pc:cxnChg chg="add mod">
          <ac:chgData name="Андрей Плотников" userId="9627f712c13a3bae" providerId="LiveId" clId="{E6FE96E0-1A52-4511-96A9-02AD8568EB73}" dt="2018-05-09T15:22:41.027" v="2856" actId="14100"/>
          <ac:cxnSpMkLst>
            <pc:docMk/>
            <pc:sldMk cId="3964585858" sldId="268"/>
            <ac:cxnSpMk id="24" creationId="{A501547C-A566-4D69-8DC8-0AB23EDDB54D}"/>
          </ac:cxnSpMkLst>
        </pc:cxnChg>
        <pc:cxnChg chg="del mod">
          <ac:chgData name="Андрей Плотников" userId="9627f712c13a3bae" providerId="LiveId" clId="{E6FE96E0-1A52-4511-96A9-02AD8568EB73}" dt="2018-05-09T15:14:57.007" v="2610" actId="478"/>
          <ac:cxnSpMkLst>
            <pc:docMk/>
            <pc:sldMk cId="3964585858" sldId="268"/>
            <ac:cxnSpMk id="28" creationId="{40BEFEBD-0E0D-4021-9A32-3176E6DF902F}"/>
          </ac:cxnSpMkLst>
        </pc:cxnChg>
      </pc:sldChg>
      <pc:sldChg chg="addSp delSp modSp add modAnim">
        <pc:chgData name="Андрей Плотников" userId="9627f712c13a3bae" providerId="LiveId" clId="{E6FE96E0-1A52-4511-96A9-02AD8568EB73}" dt="2018-05-10T06:26:57.466" v="12772" actId="20577"/>
        <pc:sldMkLst>
          <pc:docMk/>
          <pc:sldMk cId="1808694083" sldId="269"/>
        </pc:sldMkLst>
        <pc:spChg chg="mod">
          <ac:chgData name="Андрей Плотников" userId="9627f712c13a3bae" providerId="LiveId" clId="{E6FE96E0-1A52-4511-96A9-02AD8568EB73}" dt="2018-05-09T15:28:51.991" v="2969" actId="114"/>
          <ac:spMkLst>
            <pc:docMk/>
            <pc:sldMk cId="1808694083" sldId="269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5:28:59.241" v="2970" actId="478"/>
          <ac:spMkLst>
            <pc:docMk/>
            <pc:sldMk cId="1808694083" sldId="269"/>
            <ac:spMk id="12" creationId="{64F8E177-8F54-49DC-BD19-C4D5CD7E1B01}"/>
          </ac:spMkLst>
        </pc:spChg>
        <pc:spChg chg="del">
          <ac:chgData name="Андрей Плотников" userId="9627f712c13a3bae" providerId="LiveId" clId="{E6FE96E0-1A52-4511-96A9-02AD8568EB73}" dt="2018-05-09T15:28:59.241" v="2970" actId="478"/>
          <ac:spMkLst>
            <pc:docMk/>
            <pc:sldMk cId="1808694083" sldId="269"/>
            <ac:spMk id="13" creationId="{849A7054-67AD-4FE0-B2DB-EEA574692CBB}"/>
          </ac:spMkLst>
        </pc:spChg>
        <pc:spChg chg="add mod">
          <ac:chgData name="Андрей Плотников" userId="9627f712c13a3bae" providerId="LiveId" clId="{E6FE96E0-1A52-4511-96A9-02AD8568EB73}" dt="2018-05-09T15:29:42.211" v="2982" actId="20577"/>
          <ac:spMkLst>
            <pc:docMk/>
            <pc:sldMk cId="1808694083" sldId="269"/>
            <ac:spMk id="14" creationId="{68914E87-4C3E-4C2D-AA4E-0F076570F641}"/>
          </ac:spMkLst>
        </pc:spChg>
        <pc:spChg chg="del">
          <ac:chgData name="Андрей Плотников" userId="9627f712c13a3bae" providerId="LiveId" clId="{E6FE96E0-1A52-4511-96A9-02AD8568EB73}" dt="2018-05-09T15:28:59.241" v="2970" actId="478"/>
          <ac:spMkLst>
            <pc:docMk/>
            <pc:sldMk cId="1808694083" sldId="269"/>
            <ac:spMk id="15" creationId="{AE05237F-742F-4913-9E2D-08A4916BED89}"/>
          </ac:spMkLst>
        </pc:spChg>
        <pc:spChg chg="add mod">
          <ac:chgData name="Андрей Плотников" userId="9627f712c13a3bae" providerId="LiveId" clId="{E6FE96E0-1A52-4511-96A9-02AD8568EB73}" dt="2018-05-09T15:30:00.479" v="3008" actId="20577"/>
          <ac:spMkLst>
            <pc:docMk/>
            <pc:sldMk cId="1808694083" sldId="269"/>
            <ac:spMk id="16" creationId="{D0B5B5C2-3A0B-4C5C-8934-0CDDD0794631}"/>
          </ac:spMkLst>
        </pc:spChg>
        <pc:spChg chg="add mod">
          <ac:chgData name="Андрей Плотников" userId="9627f712c13a3bae" providerId="LiveId" clId="{E6FE96E0-1A52-4511-96A9-02AD8568EB73}" dt="2018-05-09T15:29:44.287" v="2984" actId="20577"/>
          <ac:spMkLst>
            <pc:docMk/>
            <pc:sldMk cId="1808694083" sldId="269"/>
            <ac:spMk id="19" creationId="{ABCB9E1D-2FD4-435D-A56A-7933EA79114B}"/>
          </ac:spMkLst>
        </pc:spChg>
        <pc:spChg chg="add mod">
          <ac:chgData name="Андрей Плотников" userId="9627f712c13a3bae" providerId="LiveId" clId="{E6FE96E0-1A52-4511-96A9-02AD8568EB73}" dt="2018-05-09T15:30:26.327" v="3032" actId="20577"/>
          <ac:spMkLst>
            <pc:docMk/>
            <pc:sldMk cId="1808694083" sldId="269"/>
            <ac:spMk id="20" creationId="{12945AC2-5501-42D9-B161-10AE37F1A1DF}"/>
          </ac:spMkLst>
        </pc:spChg>
        <pc:spChg chg="del">
          <ac:chgData name="Андрей Плотников" userId="9627f712c13a3bae" providerId="LiveId" clId="{E6FE96E0-1A52-4511-96A9-02AD8568EB73}" dt="2018-05-09T15:28:59.241" v="2970" actId="478"/>
          <ac:spMkLst>
            <pc:docMk/>
            <pc:sldMk cId="1808694083" sldId="269"/>
            <ac:spMk id="21" creationId="{4D5AC9C2-3380-445B-90C2-5E28AC4FDED3}"/>
          </ac:spMkLst>
        </pc:spChg>
        <pc:spChg chg="add mod">
          <ac:chgData name="Андрей Плотников" userId="9627f712c13a3bae" providerId="LiveId" clId="{E6FE96E0-1A52-4511-96A9-02AD8568EB73}" dt="2018-05-09T15:38:11.989" v="3250" actId="113"/>
          <ac:spMkLst>
            <pc:docMk/>
            <pc:sldMk cId="1808694083" sldId="269"/>
            <ac:spMk id="22" creationId="{A1917EDC-C403-412D-8CE0-BCB1B5351C3E}"/>
          </ac:spMkLst>
        </pc:spChg>
        <pc:spChg chg="add mod">
          <ac:chgData name="Андрей Плотников" userId="9627f712c13a3bae" providerId="LiveId" clId="{E6FE96E0-1A52-4511-96A9-02AD8568EB73}" dt="2018-05-09T15:37:25.201" v="3249" actId="20577"/>
          <ac:spMkLst>
            <pc:docMk/>
            <pc:sldMk cId="1808694083" sldId="269"/>
            <ac:spMk id="23" creationId="{28E3C1D4-B065-43C5-A764-55BDB3AD2D77}"/>
          </ac:spMkLst>
        </pc:spChg>
        <pc:spChg chg="add mod">
          <ac:chgData name="Андрей Плотников" userId="9627f712c13a3bae" providerId="LiveId" clId="{E6FE96E0-1A52-4511-96A9-02AD8568EB73}" dt="2018-05-09T15:46:44.147" v="3664" actId="1076"/>
          <ac:spMkLst>
            <pc:docMk/>
            <pc:sldMk cId="1808694083" sldId="269"/>
            <ac:spMk id="25" creationId="{8A71522B-8706-4E0D-8CDC-F3C852983910}"/>
          </ac:spMkLst>
        </pc:spChg>
        <pc:spChg chg="add mod">
          <ac:chgData name="Андрей Плотников" userId="9627f712c13a3bae" providerId="LiveId" clId="{E6FE96E0-1A52-4511-96A9-02AD8568EB73}" dt="2018-05-09T15:46:44.147" v="3664" actId="1076"/>
          <ac:spMkLst>
            <pc:docMk/>
            <pc:sldMk cId="1808694083" sldId="269"/>
            <ac:spMk id="26" creationId="{1B9153DC-5E98-4883-8372-D492D738969D}"/>
          </ac:spMkLst>
        </pc:spChg>
        <pc:spChg chg="add mod">
          <ac:chgData name="Андрей Плотников" userId="9627f712c13a3bae" providerId="LiveId" clId="{E6FE96E0-1A52-4511-96A9-02AD8568EB73}" dt="2018-05-09T15:46:44.147" v="3664" actId="1076"/>
          <ac:spMkLst>
            <pc:docMk/>
            <pc:sldMk cId="1808694083" sldId="269"/>
            <ac:spMk id="27" creationId="{EE7F5071-2062-40D7-AF7B-95297F9DEF1A}"/>
          </ac:spMkLst>
        </pc:spChg>
        <pc:spChg chg="add mod">
          <ac:chgData name="Андрей Плотников" userId="9627f712c13a3bae" providerId="LiveId" clId="{E6FE96E0-1A52-4511-96A9-02AD8568EB73}" dt="2018-05-09T15:46:53.124" v="3665" actId="1076"/>
          <ac:spMkLst>
            <pc:docMk/>
            <pc:sldMk cId="1808694083" sldId="269"/>
            <ac:spMk id="28" creationId="{F174E64F-DBE7-4C1F-98C8-4D2DE63C864C}"/>
          </ac:spMkLst>
        </pc:spChg>
        <pc:spChg chg="add mod">
          <ac:chgData name="Андрей Плотников" userId="9627f712c13a3bae" providerId="LiveId" clId="{E6FE96E0-1A52-4511-96A9-02AD8568EB73}" dt="2018-05-09T15:46:44.147" v="3664" actId="1076"/>
          <ac:spMkLst>
            <pc:docMk/>
            <pc:sldMk cId="1808694083" sldId="269"/>
            <ac:spMk id="29" creationId="{CDB76E54-EBFE-4AA8-BD88-7CF682C1FCEF}"/>
          </ac:spMkLst>
        </pc:spChg>
        <pc:spChg chg="del">
          <ac:chgData name="Андрей Плотников" userId="9627f712c13a3bae" providerId="LiveId" clId="{E6FE96E0-1A52-4511-96A9-02AD8568EB73}" dt="2018-05-09T15:28:59.241" v="2970" actId="478"/>
          <ac:spMkLst>
            <pc:docMk/>
            <pc:sldMk cId="1808694083" sldId="269"/>
            <ac:spMk id="30" creationId="{DD7A8553-3D17-40AB-A15C-19456C2EA226}"/>
          </ac:spMkLst>
        </pc:spChg>
        <pc:spChg chg="add mod">
          <ac:chgData name="Андрей Плотников" userId="9627f712c13a3bae" providerId="LiveId" clId="{E6FE96E0-1A52-4511-96A9-02AD8568EB73}" dt="2018-05-09T15:46:00.070" v="3656" actId="120"/>
          <ac:spMkLst>
            <pc:docMk/>
            <pc:sldMk cId="1808694083" sldId="269"/>
            <ac:spMk id="31" creationId="{E984F494-F13E-483D-9D61-D0805A6AD58F}"/>
          </ac:spMkLst>
        </pc:spChg>
        <pc:spChg chg="add mod">
          <ac:chgData name="Андрей Плотников" userId="9627f712c13a3bae" providerId="LiveId" clId="{E6FE96E0-1A52-4511-96A9-02AD8568EB73}" dt="2018-05-09T15:46:00.070" v="3656" actId="120"/>
          <ac:spMkLst>
            <pc:docMk/>
            <pc:sldMk cId="1808694083" sldId="269"/>
            <ac:spMk id="32" creationId="{E32D5A39-FABE-4C2E-B0D1-7FFC98F989CA}"/>
          </ac:spMkLst>
        </pc:spChg>
        <pc:spChg chg="add mod">
          <ac:chgData name="Андрей Плотников" userId="9627f712c13a3bae" providerId="LiveId" clId="{E6FE96E0-1A52-4511-96A9-02AD8568EB73}" dt="2018-05-09T15:46:00.070" v="3656" actId="120"/>
          <ac:spMkLst>
            <pc:docMk/>
            <pc:sldMk cId="1808694083" sldId="269"/>
            <ac:spMk id="33" creationId="{D47E9639-4D28-45C2-A919-379ED37F6189}"/>
          </ac:spMkLst>
        </pc:spChg>
        <pc:spChg chg="add mod">
          <ac:chgData name="Андрей Плотников" userId="9627f712c13a3bae" providerId="LiveId" clId="{E6FE96E0-1A52-4511-96A9-02AD8568EB73}" dt="2018-05-09T15:46:00.070" v="3656" actId="120"/>
          <ac:spMkLst>
            <pc:docMk/>
            <pc:sldMk cId="1808694083" sldId="269"/>
            <ac:spMk id="34" creationId="{2913345C-9E18-4845-A5CA-A97728D72C4D}"/>
          </ac:spMkLst>
        </pc:spChg>
        <pc:cxnChg chg="del mod">
          <ac:chgData name="Андрей Плотников" userId="9627f712c13a3bae" providerId="LiveId" clId="{E6FE96E0-1A52-4511-96A9-02AD8568EB73}" dt="2018-05-09T15:28:59.241" v="2970" actId="478"/>
          <ac:cxnSpMkLst>
            <pc:docMk/>
            <pc:sldMk cId="1808694083" sldId="269"/>
            <ac:cxnSpMk id="4" creationId="{12D846B0-681E-4D3F-B340-D14B5027534E}"/>
          </ac:cxnSpMkLst>
        </pc:cxnChg>
        <pc:cxnChg chg="del mod">
          <ac:chgData name="Андрей Плотников" userId="9627f712c13a3bae" providerId="LiveId" clId="{E6FE96E0-1A52-4511-96A9-02AD8568EB73}" dt="2018-05-09T15:28:59.241" v="2970" actId="478"/>
          <ac:cxnSpMkLst>
            <pc:docMk/>
            <pc:sldMk cId="1808694083" sldId="269"/>
            <ac:cxnSpMk id="9" creationId="{B6739966-C37E-4A26-AD52-EE1003598DDE}"/>
          </ac:cxnSpMkLst>
        </pc:cxnChg>
        <pc:cxnChg chg="del mod">
          <ac:chgData name="Андрей Плотников" userId="9627f712c13a3bae" providerId="LiveId" clId="{E6FE96E0-1A52-4511-96A9-02AD8568EB73}" dt="2018-05-09T15:28:59.241" v="2970" actId="478"/>
          <ac:cxnSpMkLst>
            <pc:docMk/>
            <pc:sldMk cId="1808694083" sldId="269"/>
            <ac:cxnSpMk id="17" creationId="{B99D3316-F8A8-4C56-81DC-C6528480F5EB}"/>
          </ac:cxnSpMkLst>
        </pc:cxnChg>
        <pc:cxnChg chg="del mod">
          <ac:chgData name="Андрей Плотников" userId="9627f712c13a3bae" providerId="LiveId" clId="{E6FE96E0-1A52-4511-96A9-02AD8568EB73}" dt="2018-05-09T15:28:59.241" v="2970" actId="478"/>
          <ac:cxnSpMkLst>
            <pc:docMk/>
            <pc:sldMk cId="1808694083" sldId="269"/>
            <ac:cxnSpMk id="18" creationId="{AB1FF560-20C4-4FD7-BA9C-507A15C28D06}"/>
          </ac:cxnSpMkLst>
        </pc:cxnChg>
        <pc:cxnChg chg="del mod">
          <ac:chgData name="Андрей Плотников" userId="9627f712c13a3bae" providerId="LiveId" clId="{E6FE96E0-1A52-4511-96A9-02AD8568EB73}" dt="2018-05-09T15:28:59.241" v="2970" actId="478"/>
          <ac:cxnSpMkLst>
            <pc:docMk/>
            <pc:sldMk cId="1808694083" sldId="269"/>
            <ac:cxnSpMk id="24" creationId="{A501547C-A566-4D69-8DC8-0AB23EDDB54D}"/>
          </ac:cxnSpMkLst>
        </pc:cxnChg>
      </pc:sldChg>
      <pc:sldChg chg="addSp delSp modSp add modAnim">
        <pc:chgData name="Андрей Плотников" userId="9627f712c13a3bae" providerId="LiveId" clId="{E6FE96E0-1A52-4511-96A9-02AD8568EB73}" dt="2018-05-10T06:27:09.259" v="12773" actId="20577"/>
        <pc:sldMkLst>
          <pc:docMk/>
          <pc:sldMk cId="1701297107" sldId="270"/>
        </pc:sldMkLst>
        <pc:spChg chg="mod">
          <ac:chgData name="Андрей Плотников" userId="9627f712c13a3bae" providerId="LiveId" clId="{E6FE96E0-1A52-4511-96A9-02AD8568EB73}" dt="2018-05-09T15:47:50.806" v="3705" actId="404"/>
          <ac:spMkLst>
            <pc:docMk/>
            <pc:sldMk cId="1701297107" sldId="270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5:47:38.446" v="3702" actId="478"/>
          <ac:spMkLst>
            <pc:docMk/>
            <pc:sldMk cId="1701297107" sldId="270"/>
            <ac:spMk id="14" creationId="{68914E87-4C3E-4C2D-AA4E-0F076570F641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16" creationId="{D0B5B5C2-3A0B-4C5C-8934-0CDDD0794631}"/>
          </ac:spMkLst>
        </pc:spChg>
        <pc:spChg chg="add del mod">
          <ac:chgData name="Андрей Плотников" userId="9627f712c13a3bae" providerId="LiveId" clId="{E6FE96E0-1A52-4511-96A9-02AD8568EB73}" dt="2018-05-09T15:57:45.937" v="3731" actId="478"/>
          <ac:spMkLst>
            <pc:docMk/>
            <pc:sldMk cId="1701297107" sldId="270"/>
            <ac:spMk id="18" creationId="{ADF6D7DD-5C77-46C0-913F-7B3C28B1B6E6}"/>
          </ac:spMkLst>
        </pc:spChg>
        <pc:spChg chg="del">
          <ac:chgData name="Андрей Плотников" userId="9627f712c13a3bae" providerId="LiveId" clId="{E6FE96E0-1A52-4511-96A9-02AD8568EB73}" dt="2018-05-09T15:47:38.446" v="3702" actId="478"/>
          <ac:spMkLst>
            <pc:docMk/>
            <pc:sldMk cId="1701297107" sldId="270"/>
            <ac:spMk id="19" creationId="{ABCB9E1D-2FD4-435D-A56A-7933EA79114B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0" creationId="{12945AC2-5501-42D9-B161-10AE37F1A1DF}"/>
          </ac:spMkLst>
        </pc:spChg>
        <pc:spChg chg="add mod">
          <ac:chgData name="Андрей Плотников" userId="9627f712c13a3bae" providerId="LiveId" clId="{E6FE96E0-1A52-4511-96A9-02AD8568EB73}" dt="2018-05-09T16:03:48.058" v="3869" actId="113"/>
          <ac:spMkLst>
            <pc:docMk/>
            <pc:sldMk cId="1701297107" sldId="270"/>
            <ac:spMk id="21" creationId="{D8696622-4CEA-4806-A84B-812FFFD3C9EC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2" creationId="{A1917EDC-C403-412D-8CE0-BCB1B5351C3E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3" creationId="{28E3C1D4-B065-43C5-A764-55BDB3AD2D77}"/>
          </ac:spMkLst>
        </pc:spChg>
        <pc:spChg chg="add mod">
          <ac:chgData name="Андрей Плотников" userId="9627f712c13a3bae" providerId="LiveId" clId="{E6FE96E0-1A52-4511-96A9-02AD8568EB73}" dt="2018-05-09T16:03:50.483" v="3870" actId="113"/>
          <ac:spMkLst>
            <pc:docMk/>
            <pc:sldMk cId="1701297107" sldId="270"/>
            <ac:spMk id="24" creationId="{02DDB6F1-5F55-4FC5-B159-02738E49996D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5" creationId="{8A71522B-8706-4E0D-8CDC-F3C852983910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6" creationId="{1B9153DC-5E98-4883-8372-D492D738969D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7" creationId="{EE7F5071-2062-40D7-AF7B-95297F9DEF1A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8" creationId="{F174E64F-DBE7-4C1F-98C8-4D2DE63C864C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29" creationId="{CDB76E54-EBFE-4AA8-BD88-7CF682C1FCEF}"/>
          </ac:spMkLst>
        </pc:spChg>
        <pc:spChg chg="add mod">
          <ac:chgData name="Андрей Плотников" userId="9627f712c13a3bae" providerId="LiveId" clId="{E6FE96E0-1A52-4511-96A9-02AD8568EB73}" dt="2018-05-09T16:10:37.789" v="4150" actId="20577"/>
          <ac:spMkLst>
            <pc:docMk/>
            <pc:sldMk cId="1701297107" sldId="270"/>
            <ac:spMk id="30" creationId="{672F218F-BF89-44E7-91FD-A36502D17D6F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31" creationId="{E984F494-F13E-483D-9D61-D0805A6AD58F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32" creationId="{E32D5A39-FABE-4C2E-B0D1-7FFC98F989CA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33" creationId="{D47E9639-4D28-45C2-A919-379ED37F6189}"/>
          </ac:spMkLst>
        </pc:spChg>
        <pc:spChg chg="del">
          <ac:chgData name="Андрей Плотников" userId="9627f712c13a3bae" providerId="LiveId" clId="{E6FE96E0-1A52-4511-96A9-02AD8568EB73}" dt="2018-05-09T15:47:34.441" v="3701" actId="478"/>
          <ac:spMkLst>
            <pc:docMk/>
            <pc:sldMk cId="1701297107" sldId="270"/>
            <ac:spMk id="34" creationId="{2913345C-9E18-4845-A5CA-A97728D72C4D}"/>
          </ac:spMkLst>
        </pc:spChg>
        <pc:spChg chg="add mod">
          <ac:chgData name="Андрей Плотников" userId="9627f712c13a3bae" providerId="LiveId" clId="{E6FE96E0-1A52-4511-96A9-02AD8568EB73}" dt="2018-05-09T16:10:38.651" v="4151" actId="20577"/>
          <ac:spMkLst>
            <pc:docMk/>
            <pc:sldMk cId="1701297107" sldId="270"/>
            <ac:spMk id="35" creationId="{32BFA57C-7FC0-4F1C-B0C5-7FB5840BBE7A}"/>
          </ac:spMkLst>
        </pc:spChg>
        <pc:spChg chg="add mod">
          <ac:chgData name="Андрей Плотников" userId="9627f712c13a3bae" providerId="LiveId" clId="{E6FE96E0-1A52-4511-96A9-02AD8568EB73}" dt="2018-05-09T16:10:35" v="4148" actId="20577"/>
          <ac:spMkLst>
            <pc:docMk/>
            <pc:sldMk cId="1701297107" sldId="270"/>
            <ac:spMk id="36" creationId="{B4D1E678-744F-4F6F-8BD1-6F8F7C5AC03D}"/>
          </ac:spMkLst>
        </pc:spChg>
        <pc:spChg chg="add mod">
          <ac:chgData name="Андрей Плотников" userId="9627f712c13a3bae" providerId="LiveId" clId="{E6FE96E0-1A52-4511-96A9-02AD8568EB73}" dt="2018-05-09T16:10:36.279" v="4149" actId="20577"/>
          <ac:spMkLst>
            <pc:docMk/>
            <pc:sldMk cId="1701297107" sldId="270"/>
            <ac:spMk id="37" creationId="{C8643E68-C4A3-4880-83A3-8D9273D27A0E}"/>
          </ac:spMkLst>
        </pc:spChg>
      </pc:sldChg>
      <pc:sldChg chg="addSp delSp modSp add modAnim">
        <pc:chgData name="Андрей Плотников" userId="9627f712c13a3bae" providerId="LiveId" clId="{E6FE96E0-1A52-4511-96A9-02AD8568EB73}" dt="2018-05-10T06:27:26.832" v="12774" actId="20577"/>
        <pc:sldMkLst>
          <pc:docMk/>
          <pc:sldMk cId="1673149592" sldId="271"/>
        </pc:sldMkLst>
        <pc:spChg chg="mod">
          <ac:chgData name="Андрей Плотников" userId="9627f712c13a3bae" providerId="LiveId" clId="{E6FE96E0-1A52-4511-96A9-02AD8568EB73}" dt="2018-05-09T16:11:44.781" v="4173" actId="20577"/>
          <ac:spMkLst>
            <pc:docMk/>
            <pc:sldMk cId="1673149592" sldId="271"/>
            <ac:spMk id="2" creationId="{D3FA22FF-EE93-4E8D-874A-566436217A0F}"/>
          </ac:spMkLst>
        </pc:spChg>
        <pc:spChg chg="add del mod">
          <ac:chgData name="Андрей Плотников" userId="9627f712c13a3bae" providerId="LiveId" clId="{E6FE96E0-1A52-4511-96A9-02AD8568EB73}" dt="2018-05-09T16:24:36.633" v="4381" actId="947"/>
          <ac:spMkLst>
            <pc:docMk/>
            <pc:sldMk cId="1673149592" sldId="271"/>
            <ac:spMk id="3" creationId="{9A125FCD-62DA-4EB2-A5D0-7D4B808FA950}"/>
          </ac:spMkLst>
        </pc:spChg>
        <pc:spChg chg="add del mod">
          <ac:chgData name="Андрей Плотников" userId="9627f712c13a3bae" providerId="LiveId" clId="{E6FE96E0-1A52-4511-96A9-02AD8568EB73}" dt="2018-05-09T16:24:43.259" v="4385" actId="947"/>
          <ac:spMkLst>
            <pc:docMk/>
            <pc:sldMk cId="1673149592" sldId="271"/>
            <ac:spMk id="4" creationId="{F2BF1395-4171-4469-BFB1-60701E9AE4C1}"/>
          </ac:spMkLst>
        </pc:spChg>
        <pc:spChg chg="add mod">
          <ac:chgData name="Андрей Плотников" userId="9627f712c13a3bae" providerId="LiveId" clId="{E6FE96E0-1A52-4511-96A9-02AD8568EB73}" dt="2018-05-09T16:17:20.416" v="4203" actId="404"/>
          <ac:spMkLst>
            <pc:docMk/>
            <pc:sldMk cId="1673149592" sldId="271"/>
            <ac:spMk id="9" creationId="{97258E07-AFF5-4BAD-ADBF-5D48F0E400DC}"/>
          </ac:spMkLst>
        </pc:spChg>
        <pc:spChg chg="add mod">
          <ac:chgData name="Андрей Плотников" userId="9627f712c13a3bae" providerId="LiveId" clId="{E6FE96E0-1A52-4511-96A9-02AD8568EB73}" dt="2018-05-09T16:28:06.830" v="4474" actId="947"/>
          <ac:spMkLst>
            <pc:docMk/>
            <pc:sldMk cId="1673149592" sldId="271"/>
            <ac:spMk id="13" creationId="{9B11FB98-5339-43A5-BB57-8DC4B7ED4FCD}"/>
          </ac:spMkLst>
        </pc:spChg>
        <pc:spChg chg="del">
          <ac:chgData name="Андрей Плотников" userId="9627f712c13a3bae" providerId="LiveId" clId="{E6FE96E0-1A52-4511-96A9-02AD8568EB73}" dt="2018-05-09T16:11:50.401" v="4174" actId="478"/>
          <ac:spMkLst>
            <pc:docMk/>
            <pc:sldMk cId="1673149592" sldId="271"/>
            <ac:spMk id="21" creationId="{D8696622-4CEA-4806-A84B-812FFFD3C9EC}"/>
          </ac:spMkLst>
        </pc:spChg>
        <pc:spChg chg="del">
          <ac:chgData name="Андрей Плотников" userId="9627f712c13a3bae" providerId="LiveId" clId="{E6FE96E0-1A52-4511-96A9-02AD8568EB73}" dt="2018-05-09T16:11:50.401" v="4174" actId="478"/>
          <ac:spMkLst>
            <pc:docMk/>
            <pc:sldMk cId="1673149592" sldId="271"/>
            <ac:spMk id="24" creationId="{02DDB6F1-5F55-4FC5-B159-02738E49996D}"/>
          </ac:spMkLst>
        </pc:spChg>
        <pc:spChg chg="del">
          <ac:chgData name="Андрей Плотников" userId="9627f712c13a3bae" providerId="LiveId" clId="{E6FE96E0-1A52-4511-96A9-02AD8568EB73}" dt="2018-05-09T16:11:50.401" v="4174" actId="478"/>
          <ac:spMkLst>
            <pc:docMk/>
            <pc:sldMk cId="1673149592" sldId="271"/>
            <ac:spMk id="30" creationId="{672F218F-BF89-44E7-91FD-A36502D17D6F}"/>
          </ac:spMkLst>
        </pc:spChg>
        <pc:spChg chg="del">
          <ac:chgData name="Андрей Плотников" userId="9627f712c13a3bae" providerId="LiveId" clId="{E6FE96E0-1A52-4511-96A9-02AD8568EB73}" dt="2018-05-09T16:11:50.401" v="4174" actId="478"/>
          <ac:spMkLst>
            <pc:docMk/>
            <pc:sldMk cId="1673149592" sldId="271"/>
            <ac:spMk id="35" creationId="{32BFA57C-7FC0-4F1C-B0C5-7FB5840BBE7A}"/>
          </ac:spMkLst>
        </pc:spChg>
        <pc:spChg chg="del">
          <ac:chgData name="Андрей Плотников" userId="9627f712c13a3bae" providerId="LiveId" clId="{E6FE96E0-1A52-4511-96A9-02AD8568EB73}" dt="2018-05-09T16:11:50.401" v="4174" actId="478"/>
          <ac:spMkLst>
            <pc:docMk/>
            <pc:sldMk cId="1673149592" sldId="271"/>
            <ac:spMk id="36" creationId="{B4D1E678-744F-4F6F-8BD1-6F8F7C5AC03D}"/>
          </ac:spMkLst>
        </pc:spChg>
        <pc:spChg chg="del">
          <ac:chgData name="Андрей Плотников" userId="9627f712c13a3bae" providerId="LiveId" clId="{E6FE96E0-1A52-4511-96A9-02AD8568EB73}" dt="2018-05-09T16:11:50.401" v="4174" actId="478"/>
          <ac:spMkLst>
            <pc:docMk/>
            <pc:sldMk cId="1673149592" sldId="271"/>
            <ac:spMk id="37" creationId="{C8643E68-C4A3-4880-83A3-8D9273D27A0E}"/>
          </ac:spMkLst>
        </pc:spChg>
        <pc:picChg chg="add del mod">
          <ac:chgData name="Андрей Плотников" userId="9627f712c13a3bae" providerId="LiveId" clId="{E6FE96E0-1A52-4511-96A9-02AD8568EB73}" dt="2018-05-09T16:20:31.293" v="4212" actId="478"/>
          <ac:picMkLst>
            <pc:docMk/>
            <pc:sldMk cId="1673149592" sldId="271"/>
            <ac:picMk id="4098" creationId="{EE30F6E6-46D8-49A1-8B4D-A1E54740AF19}"/>
          </ac:picMkLst>
        </pc:picChg>
        <pc:picChg chg="add del">
          <ac:chgData name="Андрей Плотников" userId="9627f712c13a3bae" providerId="LiveId" clId="{E6FE96E0-1A52-4511-96A9-02AD8568EB73}" dt="2018-05-09T16:20:28.366" v="4210" actId="947"/>
          <ac:picMkLst>
            <pc:docMk/>
            <pc:sldMk cId="1673149592" sldId="271"/>
            <ac:picMk id="4100" creationId="{E4208E7F-E5F7-4157-AFF6-7BF1296B28E0}"/>
          </ac:picMkLst>
        </pc:picChg>
        <pc:picChg chg="add mod">
          <ac:chgData name="Андрей Плотников" userId="9627f712c13a3bae" providerId="LiveId" clId="{E6FE96E0-1A52-4511-96A9-02AD8568EB73}" dt="2018-05-09T16:20:48.364" v="4215" actId="14100"/>
          <ac:picMkLst>
            <pc:docMk/>
            <pc:sldMk cId="1673149592" sldId="271"/>
            <ac:picMk id="4102" creationId="{13D95CEF-308A-479D-9D06-43DE3AC9702B}"/>
          </ac:picMkLst>
        </pc:picChg>
      </pc:sldChg>
      <pc:sldChg chg="addSp delSp modSp add modAnim">
        <pc:chgData name="Андрей Плотников" userId="9627f712c13a3bae" providerId="LiveId" clId="{E6FE96E0-1A52-4511-96A9-02AD8568EB73}" dt="2018-05-10T06:27:38.348" v="12778" actId="20577"/>
        <pc:sldMkLst>
          <pc:docMk/>
          <pc:sldMk cId="2905297377" sldId="272"/>
        </pc:sldMkLst>
        <pc:spChg chg="add mod">
          <ac:chgData name="Андрей Плотников" userId="9627f712c13a3bae" providerId="LiveId" clId="{E6FE96E0-1A52-4511-96A9-02AD8568EB73}" dt="2018-05-09T16:34:14.931" v="4801" actId="1036"/>
          <ac:spMkLst>
            <pc:docMk/>
            <pc:sldMk cId="2905297377" sldId="272"/>
            <ac:spMk id="6" creationId="{6B8E313D-D59E-43E4-9118-CC962570AF23}"/>
          </ac:spMkLst>
        </pc:spChg>
        <pc:spChg chg="add mod">
          <ac:chgData name="Андрей Плотников" userId="9627f712c13a3bae" providerId="LiveId" clId="{E6FE96E0-1A52-4511-96A9-02AD8568EB73}" dt="2018-05-09T16:35:54.892" v="4807" actId="20577"/>
          <ac:spMkLst>
            <pc:docMk/>
            <pc:sldMk cId="2905297377" sldId="272"/>
            <ac:spMk id="7" creationId="{5AB749B8-5B22-48A3-B8DD-77F9EB1BEDCF}"/>
          </ac:spMkLst>
        </pc:spChg>
        <pc:spChg chg="add mod">
          <ac:chgData name="Андрей Плотников" userId="9627f712c13a3bae" providerId="LiveId" clId="{E6FE96E0-1A52-4511-96A9-02AD8568EB73}" dt="2018-05-09T16:34:14.931" v="4801" actId="1036"/>
          <ac:spMkLst>
            <pc:docMk/>
            <pc:sldMk cId="2905297377" sldId="272"/>
            <ac:spMk id="8" creationId="{2702E6CA-4142-48F6-A88C-286651BCF247}"/>
          </ac:spMkLst>
        </pc:spChg>
        <pc:spChg chg="del">
          <ac:chgData name="Андрей Плотников" userId="9627f712c13a3bae" providerId="LiveId" clId="{E6FE96E0-1A52-4511-96A9-02AD8568EB73}" dt="2018-05-09T16:28:27.751" v="4476" actId="478"/>
          <ac:spMkLst>
            <pc:docMk/>
            <pc:sldMk cId="2905297377" sldId="272"/>
            <ac:spMk id="9" creationId="{97258E07-AFF5-4BAD-ADBF-5D48F0E400DC}"/>
          </ac:spMkLst>
        </pc:spChg>
        <pc:spChg chg="add mod">
          <ac:chgData name="Андрей Плотников" userId="9627f712c13a3bae" providerId="LiveId" clId="{E6FE96E0-1A52-4511-96A9-02AD8568EB73}" dt="2018-05-09T16:34:14.931" v="4801" actId="1036"/>
          <ac:spMkLst>
            <pc:docMk/>
            <pc:sldMk cId="2905297377" sldId="272"/>
            <ac:spMk id="10" creationId="{5B24B3EC-8963-48DC-9420-96A10BD660D0}"/>
          </ac:spMkLst>
        </pc:spChg>
        <pc:spChg chg="del">
          <ac:chgData name="Андрей Плотников" userId="9627f712c13a3bae" providerId="LiveId" clId="{E6FE96E0-1A52-4511-96A9-02AD8568EB73}" dt="2018-05-09T16:28:27.751" v="4476" actId="478"/>
          <ac:spMkLst>
            <pc:docMk/>
            <pc:sldMk cId="2905297377" sldId="272"/>
            <ac:spMk id="13" creationId="{9B11FB98-5339-43A5-BB57-8DC4B7ED4FCD}"/>
          </ac:spMkLst>
        </pc:spChg>
        <pc:picChg chg="del">
          <ac:chgData name="Андрей Плотников" userId="9627f712c13a3bae" providerId="LiveId" clId="{E6FE96E0-1A52-4511-96A9-02AD8568EB73}" dt="2018-05-09T16:28:27.751" v="4476" actId="478"/>
          <ac:picMkLst>
            <pc:docMk/>
            <pc:sldMk cId="2905297377" sldId="272"/>
            <ac:picMk id="4102" creationId="{13D95CEF-308A-479D-9D06-43DE3AC9702B}"/>
          </ac:picMkLst>
        </pc:picChg>
      </pc:sldChg>
      <pc:sldChg chg="addSp delSp modSp add modAnim modNotesTx">
        <pc:chgData name="Андрей Плотников" userId="9627f712c13a3bae" providerId="LiveId" clId="{E6FE96E0-1A52-4511-96A9-02AD8568EB73}" dt="2018-05-10T12:44:22.793" v="13147" actId="20577"/>
        <pc:sldMkLst>
          <pc:docMk/>
          <pc:sldMk cId="2572206674" sldId="273"/>
        </pc:sldMkLst>
        <pc:spChg chg="mod">
          <ac:chgData name="Андрей Плотников" userId="9627f712c13a3bae" providerId="LiveId" clId="{E6FE96E0-1A52-4511-96A9-02AD8568EB73}" dt="2018-05-09T16:37:04.087" v="4831" actId="20577"/>
          <ac:spMkLst>
            <pc:docMk/>
            <pc:sldMk cId="2572206674" sldId="273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6:37:09.053" v="4832" actId="478"/>
          <ac:spMkLst>
            <pc:docMk/>
            <pc:sldMk cId="2572206674" sldId="273"/>
            <ac:spMk id="6" creationId="{6B8E313D-D59E-43E4-9118-CC962570AF23}"/>
          </ac:spMkLst>
        </pc:spChg>
        <pc:spChg chg="del">
          <ac:chgData name="Андрей Плотников" userId="9627f712c13a3bae" providerId="LiveId" clId="{E6FE96E0-1A52-4511-96A9-02AD8568EB73}" dt="2018-05-09T16:37:09.053" v="4832" actId="478"/>
          <ac:spMkLst>
            <pc:docMk/>
            <pc:sldMk cId="2572206674" sldId="273"/>
            <ac:spMk id="7" creationId="{5AB749B8-5B22-48A3-B8DD-77F9EB1BEDCF}"/>
          </ac:spMkLst>
        </pc:spChg>
        <pc:spChg chg="del">
          <ac:chgData name="Андрей Плотников" userId="9627f712c13a3bae" providerId="LiveId" clId="{E6FE96E0-1A52-4511-96A9-02AD8568EB73}" dt="2018-05-09T16:37:09.053" v="4832" actId="478"/>
          <ac:spMkLst>
            <pc:docMk/>
            <pc:sldMk cId="2572206674" sldId="273"/>
            <ac:spMk id="8" creationId="{2702E6CA-4142-48F6-A88C-286651BCF247}"/>
          </ac:spMkLst>
        </pc:spChg>
        <pc:spChg chg="add mod">
          <ac:chgData name="Андрей Плотников" userId="9627f712c13a3bae" providerId="LiveId" clId="{E6FE96E0-1A52-4511-96A9-02AD8568EB73}" dt="2018-05-09T16:39:46.073" v="4903" actId="113"/>
          <ac:spMkLst>
            <pc:docMk/>
            <pc:sldMk cId="2572206674" sldId="273"/>
            <ac:spMk id="9" creationId="{6179DEF8-0209-455A-958F-E72D875F2ED4}"/>
          </ac:spMkLst>
        </pc:spChg>
        <pc:spChg chg="del">
          <ac:chgData name="Андрей Плотников" userId="9627f712c13a3bae" providerId="LiveId" clId="{E6FE96E0-1A52-4511-96A9-02AD8568EB73}" dt="2018-05-09T16:37:09.053" v="4832" actId="478"/>
          <ac:spMkLst>
            <pc:docMk/>
            <pc:sldMk cId="2572206674" sldId="273"/>
            <ac:spMk id="10" creationId="{5B24B3EC-8963-48DC-9420-96A10BD660D0}"/>
          </ac:spMkLst>
        </pc:spChg>
        <pc:spChg chg="add mod">
          <ac:chgData name="Андрей Плотников" userId="9627f712c13a3bae" providerId="LiveId" clId="{E6FE96E0-1A52-4511-96A9-02AD8568EB73}" dt="2018-05-09T16:41:58.791" v="5058" actId="1076"/>
          <ac:spMkLst>
            <pc:docMk/>
            <pc:sldMk cId="2572206674" sldId="273"/>
            <ac:spMk id="11" creationId="{C0E35660-E18B-45BE-9BE2-451F29A06FAB}"/>
          </ac:spMkLst>
        </pc:spChg>
        <pc:spChg chg="add mod">
          <ac:chgData name="Андрей Плотников" userId="9627f712c13a3bae" providerId="LiveId" clId="{E6FE96E0-1A52-4511-96A9-02AD8568EB73}" dt="2018-05-09T16:42:07.565" v="5059" actId="1076"/>
          <ac:spMkLst>
            <pc:docMk/>
            <pc:sldMk cId="2572206674" sldId="273"/>
            <ac:spMk id="12" creationId="{061E2115-846E-4DC1-9422-FFDB8997A2B3}"/>
          </ac:spMkLst>
        </pc:spChg>
        <pc:spChg chg="add mod">
          <ac:chgData name="Андрей Плотников" userId="9627f712c13a3bae" providerId="LiveId" clId="{E6FE96E0-1A52-4511-96A9-02AD8568EB73}" dt="2018-05-09T16:43:35.504" v="5185" actId="20577"/>
          <ac:spMkLst>
            <pc:docMk/>
            <pc:sldMk cId="2572206674" sldId="273"/>
            <ac:spMk id="13" creationId="{B9C8428F-11AA-4E59-B3F4-D7F521763A77}"/>
          </ac:spMkLst>
        </pc:spChg>
        <pc:spChg chg="add mod">
          <ac:chgData name="Андрей Плотников" userId="9627f712c13a3bae" providerId="LiveId" clId="{E6FE96E0-1A52-4511-96A9-02AD8568EB73}" dt="2018-05-09T16:44:34.543" v="5284" actId="20577"/>
          <ac:spMkLst>
            <pc:docMk/>
            <pc:sldMk cId="2572206674" sldId="273"/>
            <ac:spMk id="14" creationId="{2F448B49-8B5C-4EA2-9802-EE312BAEB9F0}"/>
          </ac:spMkLst>
        </pc:spChg>
      </pc:sldChg>
      <pc:sldChg chg="addSp delSp modSp add modAnim">
        <pc:chgData name="Андрей Плотников" userId="9627f712c13a3bae" providerId="LiveId" clId="{E6FE96E0-1A52-4511-96A9-02AD8568EB73}" dt="2018-05-10T12:44:49.491" v="13151" actId="20577"/>
        <pc:sldMkLst>
          <pc:docMk/>
          <pc:sldMk cId="1387074123" sldId="274"/>
        </pc:sldMkLst>
        <pc:spChg chg="add mod">
          <ac:chgData name="Андрей Плотников" userId="9627f712c13a3bae" providerId="LiveId" clId="{E6FE96E0-1A52-4511-96A9-02AD8568EB73}" dt="2018-05-09T16:47:38.665" v="5400" actId="20577"/>
          <ac:spMkLst>
            <pc:docMk/>
            <pc:sldMk cId="1387074123" sldId="274"/>
            <ac:spMk id="8" creationId="{B928083D-393A-4354-A6E2-05492FD7DF44}"/>
          </ac:spMkLst>
        </pc:spChg>
        <pc:spChg chg="del">
          <ac:chgData name="Андрей Плотников" userId="9627f712c13a3bae" providerId="LiveId" clId="{E6FE96E0-1A52-4511-96A9-02AD8568EB73}" dt="2018-05-09T16:46:57.657" v="5286" actId="478"/>
          <ac:spMkLst>
            <pc:docMk/>
            <pc:sldMk cId="1387074123" sldId="274"/>
            <ac:spMk id="9" creationId="{6179DEF8-0209-455A-958F-E72D875F2ED4}"/>
          </ac:spMkLst>
        </pc:spChg>
        <pc:spChg chg="add mod">
          <ac:chgData name="Андрей Плотников" userId="9627f712c13a3bae" providerId="LiveId" clId="{E6FE96E0-1A52-4511-96A9-02AD8568EB73}" dt="2018-05-09T16:48:44.547" v="5507" actId="20577"/>
          <ac:spMkLst>
            <pc:docMk/>
            <pc:sldMk cId="1387074123" sldId="274"/>
            <ac:spMk id="10" creationId="{D557E56D-7CA5-46C0-A43A-05FBEA85CC25}"/>
          </ac:spMkLst>
        </pc:spChg>
        <pc:spChg chg="del">
          <ac:chgData name="Андрей Плотников" userId="9627f712c13a3bae" providerId="LiveId" clId="{E6FE96E0-1A52-4511-96A9-02AD8568EB73}" dt="2018-05-09T16:46:57.657" v="5286" actId="478"/>
          <ac:spMkLst>
            <pc:docMk/>
            <pc:sldMk cId="1387074123" sldId="274"/>
            <ac:spMk id="11" creationId="{C0E35660-E18B-45BE-9BE2-451F29A06FAB}"/>
          </ac:spMkLst>
        </pc:spChg>
        <pc:spChg chg="del">
          <ac:chgData name="Андрей Плотников" userId="9627f712c13a3bae" providerId="LiveId" clId="{E6FE96E0-1A52-4511-96A9-02AD8568EB73}" dt="2018-05-09T16:46:57.657" v="5286" actId="478"/>
          <ac:spMkLst>
            <pc:docMk/>
            <pc:sldMk cId="1387074123" sldId="274"/>
            <ac:spMk id="12" creationId="{061E2115-846E-4DC1-9422-FFDB8997A2B3}"/>
          </ac:spMkLst>
        </pc:spChg>
        <pc:spChg chg="del">
          <ac:chgData name="Андрей Плотников" userId="9627f712c13a3bae" providerId="LiveId" clId="{E6FE96E0-1A52-4511-96A9-02AD8568EB73}" dt="2018-05-09T16:46:57.657" v="5286" actId="478"/>
          <ac:spMkLst>
            <pc:docMk/>
            <pc:sldMk cId="1387074123" sldId="274"/>
            <ac:spMk id="13" creationId="{B9C8428F-11AA-4E59-B3F4-D7F521763A77}"/>
          </ac:spMkLst>
        </pc:spChg>
        <pc:spChg chg="del">
          <ac:chgData name="Андрей Плотников" userId="9627f712c13a3bae" providerId="LiveId" clId="{E6FE96E0-1A52-4511-96A9-02AD8568EB73}" dt="2018-05-09T16:46:57.657" v="5286" actId="478"/>
          <ac:spMkLst>
            <pc:docMk/>
            <pc:sldMk cId="1387074123" sldId="274"/>
            <ac:spMk id="14" creationId="{2F448B49-8B5C-4EA2-9802-EE312BAEB9F0}"/>
          </ac:spMkLst>
        </pc:spChg>
        <pc:spChg chg="add mod">
          <ac:chgData name="Андрей Плотников" userId="9627f712c13a3bae" providerId="LiveId" clId="{E6FE96E0-1A52-4511-96A9-02AD8568EB73}" dt="2018-05-10T12:44:49.491" v="13151" actId="20577"/>
          <ac:spMkLst>
            <pc:docMk/>
            <pc:sldMk cId="1387074123" sldId="274"/>
            <ac:spMk id="15" creationId="{0998BFAC-F52D-4FB6-9BB1-1336A9423903}"/>
          </ac:spMkLst>
        </pc:spChg>
        <pc:cxnChg chg="add mod">
          <ac:chgData name="Андрей Плотников" userId="9627f712c13a3bae" providerId="LiveId" clId="{E6FE96E0-1A52-4511-96A9-02AD8568EB73}" dt="2018-05-09T16:49:24.906" v="5563" actId="17032"/>
          <ac:cxnSpMkLst>
            <pc:docMk/>
            <pc:sldMk cId="1387074123" sldId="274"/>
            <ac:cxnSpMk id="4" creationId="{5A1526AE-BFEF-46E3-8A10-B448BED208DA}"/>
          </ac:cxnSpMkLst>
        </pc:cxnChg>
      </pc:sldChg>
      <pc:sldChg chg="addSp delSp modSp add modAnim modNotesTx">
        <pc:chgData name="Андрей Плотников" userId="9627f712c13a3bae" providerId="LiveId" clId="{E6FE96E0-1A52-4511-96A9-02AD8568EB73}" dt="2018-05-10T06:29:52.654" v="12795" actId="20577"/>
        <pc:sldMkLst>
          <pc:docMk/>
          <pc:sldMk cId="765764781" sldId="275"/>
        </pc:sldMkLst>
        <pc:spChg chg="mod">
          <ac:chgData name="Андрей Плотников" userId="9627f712c13a3bae" providerId="LiveId" clId="{E6FE96E0-1A52-4511-96A9-02AD8568EB73}" dt="2018-05-09T16:49:51.417" v="5587" actId="20577"/>
          <ac:spMkLst>
            <pc:docMk/>
            <pc:sldMk cId="765764781" sldId="275"/>
            <ac:spMk id="2" creationId="{D3FA22FF-EE93-4E8D-874A-566436217A0F}"/>
          </ac:spMkLst>
        </pc:spChg>
        <pc:spChg chg="add del mod">
          <ac:chgData name="Андрей Плотников" userId="9627f712c13a3bae" providerId="LiveId" clId="{E6FE96E0-1A52-4511-96A9-02AD8568EB73}" dt="2018-05-09T16:52:00.204" v="5609" actId="478"/>
          <ac:spMkLst>
            <pc:docMk/>
            <pc:sldMk cId="765764781" sldId="275"/>
            <ac:spMk id="3" creationId="{7F9B7ED2-D4FB-4A81-8AB8-9ECFB10A1E7C}"/>
          </ac:spMkLst>
        </pc:spChg>
        <pc:spChg chg="add del mod">
          <ac:chgData name="Андрей Плотников" userId="9627f712c13a3bae" providerId="LiveId" clId="{E6FE96E0-1A52-4511-96A9-02AD8568EB73}" dt="2018-05-09T16:51:48.136" v="5605" actId="478"/>
          <ac:spMkLst>
            <pc:docMk/>
            <pc:sldMk cId="765764781" sldId="275"/>
            <ac:spMk id="5" creationId="{BC2B5F7C-CA17-4567-89CA-DFADE2827F2A}"/>
          </ac:spMkLst>
        </pc:spChg>
        <pc:spChg chg="del">
          <ac:chgData name="Андрей Плотников" userId="9627f712c13a3bae" providerId="LiveId" clId="{E6FE96E0-1A52-4511-96A9-02AD8568EB73}" dt="2018-05-09T16:49:55.373" v="5588" actId="478"/>
          <ac:spMkLst>
            <pc:docMk/>
            <pc:sldMk cId="765764781" sldId="275"/>
            <ac:spMk id="8" creationId="{B928083D-393A-4354-A6E2-05492FD7DF44}"/>
          </ac:spMkLst>
        </pc:spChg>
        <pc:spChg chg="add del mod">
          <ac:chgData name="Андрей Плотников" userId="9627f712c13a3bae" providerId="LiveId" clId="{E6FE96E0-1A52-4511-96A9-02AD8568EB73}" dt="2018-05-09T16:51:49.110" v="5606" actId="478"/>
          <ac:spMkLst>
            <pc:docMk/>
            <pc:sldMk cId="765764781" sldId="275"/>
            <ac:spMk id="9" creationId="{9F8808BE-5588-4A29-BCDB-85B21ACC7978}"/>
          </ac:spMkLst>
        </pc:spChg>
        <pc:spChg chg="del">
          <ac:chgData name="Андрей Плотников" userId="9627f712c13a3bae" providerId="LiveId" clId="{E6FE96E0-1A52-4511-96A9-02AD8568EB73}" dt="2018-05-09T16:49:55.373" v="5588" actId="478"/>
          <ac:spMkLst>
            <pc:docMk/>
            <pc:sldMk cId="765764781" sldId="275"/>
            <ac:spMk id="10" creationId="{D557E56D-7CA5-46C0-A43A-05FBEA85CC25}"/>
          </ac:spMkLst>
        </pc:spChg>
        <pc:spChg chg="add del">
          <ac:chgData name="Андрей Плотников" userId="9627f712c13a3bae" providerId="LiveId" clId="{E6FE96E0-1A52-4511-96A9-02AD8568EB73}" dt="2018-05-09T16:51:58.952" v="5608" actId="20577"/>
          <ac:spMkLst>
            <pc:docMk/>
            <pc:sldMk cId="765764781" sldId="275"/>
            <ac:spMk id="11" creationId="{2C89005F-31EC-49CC-8959-1AA9B6AE93F0}"/>
          </ac:spMkLst>
        </pc:spChg>
        <pc:spChg chg="add mod">
          <ac:chgData name="Андрей Плотников" userId="9627f712c13a3bae" providerId="LiveId" clId="{E6FE96E0-1A52-4511-96A9-02AD8568EB73}" dt="2018-05-09T16:54:27.387" v="5646" actId="1036"/>
          <ac:spMkLst>
            <pc:docMk/>
            <pc:sldMk cId="765764781" sldId="275"/>
            <ac:spMk id="12" creationId="{8C9D5AD8-26D3-4F27-9574-9E20B706E4F9}"/>
          </ac:spMkLst>
        </pc:spChg>
        <pc:spChg chg="add mod">
          <ac:chgData name="Андрей Плотников" userId="9627f712c13a3bae" providerId="LiveId" clId="{E6FE96E0-1A52-4511-96A9-02AD8568EB73}" dt="2018-05-09T17:04:58.959" v="5932" actId="20577"/>
          <ac:spMkLst>
            <pc:docMk/>
            <pc:sldMk cId="765764781" sldId="275"/>
            <ac:spMk id="13" creationId="{52A268BB-A6C8-4B01-8DDB-4CDAC7E106E6}"/>
          </ac:spMkLst>
        </pc:spChg>
        <pc:spChg chg="add mod">
          <ac:chgData name="Андрей Плотников" userId="9627f712c13a3bae" providerId="LiveId" clId="{E6FE96E0-1A52-4511-96A9-02AD8568EB73}" dt="2018-05-09T17:04:56.393" v="5930" actId="20577"/>
          <ac:spMkLst>
            <pc:docMk/>
            <pc:sldMk cId="765764781" sldId="275"/>
            <ac:spMk id="14" creationId="{9ABF04C8-44D1-45B7-9CB6-A180F5F405A7}"/>
          </ac:spMkLst>
        </pc:spChg>
        <pc:spChg chg="del">
          <ac:chgData name="Андрей Плотников" userId="9627f712c13a3bae" providerId="LiveId" clId="{E6FE96E0-1A52-4511-96A9-02AD8568EB73}" dt="2018-05-09T16:49:55.373" v="5588" actId="478"/>
          <ac:spMkLst>
            <pc:docMk/>
            <pc:sldMk cId="765764781" sldId="275"/>
            <ac:spMk id="15" creationId="{0998BFAC-F52D-4FB6-9BB1-1336A9423903}"/>
          </ac:spMkLst>
        </pc:spChg>
        <pc:spChg chg="add mod">
          <ac:chgData name="Андрей Плотников" userId="9627f712c13a3bae" providerId="LiveId" clId="{E6FE96E0-1A52-4511-96A9-02AD8568EB73}" dt="2018-05-09T16:56:03.333" v="5675" actId="14100"/>
          <ac:spMkLst>
            <pc:docMk/>
            <pc:sldMk cId="765764781" sldId="275"/>
            <ac:spMk id="16" creationId="{17808A93-C2A6-42FD-9E08-D8A2057B0018}"/>
          </ac:spMkLst>
        </pc:spChg>
        <pc:spChg chg="add del mod">
          <ac:chgData name="Андрей Плотников" userId="9627f712c13a3bae" providerId="LiveId" clId="{E6FE96E0-1A52-4511-96A9-02AD8568EB73}" dt="2018-05-09T16:58:48.183" v="5727" actId="478"/>
          <ac:spMkLst>
            <pc:docMk/>
            <pc:sldMk cId="765764781" sldId="275"/>
            <ac:spMk id="38" creationId="{D9625CF0-4B90-4DCC-A392-FD7F299099AE}"/>
          </ac:spMkLst>
        </pc:spChg>
        <pc:cxnChg chg="del mod">
          <ac:chgData name="Андрей Плотников" userId="9627f712c13a3bae" providerId="LiveId" clId="{E6FE96E0-1A52-4511-96A9-02AD8568EB73}" dt="2018-05-09T16:49:55.373" v="5588" actId="478"/>
          <ac:cxnSpMkLst>
            <pc:docMk/>
            <pc:sldMk cId="765764781" sldId="275"/>
            <ac:cxnSpMk id="4" creationId="{5A1526AE-BFEF-46E3-8A10-B448BED208DA}"/>
          </ac:cxnSpMkLst>
        </pc:cxnChg>
        <pc:cxnChg chg="add mod">
          <ac:chgData name="Андрей Плотников" userId="9627f712c13a3bae" providerId="LiveId" clId="{E6FE96E0-1A52-4511-96A9-02AD8568EB73}" dt="2018-05-09T16:54:27.387" v="5646" actId="1036"/>
          <ac:cxnSpMkLst>
            <pc:docMk/>
            <pc:sldMk cId="765764781" sldId="275"/>
            <ac:cxnSpMk id="7" creationId="{2F4EAEF1-0E9F-4E1C-ABBD-6448196D7AED}"/>
          </ac:cxnSpMkLst>
        </pc:cxnChg>
        <pc:cxnChg chg="add mod">
          <ac:chgData name="Андрей Плотников" userId="9627f712c13a3bae" providerId="LiveId" clId="{E6FE96E0-1A52-4511-96A9-02AD8568EB73}" dt="2018-05-10T06:29:38.718" v="12793" actId="14100"/>
          <ac:cxnSpMkLst>
            <pc:docMk/>
            <pc:sldMk cId="765764781" sldId="275"/>
            <ac:cxnSpMk id="15" creationId="{65517603-A071-449B-B454-427BEA6DDC34}"/>
          </ac:cxnSpMkLst>
        </pc:cxnChg>
        <pc:cxnChg chg="add mod">
          <ac:chgData name="Андрей Плотников" userId="9627f712c13a3bae" providerId="LiveId" clId="{E6FE96E0-1A52-4511-96A9-02AD8568EB73}" dt="2018-05-09T16:58:28.914" v="5724" actId="962"/>
          <ac:cxnSpMkLst>
            <pc:docMk/>
            <pc:sldMk cId="765764781" sldId="275"/>
            <ac:cxnSpMk id="18" creationId="{53497B64-B3C2-4FC2-BD9B-CB0660C172DD}"/>
          </ac:cxnSpMkLst>
        </pc:cxnChg>
        <pc:cxnChg chg="add mod">
          <ac:chgData name="Андрей Плотников" userId="9627f712c13a3bae" providerId="LiveId" clId="{E6FE96E0-1A52-4511-96A9-02AD8568EB73}" dt="2018-05-09T16:57:49.063" v="5697" actId="1582"/>
          <ac:cxnSpMkLst>
            <pc:docMk/>
            <pc:sldMk cId="765764781" sldId="275"/>
            <ac:cxnSpMk id="19" creationId="{1BF224D1-6C35-412F-BB43-8503C08F0B0B}"/>
          </ac:cxnSpMkLst>
        </pc:cxnChg>
        <pc:cxnChg chg="add mod">
          <ac:chgData name="Андрей Плотников" userId="9627f712c13a3bae" providerId="LiveId" clId="{E6FE96E0-1A52-4511-96A9-02AD8568EB73}" dt="2018-05-09T16:57:49.063" v="5697" actId="1582"/>
          <ac:cxnSpMkLst>
            <pc:docMk/>
            <pc:sldMk cId="765764781" sldId="275"/>
            <ac:cxnSpMk id="22" creationId="{FC4A62C7-CE76-409E-8DCE-0DE90452CC06}"/>
          </ac:cxnSpMkLst>
        </pc:cxnChg>
        <pc:cxnChg chg="add mod">
          <ac:chgData name="Андрей Плотников" userId="9627f712c13a3bae" providerId="LiveId" clId="{E6FE96E0-1A52-4511-96A9-02AD8568EB73}" dt="2018-05-09T16:57:49.063" v="5697" actId="1582"/>
          <ac:cxnSpMkLst>
            <pc:docMk/>
            <pc:sldMk cId="765764781" sldId="275"/>
            <ac:cxnSpMk id="25" creationId="{AC5465C6-DA03-4B1A-A544-12822735DE08}"/>
          </ac:cxnSpMkLst>
        </pc:cxnChg>
        <pc:cxnChg chg="add mod">
          <ac:chgData name="Андрей Плотников" userId="9627f712c13a3bae" providerId="LiveId" clId="{E6FE96E0-1A52-4511-96A9-02AD8568EB73}" dt="2018-05-09T16:57:49.063" v="5697" actId="1582"/>
          <ac:cxnSpMkLst>
            <pc:docMk/>
            <pc:sldMk cId="765764781" sldId="275"/>
            <ac:cxnSpMk id="28" creationId="{E0095F3E-D88C-49EB-80D9-EAC2224C2D0F}"/>
          </ac:cxnSpMkLst>
        </pc:cxnChg>
        <pc:cxnChg chg="add mod">
          <ac:chgData name="Андрей Плотников" userId="9627f712c13a3bae" providerId="LiveId" clId="{E6FE96E0-1A52-4511-96A9-02AD8568EB73}" dt="2018-05-09T16:57:49.063" v="5697" actId="1582"/>
          <ac:cxnSpMkLst>
            <pc:docMk/>
            <pc:sldMk cId="765764781" sldId="275"/>
            <ac:cxnSpMk id="31" creationId="{A4F48868-0777-4593-AB81-18CEE6F39329}"/>
          </ac:cxnSpMkLst>
        </pc:cxnChg>
        <pc:cxnChg chg="add mod">
          <ac:chgData name="Андрей Плотников" userId="9627f712c13a3bae" providerId="LiveId" clId="{E6FE96E0-1A52-4511-96A9-02AD8568EB73}" dt="2018-05-09T16:57:49.063" v="5697" actId="1582"/>
          <ac:cxnSpMkLst>
            <pc:docMk/>
            <pc:sldMk cId="765764781" sldId="275"/>
            <ac:cxnSpMk id="34" creationId="{5DF0D746-7135-4A63-8898-F383538CA200}"/>
          </ac:cxnSpMkLst>
        </pc:cxnChg>
      </pc:sldChg>
      <pc:sldChg chg="addSp delSp modSp add modAnim modNotesTx">
        <pc:chgData name="Андрей Плотников" userId="9627f712c13a3bae" providerId="LiveId" clId="{E6FE96E0-1A52-4511-96A9-02AD8568EB73}" dt="2018-05-10T06:30:15.303" v="12797" actId="20577"/>
        <pc:sldMkLst>
          <pc:docMk/>
          <pc:sldMk cId="3788557572" sldId="276"/>
        </pc:sldMkLst>
        <pc:spChg chg="mod">
          <ac:chgData name="Андрей Плотников" userId="9627f712c13a3bae" providerId="LiveId" clId="{E6FE96E0-1A52-4511-96A9-02AD8568EB73}" dt="2018-05-09T17:05:28.103" v="5961" actId="20577"/>
          <ac:spMkLst>
            <pc:docMk/>
            <pc:sldMk cId="3788557572" sldId="276"/>
            <ac:spMk id="2" creationId="{D3FA22FF-EE93-4E8D-874A-566436217A0F}"/>
          </ac:spMkLst>
        </pc:spChg>
        <pc:spChg chg="add mod ord">
          <ac:chgData name="Андрей Плотников" userId="9627f712c13a3bae" providerId="LiveId" clId="{E6FE96E0-1A52-4511-96A9-02AD8568EB73}" dt="2018-05-09T17:26:24.854" v="6480" actId="14100"/>
          <ac:spMkLst>
            <pc:docMk/>
            <pc:sldMk cId="3788557572" sldId="276"/>
            <ac:spMk id="3" creationId="{6BFDBF4B-46B2-4D86-9D8D-16361C619875}"/>
          </ac:spMkLst>
        </pc:spChg>
        <pc:spChg chg="del">
          <ac:chgData name="Андрей Плотников" userId="9627f712c13a3bae" providerId="LiveId" clId="{E6FE96E0-1A52-4511-96A9-02AD8568EB73}" dt="2018-05-09T17:05:17.369" v="5934" actId="478"/>
          <ac:spMkLst>
            <pc:docMk/>
            <pc:sldMk cId="3788557572" sldId="276"/>
            <ac:spMk id="12" creationId="{8C9D5AD8-26D3-4F27-9574-9E20B706E4F9}"/>
          </ac:spMkLst>
        </pc:spChg>
        <pc:spChg chg="del">
          <ac:chgData name="Андрей Плотников" userId="9627f712c13a3bae" providerId="LiveId" clId="{E6FE96E0-1A52-4511-96A9-02AD8568EB73}" dt="2018-05-09T17:05:17.369" v="5934" actId="478"/>
          <ac:spMkLst>
            <pc:docMk/>
            <pc:sldMk cId="3788557572" sldId="276"/>
            <ac:spMk id="13" creationId="{52A268BB-A6C8-4B01-8DDB-4CDAC7E106E6}"/>
          </ac:spMkLst>
        </pc:spChg>
        <pc:spChg chg="del">
          <ac:chgData name="Андрей Плотников" userId="9627f712c13a3bae" providerId="LiveId" clId="{E6FE96E0-1A52-4511-96A9-02AD8568EB73}" dt="2018-05-09T17:05:17.369" v="5934" actId="478"/>
          <ac:spMkLst>
            <pc:docMk/>
            <pc:sldMk cId="3788557572" sldId="276"/>
            <ac:spMk id="14" creationId="{9ABF04C8-44D1-45B7-9CB6-A180F5F405A7}"/>
          </ac:spMkLst>
        </pc:spChg>
        <pc:spChg chg="add mod">
          <ac:chgData name="Андрей Плотников" userId="9627f712c13a3bae" providerId="LiveId" clId="{E6FE96E0-1A52-4511-96A9-02AD8568EB73}" dt="2018-05-09T17:22:15.708" v="6213" actId="20577"/>
          <ac:spMkLst>
            <pc:docMk/>
            <pc:sldMk cId="3788557572" sldId="276"/>
            <ac:spMk id="15" creationId="{5DA5E4F7-D6D8-4826-AE1B-34EF446C248E}"/>
          </ac:spMkLst>
        </pc:spChg>
        <pc:spChg chg="del">
          <ac:chgData name="Андрей Плотников" userId="9627f712c13a3bae" providerId="LiveId" clId="{E6FE96E0-1A52-4511-96A9-02AD8568EB73}" dt="2018-05-09T17:05:17.369" v="5934" actId="478"/>
          <ac:spMkLst>
            <pc:docMk/>
            <pc:sldMk cId="3788557572" sldId="276"/>
            <ac:spMk id="16" creationId="{17808A93-C2A6-42FD-9E08-D8A2057B0018}"/>
          </ac:spMkLst>
        </pc:spChg>
        <pc:spChg chg="add mod">
          <ac:chgData name="Андрей Плотников" userId="9627f712c13a3bae" providerId="LiveId" clId="{E6FE96E0-1A52-4511-96A9-02AD8568EB73}" dt="2018-05-09T17:22:31.397" v="6217" actId="20577"/>
          <ac:spMkLst>
            <pc:docMk/>
            <pc:sldMk cId="3788557572" sldId="276"/>
            <ac:spMk id="17" creationId="{7F0457AC-4E87-44A0-B74B-A956E6E50B29}"/>
          </ac:spMkLst>
        </pc:spChg>
        <pc:spChg chg="add mod">
          <ac:chgData name="Андрей Плотников" userId="9627f712c13a3bae" providerId="LiveId" clId="{E6FE96E0-1A52-4511-96A9-02AD8568EB73}" dt="2018-05-09T17:23:13.343" v="6285" actId="20577"/>
          <ac:spMkLst>
            <pc:docMk/>
            <pc:sldMk cId="3788557572" sldId="276"/>
            <ac:spMk id="20" creationId="{0D9FA8D0-A771-4ADA-A3EC-A60F9F657035}"/>
          </ac:spMkLst>
        </pc:spChg>
        <pc:spChg chg="add mod">
          <ac:chgData name="Андрей Плотников" userId="9627f712c13a3bae" providerId="LiveId" clId="{E6FE96E0-1A52-4511-96A9-02AD8568EB73}" dt="2018-05-09T17:24:21.729" v="6419" actId="113"/>
          <ac:spMkLst>
            <pc:docMk/>
            <pc:sldMk cId="3788557572" sldId="276"/>
            <ac:spMk id="21" creationId="{93FE577C-3AA4-45D3-9498-496E7E522ABC}"/>
          </ac:spMkLst>
        </pc:spChg>
        <pc:spChg chg="add mod">
          <ac:chgData name="Андрей Плотников" userId="9627f712c13a3bae" providerId="LiveId" clId="{E6FE96E0-1A52-4511-96A9-02AD8568EB73}" dt="2018-05-09T17:26:13.456" v="6479" actId="1076"/>
          <ac:spMkLst>
            <pc:docMk/>
            <pc:sldMk cId="3788557572" sldId="276"/>
            <ac:spMk id="23" creationId="{E8B854C0-F605-4C94-833B-017D2025953C}"/>
          </ac:spMkLst>
        </pc:spChg>
        <pc:cxnChg chg="add mod">
          <ac:chgData name="Андрей Плотников" userId="9627f712c13a3bae" providerId="LiveId" clId="{E6FE96E0-1A52-4511-96A9-02AD8568EB73}" dt="2018-05-09T17:26:24.854" v="6480" actId="14100"/>
          <ac:cxnSpMkLst>
            <pc:docMk/>
            <pc:sldMk cId="3788557572" sldId="276"/>
            <ac:cxnSpMk id="5" creationId="{582171DC-2708-4DED-91E3-D121717422E9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7" creationId="{2F4EAEF1-0E9F-4E1C-ABBD-6448196D7AED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18" creationId="{53497B64-B3C2-4FC2-BD9B-CB0660C172DD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19" creationId="{1BF224D1-6C35-412F-BB43-8503C08F0B0B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22" creationId="{FC4A62C7-CE76-409E-8DCE-0DE90452CC06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25" creationId="{AC5465C6-DA03-4B1A-A544-12822735DE08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28" creationId="{E0095F3E-D88C-49EB-80D9-EAC2224C2D0F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31" creationId="{A4F48868-0777-4593-AB81-18CEE6F39329}"/>
          </ac:cxnSpMkLst>
        </pc:cxnChg>
        <pc:cxnChg chg="del mod">
          <ac:chgData name="Андрей Плотников" userId="9627f712c13a3bae" providerId="LiveId" clId="{E6FE96E0-1A52-4511-96A9-02AD8568EB73}" dt="2018-05-09T17:05:17.369" v="5934" actId="478"/>
          <ac:cxnSpMkLst>
            <pc:docMk/>
            <pc:sldMk cId="3788557572" sldId="276"/>
            <ac:cxnSpMk id="34" creationId="{5DF0D746-7135-4A63-8898-F383538CA200}"/>
          </ac:cxnSpMkLst>
        </pc:cxnChg>
      </pc:sldChg>
      <pc:sldChg chg="addSp delSp modSp add modAnim modNotesTx">
        <pc:chgData name="Андрей Плотников" userId="9627f712c13a3bae" providerId="LiveId" clId="{E6FE96E0-1A52-4511-96A9-02AD8568EB73}" dt="2018-05-10T06:30:27.121" v="12800" actId="20577"/>
        <pc:sldMkLst>
          <pc:docMk/>
          <pc:sldMk cId="2970069962" sldId="277"/>
        </pc:sldMkLst>
        <pc:spChg chg="mod">
          <ac:chgData name="Андрей Плотников" userId="9627f712c13a3bae" providerId="LiveId" clId="{E6FE96E0-1A52-4511-96A9-02AD8568EB73}" dt="2018-05-09T17:27:45.477" v="6509" actId="20577"/>
          <ac:spMkLst>
            <pc:docMk/>
            <pc:sldMk cId="2970069962" sldId="277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7:27:49.167" v="6510" actId="478"/>
          <ac:spMkLst>
            <pc:docMk/>
            <pc:sldMk cId="2970069962" sldId="277"/>
            <ac:spMk id="3" creationId="{6BFDBF4B-46B2-4D86-9D8D-16361C619875}"/>
          </ac:spMkLst>
        </pc:spChg>
        <pc:spChg chg="add mod">
          <ac:chgData name="Андрей Плотников" userId="9627f712c13a3bae" providerId="LiveId" clId="{E6FE96E0-1A52-4511-96A9-02AD8568EB73}" dt="2018-05-09T17:29:37.261" v="6517" actId="13822"/>
          <ac:spMkLst>
            <pc:docMk/>
            <pc:sldMk cId="2970069962" sldId="277"/>
            <ac:spMk id="4" creationId="{20214116-395A-4FD5-862A-7D9195324E97}"/>
          </ac:spMkLst>
        </pc:spChg>
        <pc:spChg chg="add mod">
          <ac:chgData name="Андрей Плотников" userId="9627f712c13a3bae" providerId="LiveId" clId="{E6FE96E0-1A52-4511-96A9-02AD8568EB73}" dt="2018-05-09T17:32:17.686" v="6566" actId="1076"/>
          <ac:spMkLst>
            <pc:docMk/>
            <pc:sldMk cId="2970069962" sldId="277"/>
            <ac:spMk id="11" creationId="{537D2EF7-33BC-477A-A59C-4D540D419F2C}"/>
          </ac:spMkLst>
        </pc:spChg>
        <pc:spChg chg="add mod">
          <ac:chgData name="Андрей Плотников" userId="9627f712c13a3bae" providerId="LiveId" clId="{E6FE96E0-1A52-4511-96A9-02AD8568EB73}" dt="2018-05-09T17:32:23.584" v="6567" actId="1076"/>
          <ac:spMkLst>
            <pc:docMk/>
            <pc:sldMk cId="2970069962" sldId="277"/>
            <ac:spMk id="12" creationId="{813E5592-84B3-478D-94DE-3BBDD2970DA5}"/>
          </ac:spMkLst>
        </pc:spChg>
        <pc:spChg chg="add mod">
          <ac:chgData name="Андрей Плотников" userId="9627f712c13a3bae" providerId="LiveId" clId="{E6FE96E0-1A52-4511-96A9-02AD8568EB73}" dt="2018-05-09T17:30:27.718" v="6532" actId="20577"/>
          <ac:spMkLst>
            <pc:docMk/>
            <pc:sldMk cId="2970069962" sldId="277"/>
            <ac:spMk id="13" creationId="{144FA84C-27D0-4AA5-890E-C91A0B84E46A}"/>
          </ac:spMkLst>
        </pc:spChg>
        <pc:spChg chg="del">
          <ac:chgData name="Андрей Плотников" userId="9627f712c13a3bae" providerId="LiveId" clId="{E6FE96E0-1A52-4511-96A9-02AD8568EB73}" dt="2018-05-09T17:27:49.167" v="6510" actId="478"/>
          <ac:spMkLst>
            <pc:docMk/>
            <pc:sldMk cId="2970069962" sldId="277"/>
            <ac:spMk id="15" creationId="{5DA5E4F7-D6D8-4826-AE1B-34EF446C248E}"/>
          </ac:spMkLst>
        </pc:spChg>
        <pc:spChg chg="del">
          <ac:chgData name="Андрей Плотников" userId="9627f712c13a3bae" providerId="LiveId" clId="{E6FE96E0-1A52-4511-96A9-02AD8568EB73}" dt="2018-05-09T17:27:49.167" v="6510" actId="478"/>
          <ac:spMkLst>
            <pc:docMk/>
            <pc:sldMk cId="2970069962" sldId="277"/>
            <ac:spMk id="17" creationId="{7F0457AC-4E87-44A0-B74B-A956E6E50B29}"/>
          </ac:spMkLst>
        </pc:spChg>
        <pc:spChg chg="add mod">
          <ac:chgData name="Андрей Плотников" userId="9627f712c13a3bae" providerId="LiveId" clId="{E6FE96E0-1A52-4511-96A9-02AD8568EB73}" dt="2018-05-09T17:33:01.461" v="6581" actId="1076"/>
          <ac:spMkLst>
            <pc:docMk/>
            <pc:sldMk cId="2970069962" sldId="277"/>
            <ac:spMk id="18" creationId="{AEE166BE-4E2F-48B7-8979-404A0D0A2375}"/>
          </ac:spMkLst>
        </pc:spChg>
        <pc:spChg chg="del">
          <ac:chgData name="Андрей Плотников" userId="9627f712c13a3bae" providerId="LiveId" clId="{E6FE96E0-1A52-4511-96A9-02AD8568EB73}" dt="2018-05-09T17:27:49.167" v="6510" actId="478"/>
          <ac:spMkLst>
            <pc:docMk/>
            <pc:sldMk cId="2970069962" sldId="277"/>
            <ac:spMk id="20" creationId="{0D9FA8D0-A771-4ADA-A3EC-A60F9F657035}"/>
          </ac:spMkLst>
        </pc:spChg>
        <pc:spChg chg="del">
          <ac:chgData name="Андрей Плотников" userId="9627f712c13a3bae" providerId="LiveId" clId="{E6FE96E0-1A52-4511-96A9-02AD8568EB73}" dt="2018-05-09T17:27:49.167" v="6510" actId="478"/>
          <ac:spMkLst>
            <pc:docMk/>
            <pc:sldMk cId="2970069962" sldId="277"/>
            <ac:spMk id="21" creationId="{93FE577C-3AA4-45D3-9498-496E7E522ABC}"/>
          </ac:spMkLst>
        </pc:spChg>
        <pc:spChg chg="del">
          <ac:chgData name="Андрей Плотников" userId="9627f712c13a3bae" providerId="LiveId" clId="{E6FE96E0-1A52-4511-96A9-02AD8568EB73}" dt="2018-05-09T17:27:49.167" v="6510" actId="478"/>
          <ac:spMkLst>
            <pc:docMk/>
            <pc:sldMk cId="2970069962" sldId="277"/>
            <ac:spMk id="23" creationId="{E8B854C0-F605-4C94-833B-017D2025953C}"/>
          </ac:spMkLst>
        </pc:spChg>
        <pc:spChg chg="add mod">
          <ac:chgData name="Андрей Плотников" userId="9627f712c13a3bae" providerId="LiveId" clId="{E6FE96E0-1A52-4511-96A9-02AD8568EB73}" dt="2018-05-09T17:32:52.827" v="6579" actId="1076"/>
          <ac:spMkLst>
            <pc:docMk/>
            <pc:sldMk cId="2970069962" sldId="277"/>
            <ac:spMk id="31" creationId="{B114C905-818C-45BE-92D0-0DEA12FE8A9E}"/>
          </ac:spMkLst>
        </pc:spChg>
        <pc:spChg chg="add mod">
          <ac:chgData name="Андрей Плотников" userId="9627f712c13a3bae" providerId="LiveId" clId="{E6FE96E0-1A52-4511-96A9-02AD8568EB73}" dt="2018-05-09T17:32:57.524" v="6580" actId="1076"/>
          <ac:spMkLst>
            <pc:docMk/>
            <pc:sldMk cId="2970069962" sldId="277"/>
            <ac:spMk id="32" creationId="{B232B873-45DC-4104-8AC8-D8D3E0D989FE}"/>
          </ac:spMkLst>
        </pc:spChg>
        <pc:spChg chg="add mod">
          <ac:chgData name="Андрей Плотников" userId="9627f712c13a3bae" providerId="LiveId" clId="{E6FE96E0-1A52-4511-96A9-02AD8568EB73}" dt="2018-05-09T17:33:18.142" v="6583" actId="1076"/>
          <ac:spMkLst>
            <pc:docMk/>
            <pc:sldMk cId="2970069962" sldId="277"/>
            <ac:spMk id="33" creationId="{6DDCD72E-6106-4B91-B39A-EDA45B603947}"/>
          </ac:spMkLst>
        </pc:spChg>
        <pc:spChg chg="add mod">
          <ac:chgData name="Андрей Плотников" userId="9627f712c13a3bae" providerId="LiveId" clId="{E6FE96E0-1A52-4511-96A9-02AD8568EB73}" dt="2018-05-09T17:33:26.126" v="6589" actId="20577"/>
          <ac:spMkLst>
            <pc:docMk/>
            <pc:sldMk cId="2970069962" sldId="277"/>
            <ac:spMk id="34" creationId="{C54648C2-DC30-42BE-98C7-9A8A933E48E6}"/>
          </ac:spMkLst>
        </pc:spChg>
        <pc:spChg chg="add mod">
          <ac:chgData name="Андрей Плотников" userId="9627f712c13a3bae" providerId="LiveId" clId="{E6FE96E0-1A52-4511-96A9-02AD8568EB73}" dt="2018-05-09T17:33:39.196" v="6595" actId="20577"/>
          <ac:spMkLst>
            <pc:docMk/>
            <pc:sldMk cId="2970069962" sldId="277"/>
            <ac:spMk id="35" creationId="{8CEF310C-767A-48D4-B367-47B6330ECB16}"/>
          </ac:spMkLst>
        </pc:spChg>
        <pc:spChg chg="add mod">
          <ac:chgData name="Андрей Плотников" userId="9627f712c13a3bae" providerId="LiveId" clId="{E6FE96E0-1A52-4511-96A9-02AD8568EB73}" dt="2018-05-09T17:41:10.361" v="6668" actId="1076"/>
          <ac:spMkLst>
            <pc:docMk/>
            <pc:sldMk cId="2970069962" sldId="277"/>
            <ac:spMk id="36" creationId="{396A9173-03C7-43B4-95A6-9D337756CC1D}"/>
          </ac:spMkLst>
        </pc:spChg>
        <pc:cxnChg chg="del mod">
          <ac:chgData name="Андрей Плотников" userId="9627f712c13a3bae" providerId="LiveId" clId="{E6FE96E0-1A52-4511-96A9-02AD8568EB73}" dt="2018-05-09T17:27:49.167" v="6510" actId="478"/>
          <ac:cxnSpMkLst>
            <pc:docMk/>
            <pc:sldMk cId="2970069962" sldId="277"/>
            <ac:cxnSpMk id="5" creationId="{582171DC-2708-4DED-91E3-D121717422E9}"/>
          </ac:cxnSpMkLst>
        </pc:cxnChg>
        <pc:cxnChg chg="add mod">
          <ac:chgData name="Андрей Плотников" userId="9627f712c13a3bae" providerId="LiveId" clId="{E6FE96E0-1A52-4511-96A9-02AD8568EB73}" dt="2018-05-09T17:32:17.686" v="6566" actId="1076"/>
          <ac:cxnSpMkLst>
            <pc:docMk/>
            <pc:sldMk cId="2970069962" sldId="277"/>
            <ac:cxnSpMk id="7" creationId="{D0BF872B-2B3F-479A-969C-4C9AECEF93C5}"/>
          </ac:cxnSpMkLst>
        </pc:cxnChg>
        <pc:cxnChg chg="add mod">
          <ac:chgData name="Андрей Плотников" userId="9627f712c13a3bae" providerId="LiveId" clId="{E6FE96E0-1A52-4511-96A9-02AD8568EB73}" dt="2018-05-09T17:32:23.584" v="6567" actId="1076"/>
          <ac:cxnSpMkLst>
            <pc:docMk/>
            <pc:sldMk cId="2970069962" sldId="277"/>
            <ac:cxnSpMk id="16" creationId="{9B555779-967E-4BC8-95D7-AFACF9CEB2FD}"/>
          </ac:cxnSpMkLst>
        </pc:cxnChg>
        <pc:cxnChg chg="add mod">
          <ac:chgData name="Андрей Плотников" userId="9627f712c13a3bae" providerId="LiveId" clId="{E6FE96E0-1A52-4511-96A9-02AD8568EB73}" dt="2018-05-09T17:32:23.584" v="6567" actId="1076"/>
          <ac:cxnSpMkLst>
            <pc:docMk/>
            <pc:sldMk cId="2970069962" sldId="277"/>
            <ac:cxnSpMk id="19" creationId="{F9223465-665F-4668-BC08-A515DF54ADFF}"/>
          </ac:cxnSpMkLst>
        </pc:cxnChg>
        <pc:cxnChg chg="add del mod">
          <ac:chgData name="Андрей Плотников" userId="9627f712c13a3bae" providerId="LiveId" clId="{E6FE96E0-1A52-4511-96A9-02AD8568EB73}" dt="2018-05-09T17:39:51.460" v="6654" actId="478"/>
          <ac:cxnSpMkLst>
            <pc:docMk/>
            <pc:sldMk cId="2970069962" sldId="277"/>
            <ac:cxnSpMk id="38" creationId="{1E509E89-F1AD-47BB-BF65-629F2D9B5E27}"/>
          </ac:cxnSpMkLst>
        </pc:cxnChg>
        <pc:cxnChg chg="add del mod">
          <ac:chgData name="Андрей Плотников" userId="9627f712c13a3bae" providerId="LiveId" clId="{E6FE96E0-1A52-4511-96A9-02AD8568EB73}" dt="2018-05-09T17:40:32.980" v="6664" actId="478"/>
          <ac:cxnSpMkLst>
            <pc:docMk/>
            <pc:sldMk cId="2970069962" sldId="277"/>
            <ac:cxnSpMk id="40" creationId="{223F493C-F7F1-42D1-8F58-D13546A81C09}"/>
          </ac:cxnSpMkLst>
        </pc:cxnChg>
        <pc:cxnChg chg="add del mod">
          <ac:chgData name="Андрей Плотников" userId="9627f712c13a3bae" providerId="LiveId" clId="{E6FE96E0-1A52-4511-96A9-02AD8568EB73}" dt="2018-05-09T17:40:41.501" v="6667" actId="478"/>
          <ac:cxnSpMkLst>
            <pc:docMk/>
            <pc:sldMk cId="2970069962" sldId="277"/>
            <ac:cxnSpMk id="46" creationId="{A46DDCB1-0A21-4034-AB02-96580A6A21FB}"/>
          </ac:cxnSpMkLst>
        </pc:cxnChg>
        <pc:cxnChg chg="add mod">
          <ac:chgData name="Андрей Плотников" userId="9627f712c13a3bae" providerId="LiveId" clId="{E6FE96E0-1A52-4511-96A9-02AD8568EB73}" dt="2018-05-09T17:41:17.477" v="6670" actId="17032"/>
          <ac:cxnSpMkLst>
            <pc:docMk/>
            <pc:sldMk cId="2970069962" sldId="277"/>
            <ac:cxnSpMk id="49" creationId="{3DD16E9C-32A7-4B44-8271-F639ADA01464}"/>
          </ac:cxnSpMkLst>
        </pc:cxnChg>
        <pc:cxnChg chg="add mod">
          <ac:chgData name="Андрей Плотников" userId="9627f712c13a3bae" providerId="LiveId" clId="{E6FE96E0-1A52-4511-96A9-02AD8568EB73}" dt="2018-05-09T17:42:49.986" v="6680" actId="1582"/>
          <ac:cxnSpMkLst>
            <pc:docMk/>
            <pc:sldMk cId="2970069962" sldId="277"/>
            <ac:cxnSpMk id="51" creationId="{C8A5986F-34B7-4D7A-BC4E-2D5FC9C301FB}"/>
          </ac:cxnSpMkLst>
        </pc:cxnChg>
        <pc:cxnChg chg="add mod">
          <ac:chgData name="Андрей Плотников" userId="9627f712c13a3bae" providerId="LiveId" clId="{E6FE96E0-1A52-4511-96A9-02AD8568EB73}" dt="2018-05-09T17:42:49.986" v="6680" actId="1582"/>
          <ac:cxnSpMkLst>
            <pc:docMk/>
            <pc:sldMk cId="2970069962" sldId="277"/>
            <ac:cxnSpMk id="53" creationId="{F08F97A3-9008-439A-B07C-617BE39D704A}"/>
          </ac:cxnSpMkLst>
        </pc:cxnChg>
      </pc:sldChg>
      <pc:sldChg chg="addSp delSp modSp add modAnim modNotesTx">
        <pc:chgData name="Андрей Плотников" userId="9627f712c13a3bae" providerId="LiveId" clId="{E6FE96E0-1A52-4511-96A9-02AD8568EB73}" dt="2018-05-10T06:31:01.609" v="12803" actId="20577"/>
        <pc:sldMkLst>
          <pc:docMk/>
          <pc:sldMk cId="2489485111" sldId="278"/>
        </pc:sldMkLst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4" creationId="{20214116-395A-4FD5-862A-7D9195324E97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11" creationId="{537D2EF7-33BC-477A-A59C-4D540D419F2C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12" creationId="{813E5592-84B3-478D-94DE-3BBDD2970DA5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13" creationId="{144FA84C-27D0-4AA5-890E-C91A0B84E46A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18" creationId="{AEE166BE-4E2F-48B7-8979-404A0D0A2375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31" creationId="{B114C905-818C-45BE-92D0-0DEA12FE8A9E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32" creationId="{B232B873-45DC-4104-8AC8-D8D3E0D989FE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33" creationId="{6DDCD72E-6106-4B91-B39A-EDA45B603947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34" creationId="{C54648C2-DC30-42BE-98C7-9A8A933E48E6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35" creationId="{8CEF310C-767A-48D4-B367-47B6330ECB16}"/>
          </ac:spMkLst>
        </pc:spChg>
        <pc:spChg chg="mod">
          <ac:chgData name="Андрей Плотников" userId="9627f712c13a3bae" providerId="LiveId" clId="{E6FE96E0-1A52-4511-96A9-02AD8568EB73}" dt="2018-05-09T17:37:44.223" v="6622" actId="1076"/>
          <ac:spMkLst>
            <pc:docMk/>
            <pc:sldMk cId="2489485111" sldId="278"/>
            <ac:spMk id="36" creationId="{396A9173-03C7-43B4-95A6-9D337756CC1D}"/>
          </ac:spMkLst>
        </pc:spChg>
        <pc:spChg chg="add mod">
          <ac:chgData name="Андрей Плотников" userId="9627f712c13a3bae" providerId="LiveId" clId="{E6FE96E0-1A52-4511-96A9-02AD8568EB73}" dt="2018-05-09T17:38:05.081" v="6627" actId="1076"/>
          <ac:spMkLst>
            <pc:docMk/>
            <pc:sldMk cId="2489485111" sldId="278"/>
            <ac:spMk id="39" creationId="{D4087D44-582C-4A63-B8BB-24E422F72FA8}"/>
          </ac:spMkLst>
        </pc:spChg>
        <pc:spChg chg="add mod">
          <ac:chgData name="Андрей Плотников" userId="9627f712c13a3bae" providerId="LiveId" clId="{E6FE96E0-1A52-4511-96A9-02AD8568EB73}" dt="2018-05-09T17:38:05.081" v="6627" actId="1076"/>
          <ac:spMkLst>
            <pc:docMk/>
            <pc:sldMk cId="2489485111" sldId="278"/>
            <ac:spMk id="40" creationId="{E9DC04AD-97E9-4754-AC0C-497F22C98C30}"/>
          </ac:spMkLst>
        </pc:spChg>
        <pc:spChg chg="add mod">
          <ac:chgData name="Андрей Плотников" userId="9627f712c13a3bae" providerId="LiveId" clId="{E6FE96E0-1A52-4511-96A9-02AD8568EB73}" dt="2018-05-09T17:38:06.782" v="6629" actId="20577"/>
          <ac:spMkLst>
            <pc:docMk/>
            <pc:sldMk cId="2489485111" sldId="278"/>
            <ac:spMk id="41" creationId="{3CFA662A-54A3-48E7-83D6-B24A4147D868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42" creationId="{B8E65FD5-5298-49F9-9EB4-00D962BC8CD1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43" creationId="{ADA2D3C0-9A4F-4FAE-91DC-2E7990D04BBA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44" creationId="{6F557ECE-0CA5-4B52-8D2D-28BBC1FD9A45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45" creationId="{C1B620ED-1305-4BA6-B5C6-66824E346F5C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49" creationId="{F388AF24-A6D2-41F3-8383-D37DCAA557D5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50" creationId="{45335BFD-AFAF-4CAE-9DBB-2A8042B06C5E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51" creationId="{97449DD0-EE51-4148-B6DA-1C65647D8582}"/>
          </ac:spMkLst>
        </pc:spChg>
        <pc:spChg chg="add del mod">
          <ac:chgData name="Андрей Плотников" userId="9627f712c13a3bae" providerId="LiveId" clId="{E6FE96E0-1A52-4511-96A9-02AD8568EB73}" dt="2018-05-09T17:38:33.887" v="6637" actId="20577"/>
          <ac:spMkLst>
            <pc:docMk/>
            <pc:sldMk cId="2489485111" sldId="278"/>
            <ac:spMk id="52" creationId="{2D6F8D11-D2EE-4C45-B044-CA12BDDD4ADA}"/>
          </ac:spMkLst>
        </pc:spChg>
        <pc:spChg chg="add mod">
          <ac:chgData name="Андрей Плотников" userId="9627f712c13a3bae" providerId="LiveId" clId="{E6FE96E0-1A52-4511-96A9-02AD8568EB73}" dt="2018-05-09T17:38:39.377" v="6641" actId="20577"/>
          <ac:spMkLst>
            <pc:docMk/>
            <pc:sldMk cId="2489485111" sldId="278"/>
            <ac:spMk id="53" creationId="{8935FFEA-0A3F-4939-BF1A-E676C44FD059}"/>
          </ac:spMkLst>
        </pc:spChg>
        <pc:spChg chg="add mod">
          <ac:chgData name="Андрей Плотников" userId="9627f712c13a3bae" providerId="LiveId" clId="{E6FE96E0-1A52-4511-96A9-02AD8568EB73}" dt="2018-05-09T17:38:42.500" v="6643" actId="20577"/>
          <ac:spMkLst>
            <pc:docMk/>
            <pc:sldMk cId="2489485111" sldId="278"/>
            <ac:spMk id="54" creationId="{8064BF95-A788-4DDA-A04A-807B7C548E21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55" creationId="{C7C51573-B020-4285-AC42-2ADC81BA6490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57" creationId="{8D778951-3B4E-401D-9973-257D9BDFB1C5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58" creationId="{FECD9D5B-2632-4305-B637-AEAF083AEA9A}"/>
          </ac:spMkLst>
        </pc:spChg>
        <pc:spChg chg="add mod">
          <ac:chgData name="Андрей Плотников" userId="9627f712c13a3bae" providerId="LiveId" clId="{E6FE96E0-1A52-4511-96A9-02AD8568EB73}" dt="2018-05-09T17:38:22.110" v="6631" actId="1076"/>
          <ac:spMkLst>
            <pc:docMk/>
            <pc:sldMk cId="2489485111" sldId="278"/>
            <ac:spMk id="59" creationId="{52C0A6DB-EEAD-4A13-9666-35D600760FC6}"/>
          </ac:spMkLst>
        </pc:spChg>
        <pc:cxnChg chg="mod">
          <ac:chgData name="Андрей Плотников" userId="9627f712c13a3bae" providerId="LiveId" clId="{E6FE96E0-1A52-4511-96A9-02AD8568EB73}" dt="2018-05-09T17:37:44.223" v="6622" actId="1076"/>
          <ac:cxnSpMkLst>
            <pc:docMk/>
            <pc:sldMk cId="2489485111" sldId="278"/>
            <ac:cxnSpMk id="7" creationId="{D0BF872B-2B3F-479A-969C-4C9AECEF93C5}"/>
          </ac:cxnSpMkLst>
        </pc:cxnChg>
        <pc:cxnChg chg="mod">
          <ac:chgData name="Андрей Плотников" userId="9627f712c13a3bae" providerId="LiveId" clId="{E6FE96E0-1A52-4511-96A9-02AD8568EB73}" dt="2018-05-09T17:37:44.223" v="6622" actId="1076"/>
          <ac:cxnSpMkLst>
            <pc:docMk/>
            <pc:sldMk cId="2489485111" sldId="278"/>
            <ac:cxnSpMk id="16" creationId="{9B555779-967E-4BC8-95D7-AFACF9CEB2FD}"/>
          </ac:cxnSpMkLst>
        </pc:cxnChg>
        <pc:cxnChg chg="mod">
          <ac:chgData name="Андрей Плотников" userId="9627f712c13a3bae" providerId="LiveId" clId="{E6FE96E0-1A52-4511-96A9-02AD8568EB73}" dt="2018-05-09T17:37:44.223" v="6622" actId="1076"/>
          <ac:cxnSpMkLst>
            <pc:docMk/>
            <pc:sldMk cId="2489485111" sldId="278"/>
            <ac:cxnSpMk id="19" creationId="{F9223465-665F-4668-BC08-A515DF54ADFF}"/>
          </ac:cxnSpMkLst>
        </pc:cxnChg>
        <pc:cxnChg chg="add mod">
          <ac:chgData name="Андрей Плотников" userId="9627f712c13a3bae" providerId="LiveId" clId="{E6FE96E0-1A52-4511-96A9-02AD8568EB73}" dt="2018-05-09T17:39:03.082" v="6645" actId="17032"/>
          <ac:cxnSpMkLst>
            <pc:docMk/>
            <pc:sldMk cId="2489485111" sldId="278"/>
            <ac:cxnSpMk id="30" creationId="{290D98E9-DFB1-4FA5-A722-C01BC2396ACA}"/>
          </ac:cxnSpMkLst>
        </pc:cxnChg>
        <pc:cxnChg chg="add mod">
          <ac:chgData name="Андрей Плотников" userId="9627f712c13a3bae" providerId="LiveId" clId="{E6FE96E0-1A52-4511-96A9-02AD8568EB73}" dt="2018-05-09T17:37:52.284" v="6625" actId="14100"/>
          <ac:cxnSpMkLst>
            <pc:docMk/>
            <pc:sldMk cId="2489485111" sldId="278"/>
            <ac:cxnSpMk id="37" creationId="{36637AC2-37B4-4803-BC9B-365B1E541339}"/>
          </ac:cxnSpMkLst>
        </pc:cxnChg>
        <pc:cxnChg chg="del mod">
          <ac:chgData name="Андрей Плотников" userId="9627f712c13a3bae" providerId="LiveId" clId="{E6FE96E0-1A52-4511-96A9-02AD8568EB73}" dt="2018-05-09T17:36:21.215" v="6610" actId="478"/>
          <ac:cxnSpMkLst>
            <pc:docMk/>
            <pc:sldMk cId="2489485111" sldId="278"/>
            <ac:cxnSpMk id="38" creationId="{1E509E89-F1AD-47BB-BF65-629F2D9B5E27}"/>
          </ac:cxnSpMkLst>
        </pc:cxnChg>
        <pc:cxnChg chg="add mod">
          <ac:chgData name="Андрей Плотников" userId="9627f712c13a3bae" providerId="LiveId" clId="{E6FE96E0-1A52-4511-96A9-02AD8568EB73}" dt="2018-05-09T17:38:22.110" v="6631" actId="1076"/>
          <ac:cxnSpMkLst>
            <pc:docMk/>
            <pc:sldMk cId="2489485111" sldId="278"/>
            <ac:cxnSpMk id="46" creationId="{18EC5495-3FA9-4D2D-B8A2-69B65A96BCF5}"/>
          </ac:cxnSpMkLst>
        </pc:cxnChg>
        <pc:cxnChg chg="add mod">
          <ac:chgData name="Андрей Плотников" userId="9627f712c13a3bae" providerId="LiveId" clId="{E6FE96E0-1A52-4511-96A9-02AD8568EB73}" dt="2018-05-09T17:38:22.110" v="6631" actId="1076"/>
          <ac:cxnSpMkLst>
            <pc:docMk/>
            <pc:sldMk cId="2489485111" sldId="278"/>
            <ac:cxnSpMk id="47" creationId="{1F0CE60A-8511-42F5-9C95-795A807A66E8}"/>
          </ac:cxnSpMkLst>
        </pc:cxnChg>
        <pc:cxnChg chg="add mod">
          <ac:chgData name="Андрей Плотников" userId="9627f712c13a3bae" providerId="LiveId" clId="{E6FE96E0-1A52-4511-96A9-02AD8568EB73}" dt="2018-05-09T17:38:22.110" v="6631" actId="1076"/>
          <ac:cxnSpMkLst>
            <pc:docMk/>
            <pc:sldMk cId="2489485111" sldId="278"/>
            <ac:cxnSpMk id="48" creationId="{4F822AF8-BF4D-4E48-83DF-D8F3D8D7576A}"/>
          </ac:cxnSpMkLst>
        </pc:cxnChg>
        <pc:cxnChg chg="add mod">
          <ac:chgData name="Андрей Плотников" userId="9627f712c13a3bae" providerId="LiveId" clId="{E6FE96E0-1A52-4511-96A9-02AD8568EB73}" dt="2018-05-09T17:38:22.110" v="6631" actId="1076"/>
          <ac:cxnSpMkLst>
            <pc:docMk/>
            <pc:sldMk cId="2489485111" sldId="278"/>
            <ac:cxnSpMk id="56" creationId="{01AD9FB7-B303-406B-83B1-244264F3DF71}"/>
          </ac:cxnSpMkLst>
        </pc:cxnChg>
        <pc:cxnChg chg="add mod">
          <ac:chgData name="Андрей Плотников" userId="9627f712c13a3bae" providerId="LiveId" clId="{E6FE96E0-1A52-4511-96A9-02AD8568EB73}" dt="2018-05-09T17:39:09.599" v="6648" actId="14100"/>
          <ac:cxnSpMkLst>
            <pc:docMk/>
            <pc:sldMk cId="2489485111" sldId="278"/>
            <ac:cxnSpMk id="60" creationId="{48FCDC35-0B94-4B6C-9E23-891F456EA8E1}"/>
          </ac:cxnSpMkLst>
        </pc:cxnChg>
        <pc:cxnChg chg="add mod">
          <ac:chgData name="Андрей Плотников" userId="9627f712c13a3bae" providerId="LiveId" clId="{E6FE96E0-1A52-4511-96A9-02AD8568EB73}" dt="2018-05-09T17:39:15.744" v="6651" actId="14100"/>
          <ac:cxnSpMkLst>
            <pc:docMk/>
            <pc:sldMk cId="2489485111" sldId="278"/>
            <ac:cxnSpMk id="63" creationId="{2564A0C8-B823-4BC2-B8F4-476F8B75313B}"/>
          </ac:cxnSpMkLst>
        </pc:cxnChg>
      </pc:sldChg>
      <pc:sldChg chg="modSp add ord">
        <pc:chgData name="Андрей Плотников" userId="9627f712c13a3bae" providerId="LiveId" clId="{E6FE96E0-1A52-4511-96A9-02AD8568EB73}" dt="2018-05-09T17:48:52.043" v="6753" actId="20577"/>
        <pc:sldMkLst>
          <pc:docMk/>
          <pc:sldMk cId="1812334192" sldId="279"/>
        </pc:sldMkLst>
        <pc:spChg chg="mod">
          <ac:chgData name="Андрей Плотников" userId="9627f712c13a3bae" providerId="LiveId" clId="{E6FE96E0-1A52-4511-96A9-02AD8568EB73}" dt="2018-05-09T17:47:24.191" v="6693" actId="20577"/>
          <ac:spMkLst>
            <pc:docMk/>
            <pc:sldMk cId="1812334192" sldId="279"/>
            <ac:spMk id="2" creationId="{8C137718-E7E1-4B03-9FA6-4330D61E3076}"/>
          </ac:spMkLst>
        </pc:spChg>
        <pc:spChg chg="mod">
          <ac:chgData name="Андрей Плотников" userId="9627f712c13a3bae" providerId="LiveId" clId="{E6FE96E0-1A52-4511-96A9-02AD8568EB73}" dt="2018-05-09T17:48:52.043" v="6753" actId="20577"/>
          <ac:spMkLst>
            <pc:docMk/>
            <pc:sldMk cId="1812334192" sldId="279"/>
            <ac:spMk id="3" creationId="{12E38FB3-B75F-4036-9411-C7532B279697}"/>
          </ac:spMkLst>
        </pc:spChg>
      </pc:sldChg>
      <pc:sldChg chg="addSp delSp modSp add ord modAnim modNotesTx">
        <pc:chgData name="Андрей Плотников" userId="9627f712c13a3bae" providerId="LiveId" clId="{E6FE96E0-1A52-4511-96A9-02AD8568EB73}" dt="2018-05-10T06:31:39.050" v="12808" actId="20577"/>
        <pc:sldMkLst>
          <pc:docMk/>
          <pc:sldMk cId="4126017010" sldId="280"/>
        </pc:sldMkLst>
        <pc:spChg chg="mod">
          <ac:chgData name="Андрей Плотников" userId="9627f712c13a3bae" providerId="LiveId" clId="{E6FE96E0-1A52-4511-96A9-02AD8568EB73}" dt="2018-05-09T17:54:17.919" v="6773" actId="20577"/>
          <ac:spMkLst>
            <pc:docMk/>
            <pc:sldMk cId="4126017010" sldId="280"/>
            <ac:spMk id="2" creationId="{D3FA22FF-EE93-4E8D-874A-566436217A0F}"/>
          </ac:spMkLst>
        </pc:spChg>
        <pc:spChg chg="add mod">
          <ac:chgData name="Андрей Плотников" userId="9627f712c13a3bae" providerId="LiveId" clId="{E6FE96E0-1A52-4511-96A9-02AD8568EB73}" dt="2018-05-09T17:59:37.698" v="6922" actId="1076"/>
          <ac:spMkLst>
            <pc:docMk/>
            <pc:sldMk cId="4126017010" sldId="280"/>
            <ac:spMk id="3" creationId="{496779DE-4A71-4C57-A7D1-ED53EABF102C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" creationId="{20214116-395A-4FD5-862A-7D9195324E97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11" creationId="{537D2EF7-33BC-477A-A59C-4D540D419F2C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12" creationId="{813E5592-84B3-478D-94DE-3BBDD2970DA5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13" creationId="{144FA84C-27D0-4AA5-890E-C91A0B84E46A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18" creationId="{AEE166BE-4E2F-48B7-8979-404A0D0A2375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31" creationId="{B114C905-818C-45BE-92D0-0DEA12FE8A9E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32" creationId="{B232B873-45DC-4104-8AC8-D8D3E0D989FE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33" creationId="{6DDCD72E-6106-4B91-B39A-EDA45B603947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34" creationId="{C54648C2-DC30-42BE-98C7-9A8A933E48E6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35" creationId="{8CEF310C-767A-48D4-B367-47B6330ECB16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36" creationId="{396A9173-03C7-43B4-95A6-9D337756CC1D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39" creationId="{D4087D44-582C-4A63-B8BB-24E422F72FA8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0" creationId="{E9DC04AD-97E9-4754-AC0C-497F22C98C30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1" creationId="{3CFA662A-54A3-48E7-83D6-B24A4147D868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2" creationId="{B8E65FD5-5298-49F9-9EB4-00D962BC8CD1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3" creationId="{ADA2D3C0-9A4F-4FAE-91DC-2E7990D04BBA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4" creationId="{6F557ECE-0CA5-4B52-8D2D-28BBC1FD9A45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5" creationId="{C1B620ED-1305-4BA6-B5C6-66824E346F5C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49" creationId="{F388AF24-A6D2-41F3-8383-D37DCAA557D5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0" creationId="{45335BFD-AFAF-4CAE-9DBB-2A8042B06C5E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1" creationId="{97449DD0-EE51-4148-B6DA-1C65647D8582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2" creationId="{2D6F8D11-D2EE-4C45-B044-CA12BDDD4ADA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3" creationId="{8935FFEA-0A3F-4939-BF1A-E676C44FD059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4" creationId="{8064BF95-A788-4DDA-A04A-807B7C548E21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5" creationId="{C7C51573-B020-4285-AC42-2ADC81BA6490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7" creationId="{8D778951-3B4E-401D-9973-257D9BDFB1C5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8" creationId="{FECD9D5B-2632-4305-B637-AEAF083AEA9A}"/>
          </ac:spMkLst>
        </pc:spChg>
        <pc:spChg chg="del">
          <ac:chgData name="Андрей Плотников" userId="9627f712c13a3bae" providerId="LiveId" clId="{E6FE96E0-1A52-4511-96A9-02AD8568EB73}" dt="2018-05-09T17:54:22.139" v="6774" actId="478"/>
          <ac:spMkLst>
            <pc:docMk/>
            <pc:sldMk cId="4126017010" sldId="280"/>
            <ac:spMk id="59" creationId="{52C0A6DB-EEAD-4A13-9666-35D600760FC6}"/>
          </ac:spMkLst>
        </pc:spChg>
        <pc:spChg chg="add mod">
          <ac:chgData name="Андрей Плотников" userId="9627f712c13a3bae" providerId="LiveId" clId="{E6FE96E0-1A52-4511-96A9-02AD8568EB73}" dt="2018-05-09T17:58:42.437" v="6885" actId="1076"/>
          <ac:spMkLst>
            <pc:docMk/>
            <pc:sldMk cId="4126017010" sldId="280"/>
            <ac:spMk id="61" creationId="{A3C1457E-0CBA-43A1-852B-71D77869762D}"/>
          </ac:spMkLst>
        </pc:spChg>
        <pc:spChg chg="add del">
          <ac:chgData name="Андрей Плотников" userId="9627f712c13a3bae" providerId="LiveId" clId="{E6FE96E0-1A52-4511-96A9-02AD8568EB73}" dt="2018-05-09T17:57:10.458" v="6813" actId="20577"/>
          <ac:spMkLst>
            <pc:docMk/>
            <pc:sldMk cId="4126017010" sldId="280"/>
            <ac:spMk id="62" creationId="{60116C6A-F3CC-4137-87C2-591F2B2BFA5B}"/>
          </ac:spMkLst>
        </pc:spChg>
        <pc:spChg chg="add mod">
          <ac:chgData name="Андрей Плотников" userId="9627f712c13a3bae" providerId="LiveId" clId="{E6FE96E0-1A52-4511-96A9-02AD8568EB73}" dt="2018-05-09T17:58:42.437" v="6885" actId="1076"/>
          <ac:spMkLst>
            <pc:docMk/>
            <pc:sldMk cId="4126017010" sldId="280"/>
            <ac:spMk id="64" creationId="{A9406616-64C5-4B84-A47F-7992A671A927}"/>
          </ac:spMkLst>
        </pc:spChg>
        <pc:spChg chg="add mod">
          <ac:chgData name="Андрей Плотников" userId="9627f712c13a3bae" providerId="LiveId" clId="{E6FE96E0-1A52-4511-96A9-02AD8568EB73}" dt="2018-05-09T17:58:42.437" v="6885" actId="1076"/>
          <ac:spMkLst>
            <pc:docMk/>
            <pc:sldMk cId="4126017010" sldId="280"/>
            <ac:spMk id="65" creationId="{DD6BB93B-BF07-444D-9610-40B30833F540}"/>
          </ac:spMkLst>
        </pc:spChg>
        <pc:spChg chg="add mod">
          <ac:chgData name="Андрей Плотников" userId="9627f712c13a3bae" providerId="LiveId" clId="{E6FE96E0-1A52-4511-96A9-02AD8568EB73}" dt="2018-05-09T18:00:04.390" v="6925" actId="1076"/>
          <ac:spMkLst>
            <pc:docMk/>
            <pc:sldMk cId="4126017010" sldId="280"/>
            <ac:spMk id="66" creationId="{EF7387E5-4F58-4160-B015-40179A6A4D65}"/>
          </ac:spMkLst>
        </pc:spChg>
        <pc:spChg chg="add mod">
          <ac:chgData name="Андрей Плотников" userId="9627f712c13a3bae" providerId="LiveId" clId="{E6FE96E0-1A52-4511-96A9-02AD8568EB73}" dt="2018-05-09T18:01:48.050" v="6956" actId="1076"/>
          <ac:spMkLst>
            <pc:docMk/>
            <pc:sldMk cId="4126017010" sldId="280"/>
            <ac:spMk id="67" creationId="{8C7415B1-9879-41B7-82F4-DB80964BF1A0}"/>
          </ac:spMkLst>
        </pc:spChg>
        <pc:spChg chg="add mod">
          <ac:chgData name="Андрей Плотников" userId="9627f712c13a3bae" providerId="LiveId" clId="{E6FE96E0-1A52-4511-96A9-02AD8568EB73}" dt="2018-05-09T18:02:34.518" v="7013" actId="1076"/>
          <ac:spMkLst>
            <pc:docMk/>
            <pc:sldMk cId="4126017010" sldId="280"/>
            <ac:spMk id="70" creationId="{FC20CD96-654B-453E-8A9D-599F287C09BB}"/>
          </ac:spMkLst>
        </pc:spChg>
        <pc:spChg chg="add mod">
          <ac:chgData name="Андрей Плотников" userId="9627f712c13a3bae" providerId="LiveId" clId="{E6FE96E0-1A52-4511-96A9-02AD8568EB73}" dt="2018-05-09T18:03:24.060" v="7035" actId="20577"/>
          <ac:spMkLst>
            <pc:docMk/>
            <pc:sldMk cId="4126017010" sldId="280"/>
            <ac:spMk id="72" creationId="{07F7D053-6C56-4DB9-97B8-5CD0318D13C4}"/>
          </ac:spMkLst>
        </pc:spChg>
        <pc:spChg chg="add mod">
          <ac:chgData name="Андрей Плотников" userId="9627f712c13a3bae" providerId="LiveId" clId="{E6FE96E0-1A52-4511-96A9-02AD8568EB73}" dt="2018-05-09T18:04:01.458" v="7068" actId="20577"/>
          <ac:spMkLst>
            <pc:docMk/>
            <pc:sldMk cId="4126017010" sldId="280"/>
            <ac:spMk id="73" creationId="{45AFE2F3-1077-45D5-8A7A-30ED824FA112}"/>
          </ac:spMkLst>
        </pc:spChg>
        <pc:spChg chg="add mod">
          <ac:chgData name="Андрей Плотников" userId="9627f712c13a3bae" providerId="LiveId" clId="{E6FE96E0-1A52-4511-96A9-02AD8568EB73}" dt="2018-05-09T18:04:12.845" v="7078" actId="20577"/>
          <ac:spMkLst>
            <pc:docMk/>
            <pc:sldMk cId="4126017010" sldId="280"/>
            <ac:spMk id="74" creationId="{444CF9E6-F3BC-482B-8902-2AF70DF3CE59}"/>
          </ac:spMkLst>
        </pc:spChg>
        <pc:cxnChg chg="add del mod">
          <ac:chgData name="Андрей Плотников" userId="9627f712c13a3bae" providerId="LiveId" clId="{E6FE96E0-1A52-4511-96A9-02AD8568EB73}" dt="2018-05-09T18:00:34.978" v="6931" actId="478"/>
          <ac:cxnSpMkLst>
            <pc:docMk/>
            <pc:sldMk cId="4126017010" sldId="280"/>
            <ac:cxnSpMk id="6" creationId="{DDAEAADA-6A43-48A1-A0F2-93D6E11AD0F8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7" creationId="{D0BF872B-2B3F-479A-969C-4C9AECEF93C5}"/>
          </ac:cxnSpMkLst>
        </pc:cxnChg>
        <pc:cxnChg chg="add mod">
          <ac:chgData name="Андрей Плотников" userId="9627f712c13a3bae" providerId="LiveId" clId="{E6FE96E0-1A52-4511-96A9-02AD8568EB73}" dt="2018-05-09T18:00:50.868" v="6934" actId="1582"/>
          <ac:cxnSpMkLst>
            <pc:docMk/>
            <pc:sldMk cId="4126017010" sldId="280"/>
            <ac:cxnSpMk id="9" creationId="{27FAC52A-9C2A-4A84-BD7D-A00325D637DD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16" creationId="{9B555779-967E-4BC8-95D7-AFACF9CEB2FD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19" creationId="{F9223465-665F-4668-BC08-A515DF54ADFF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30" creationId="{290D98E9-DFB1-4FA5-A722-C01BC2396ACA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37" creationId="{36637AC2-37B4-4803-BC9B-365B1E541339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46" creationId="{18EC5495-3FA9-4D2D-B8A2-69B65A96BCF5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47" creationId="{1F0CE60A-8511-42F5-9C95-795A807A66E8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48" creationId="{4F822AF8-BF4D-4E48-83DF-D8F3D8D7576A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56" creationId="{01AD9FB7-B303-406B-83B1-244264F3DF71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60" creationId="{48FCDC35-0B94-4B6C-9E23-891F456EA8E1}"/>
          </ac:cxnSpMkLst>
        </pc:cxnChg>
        <pc:cxnChg chg="del mod">
          <ac:chgData name="Андрей Плотников" userId="9627f712c13a3bae" providerId="LiveId" clId="{E6FE96E0-1A52-4511-96A9-02AD8568EB73}" dt="2018-05-09T17:54:22.139" v="6774" actId="478"/>
          <ac:cxnSpMkLst>
            <pc:docMk/>
            <pc:sldMk cId="4126017010" sldId="280"/>
            <ac:cxnSpMk id="63" creationId="{2564A0C8-B823-4BC2-B8F4-476F8B75313B}"/>
          </ac:cxnSpMkLst>
        </pc:cxnChg>
        <pc:cxnChg chg="add mod">
          <ac:chgData name="Андрей Плотников" userId="9627f712c13a3bae" providerId="LiveId" clId="{E6FE96E0-1A52-4511-96A9-02AD8568EB73}" dt="2018-05-09T18:01:48.050" v="6956" actId="1076"/>
          <ac:cxnSpMkLst>
            <pc:docMk/>
            <pc:sldMk cId="4126017010" sldId="280"/>
            <ac:cxnSpMk id="68" creationId="{7DD40374-3973-4CEE-91CC-C5BBA3A3CBFB}"/>
          </ac:cxnSpMkLst>
        </pc:cxnChg>
        <pc:cxnChg chg="add del">
          <ac:chgData name="Андрей Плотников" userId="9627f712c13a3bae" providerId="LiveId" clId="{E6FE96E0-1A52-4511-96A9-02AD8568EB73}" dt="2018-05-09T18:02:03.720" v="6958" actId="20577"/>
          <ac:cxnSpMkLst>
            <pc:docMk/>
            <pc:sldMk cId="4126017010" sldId="280"/>
            <ac:cxnSpMk id="69" creationId="{1BB2F312-EF30-42E7-9033-395A61FBE14D}"/>
          </ac:cxnSpMkLst>
        </pc:cxnChg>
        <pc:cxnChg chg="add mod">
          <ac:chgData name="Андрей Плотников" userId="9627f712c13a3bae" providerId="LiveId" clId="{E6FE96E0-1A52-4511-96A9-02AD8568EB73}" dt="2018-05-09T18:02:42.898" v="7016" actId="14100"/>
          <ac:cxnSpMkLst>
            <pc:docMk/>
            <pc:sldMk cId="4126017010" sldId="280"/>
            <ac:cxnSpMk id="71" creationId="{9305D96F-D06B-4A14-8BA2-C1BB38506522}"/>
          </ac:cxnSpMkLst>
        </pc:cxnChg>
        <pc:cxnChg chg="add mod">
          <ac:chgData name="Андрей Плотников" userId="9627f712c13a3bae" providerId="LiveId" clId="{E6FE96E0-1A52-4511-96A9-02AD8568EB73}" dt="2018-05-09T18:04:22.109" v="7081" actId="14100"/>
          <ac:cxnSpMkLst>
            <pc:docMk/>
            <pc:sldMk cId="4126017010" sldId="280"/>
            <ac:cxnSpMk id="75" creationId="{99073193-E96B-4E37-AE87-4246816CB6DC}"/>
          </ac:cxnSpMkLst>
        </pc:cxnChg>
        <pc:cxnChg chg="add mod">
          <ac:chgData name="Андрей Плотников" userId="9627f712c13a3bae" providerId="LiveId" clId="{E6FE96E0-1A52-4511-96A9-02AD8568EB73}" dt="2018-05-09T18:04:27.780" v="7084" actId="14100"/>
          <ac:cxnSpMkLst>
            <pc:docMk/>
            <pc:sldMk cId="4126017010" sldId="280"/>
            <ac:cxnSpMk id="76" creationId="{BAAE4D24-B2AC-44C0-A79E-47A867CB0911}"/>
          </ac:cxnSpMkLst>
        </pc:cxnChg>
        <pc:cxnChg chg="add mod">
          <ac:chgData name="Андрей Плотников" userId="9627f712c13a3bae" providerId="LiveId" clId="{E6FE96E0-1A52-4511-96A9-02AD8568EB73}" dt="2018-05-09T18:04:33.193" v="7087" actId="14100"/>
          <ac:cxnSpMkLst>
            <pc:docMk/>
            <pc:sldMk cId="4126017010" sldId="280"/>
            <ac:cxnSpMk id="77" creationId="{080FB6BE-9693-4113-8D07-3581B497034A}"/>
          </ac:cxnSpMkLst>
        </pc:cxnChg>
      </pc:sldChg>
      <pc:sldChg chg="addSp delSp modSp add modAnim modNotesTx">
        <pc:chgData name="Андрей Плотников" userId="9627f712c13a3bae" providerId="LiveId" clId="{E6FE96E0-1A52-4511-96A9-02AD8568EB73}" dt="2018-05-10T06:32:44.863" v="12811" actId="20577"/>
        <pc:sldMkLst>
          <pc:docMk/>
          <pc:sldMk cId="3745970491" sldId="281"/>
        </pc:sldMkLst>
        <pc:spChg chg="mod">
          <ac:chgData name="Андрей Плотников" userId="9627f712c13a3bae" providerId="LiveId" clId="{E6FE96E0-1A52-4511-96A9-02AD8568EB73}" dt="2018-05-09T18:05:38.753" v="7118" actId="20577"/>
          <ac:spMkLst>
            <pc:docMk/>
            <pc:sldMk cId="3745970491" sldId="281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3" creationId="{496779DE-4A71-4C57-A7D1-ED53EABF102C}"/>
          </ac:spMkLst>
        </pc:spChg>
        <pc:spChg chg="add mod ord">
          <ac:chgData name="Андрей Плотников" userId="9627f712c13a3bae" providerId="LiveId" clId="{E6FE96E0-1A52-4511-96A9-02AD8568EB73}" dt="2018-05-09T18:17:24.907" v="7543" actId="14100"/>
          <ac:spMkLst>
            <pc:docMk/>
            <pc:sldMk cId="3745970491" sldId="281"/>
            <ac:spMk id="4" creationId="{998F513C-6468-47D5-A5C0-38DABAAA671B}"/>
          </ac:spMkLst>
        </pc:spChg>
        <pc:spChg chg="add mod ord">
          <ac:chgData name="Андрей Плотников" userId="9627f712c13a3bae" providerId="LiveId" clId="{E6FE96E0-1A52-4511-96A9-02AD8568EB73}" dt="2018-05-09T18:17:31.001" v="7544" actId="14100"/>
          <ac:spMkLst>
            <pc:docMk/>
            <pc:sldMk cId="3745970491" sldId="281"/>
            <ac:spMk id="10" creationId="{AAA0FB20-8FAB-46F5-8A97-A39FF5BE69B7}"/>
          </ac:spMkLst>
        </pc:spChg>
        <pc:spChg chg="add mod">
          <ac:chgData name="Андрей Плотников" userId="9627f712c13a3bae" providerId="LiveId" clId="{E6FE96E0-1A52-4511-96A9-02AD8568EB73}" dt="2018-05-09T18:07:06.468" v="7160" actId="14100"/>
          <ac:spMkLst>
            <pc:docMk/>
            <pc:sldMk cId="3745970491" sldId="281"/>
            <ac:spMk id="20" creationId="{B6EF233A-26CC-46C2-931F-5E848935EDB0}"/>
          </ac:spMkLst>
        </pc:spChg>
        <pc:spChg chg="add mod">
          <ac:chgData name="Андрей Плотников" userId="9627f712c13a3bae" providerId="LiveId" clId="{E6FE96E0-1A52-4511-96A9-02AD8568EB73}" dt="2018-05-09T18:07:34.751" v="7162" actId="1076"/>
          <ac:spMkLst>
            <pc:docMk/>
            <pc:sldMk cId="3745970491" sldId="281"/>
            <ac:spMk id="21" creationId="{B4F6E93F-22CE-4C41-87A8-1B72EF057344}"/>
          </ac:spMkLst>
        </pc:spChg>
        <pc:spChg chg="add mod">
          <ac:chgData name="Андрей Плотников" userId="9627f712c13a3bae" providerId="LiveId" clId="{E6FE96E0-1A52-4511-96A9-02AD8568EB73}" dt="2018-05-09T18:09:04.492" v="7185" actId="20577"/>
          <ac:spMkLst>
            <pc:docMk/>
            <pc:sldMk cId="3745970491" sldId="281"/>
            <ac:spMk id="25" creationId="{70CE3D2F-4971-485E-9ED5-6C8B5D3B29D4}"/>
          </ac:spMkLst>
        </pc:spChg>
        <pc:spChg chg="add mod">
          <ac:chgData name="Андрей Плотников" userId="9627f712c13a3bae" providerId="LiveId" clId="{E6FE96E0-1A52-4511-96A9-02AD8568EB73}" dt="2018-05-09T18:16:35.373" v="7530" actId="20577"/>
          <ac:spMkLst>
            <pc:docMk/>
            <pc:sldMk cId="3745970491" sldId="281"/>
            <ac:spMk id="31" creationId="{123A9F0E-2594-413C-BCE2-9B8640D0C62F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61" creationId="{A3C1457E-0CBA-43A1-852B-71D77869762D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64" creationId="{A9406616-64C5-4B84-A47F-7992A671A927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65" creationId="{DD6BB93B-BF07-444D-9610-40B30833F540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66" creationId="{EF7387E5-4F58-4160-B015-40179A6A4D65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67" creationId="{8C7415B1-9879-41B7-82F4-DB80964BF1A0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70" creationId="{FC20CD96-654B-453E-8A9D-599F287C09BB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72" creationId="{07F7D053-6C56-4DB9-97B8-5CD0318D13C4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73" creationId="{45AFE2F3-1077-45D5-8A7A-30ED824FA112}"/>
          </ac:spMkLst>
        </pc:spChg>
        <pc:spChg chg="del">
          <ac:chgData name="Андрей Плотников" userId="9627f712c13a3bae" providerId="LiveId" clId="{E6FE96E0-1A52-4511-96A9-02AD8568EB73}" dt="2018-05-09T18:05:42.774" v="7119" actId="478"/>
          <ac:spMkLst>
            <pc:docMk/>
            <pc:sldMk cId="3745970491" sldId="281"/>
            <ac:spMk id="74" creationId="{444CF9E6-F3BC-482B-8902-2AF70DF3CE59}"/>
          </ac:spMkLst>
        </pc:spChg>
        <pc:cxnChg chg="add mod">
          <ac:chgData name="Андрей Плотников" userId="9627f712c13a3bae" providerId="LiveId" clId="{E6FE96E0-1A52-4511-96A9-02AD8568EB73}" dt="2018-05-09T18:08:42.419" v="7167" actId="1582"/>
          <ac:cxnSpMkLst>
            <pc:docMk/>
            <pc:sldMk cId="3745970491" sldId="281"/>
            <ac:cxnSpMk id="6" creationId="{0C371D9A-A753-4968-B0C9-B73358F60CD7}"/>
          </ac:cxnSpMkLst>
        </pc:cxnChg>
        <pc:cxnChg chg="add mod">
          <ac:chgData name="Андрей Плотников" userId="9627f712c13a3bae" providerId="LiveId" clId="{E6FE96E0-1A52-4511-96A9-02AD8568EB73}" dt="2018-05-09T18:09:19.435" v="7188" actId="1582"/>
          <ac:cxnSpMkLst>
            <pc:docMk/>
            <pc:sldMk cId="3745970491" sldId="281"/>
            <ac:cxnSpMk id="8" creationId="{7AAE3F49-F860-480F-8F8E-A284BD12F7ED}"/>
          </ac:cxnSpMkLst>
        </pc:cxnChg>
        <pc:cxnChg chg="del mod">
          <ac:chgData name="Андрей Плотников" userId="9627f712c13a3bae" providerId="LiveId" clId="{E6FE96E0-1A52-4511-96A9-02AD8568EB73}" dt="2018-05-09T18:05:42.774" v="7119" actId="478"/>
          <ac:cxnSpMkLst>
            <pc:docMk/>
            <pc:sldMk cId="3745970491" sldId="281"/>
            <ac:cxnSpMk id="9" creationId="{27FAC52A-9C2A-4A84-BD7D-A00325D637DD}"/>
          </ac:cxnSpMkLst>
        </pc:cxnChg>
        <pc:cxnChg chg="add mod">
          <ac:chgData name="Андрей Плотников" userId="9627f712c13a3bae" providerId="LiveId" clId="{E6FE96E0-1A52-4511-96A9-02AD8568EB73}" dt="2018-05-09T18:11:28.446" v="7252" actId="1582"/>
          <ac:cxnSpMkLst>
            <pc:docMk/>
            <pc:sldMk cId="3745970491" sldId="281"/>
            <ac:cxnSpMk id="12" creationId="{44A5139F-B29B-4AAA-ACB4-5A059257E740}"/>
          </ac:cxnSpMkLst>
        </pc:cxnChg>
        <pc:cxnChg chg="add del">
          <ac:chgData name="Андрей Плотников" userId="9627f712c13a3bae" providerId="LiveId" clId="{E6FE96E0-1A52-4511-96A9-02AD8568EB73}" dt="2018-05-09T18:06:09.554" v="7121" actId="20577"/>
          <ac:cxnSpMkLst>
            <pc:docMk/>
            <pc:sldMk cId="3745970491" sldId="281"/>
            <ac:cxnSpMk id="19" creationId="{5E867E92-5FA7-4B8A-A744-CADFF1E16DAD}"/>
          </ac:cxnSpMkLst>
        </pc:cxnChg>
        <pc:cxnChg chg="add mod">
          <ac:chgData name="Андрей Плотников" userId="9627f712c13a3bae" providerId="LiveId" clId="{E6FE96E0-1A52-4511-96A9-02AD8568EB73}" dt="2018-05-09T18:16:20.889" v="7506" actId="14100"/>
          <ac:cxnSpMkLst>
            <pc:docMk/>
            <pc:sldMk cId="3745970491" sldId="281"/>
            <ac:cxnSpMk id="32" creationId="{32DA2604-463F-4771-B9D5-364B3E969816}"/>
          </ac:cxnSpMkLst>
        </pc:cxnChg>
        <pc:cxnChg chg="del mod">
          <ac:chgData name="Андрей Плотников" userId="9627f712c13a3bae" providerId="LiveId" clId="{E6FE96E0-1A52-4511-96A9-02AD8568EB73}" dt="2018-05-09T18:05:42.774" v="7119" actId="478"/>
          <ac:cxnSpMkLst>
            <pc:docMk/>
            <pc:sldMk cId="3745970491" sldId="281"/>
            <ac:cxnSpMk id="68" creationId="{7DD40374-3973-4CEE-91CC-C5BBA3A3CBFB}"/>
          </ac:cxnSpMkLst>
        </pc:cxnChg>
        <pc:cxnChg chg="del mod">
          <ac:chgData name="Андрей Плотников" userId="9627f712c13a3bae" providerId="LiveId" clId="{E6FE96E0-1A52-4511-96A9-02AD8568EB73}" dt="2018-05-09T18:05:42.774" v="7119" actId="478"/>
          <ac:cxnSpMkLst>
            <pc:docMk/>
            <pc:sldMk cId="3745970491" sldId="281"/>
            <ac:cxnSpMk id="71" creationId="{9305D96F-D06B-4A14-8BA2-C1BB38506522}"/>
          </ac:cxnSpMkLst>
        </pc:cxnChg>
        <pc:cxnChg chg="del mod">
          <ac:chgData name="Андрей Плотников" userId="9627f712c13a3bae" providerId="LiveId" clId="{E6FE96E0-1A52-4511-96A9-02AD8568EB73}" dt="2018-05-09T18:05:42.774" v="7119" actId="478"/>
          <ac:cxnSpMkLst>
            <pc:docMk/>
            <pc:sldMk cId="3745970491" sldId="281"/>
            <ac:cxnSpMk id="75" creationId="{99073193-E96B-4E37-AE87-4246816CB6DC}"/>
          </ac:cxnSpMkLst>
        </pc:cxnChg>
        <pc:cxnChg chg="del mod">
          <ac:chgData name="Андрей Плотников" userId="9627f712c13a3bae" providerId="LiveId" clId="{E6FE96E0-1A52-4511-96A9-02AD8568EB73}" dt="2018-05-09T18:05:42.774" v="7119" actId="478"/>
          <ac:cxnSpMkLst>
            <pc:docMk/>
            <pc:sldMk cId="3745970491" sldId="281"/>
            <ac:cxnSpMk id="76" creationId="{BAAE4D24-B2AC-44C0-A79E-47A867CB0911}"/>
          </ac:cxnSpMkLst>
        </pc:cxnChg>
        <pc:cxnChg chg="del mod">
          <ac:chgData name="Андрей Плотников" userId="9627f712c13a3bae" providerId="LiveId" clId="{E6FE96E0-1A52-4511-96A9-02AD8568EB73}" dt="2018-05-09T18:05:42.774" v="7119" actId="478"/>
          <ac:cxnSpMkLst>
            <pc:docMk/>
            <pc:sldMk cId="3745970491" sldId="281"/>
            <ac:cxnSpMk id="77" creationId="{080FB6BE-9693-4113-8D07-3581B497034A}"/>
          </ac:cxnSpMkLst>
        </pc:cxnChg>
      </pc:sldChg>
      <pc:sldChg chg="modSp add ord">
        <pc:chgData name="Андрей Плотников" userId="9627f712c13a3bae" providerId="LiveId" clId="{E6FE96E0-1A52-4511-96A9-02AD8568EB73}" dt="2018-05-09T18:28:53.349" v="7995" actId="179"/>
        <pc:sldMkLst>
          <pc:docMk/>
          <pc:sldMk cId="131711243" sldId="282"/>
        </pc:sldMkLst>
        <pc:spChg chg="mod">
          <ac:chgData name="Андрей Плотников" userId="9627f712c13a3bae" providerId="LiveId" clId="{E6FE96E0-1A52-4511-96A9-02AD8568EB73}" dt="2018-05-09T18:28:53.349" v="7995" actId="179"/>
          <ac:spMkLst>
            <pc:docMk/>
            <pc:sldMk cId="131711243" sldId="282"/>
            <ac:spMk id="2" creationId="{8C137718-E7E1-4B03-9FA6-4330D61E3076}"/>
          </ac:spMkLst>
        </pc:spChg>
        <pc:spChg chg="mod">
          <ac:chgData name="Андрей Плотников" userId="9627f712c13a3bae" providerId="LiveId" clId="{E6FE96E0-1A52-4511-96A9-02AD8568EB73}" dt="2018-05-09T18:28:49.934" v="7993" actId="313"/>
          <ac:spMkLst>
            <pc:docMk/>
            <pc:sldMk cId="131711243" sldId="282"/>
            <ac:spMk id="3" creationId="{12E38FB3-B75F-4036-9411-C7532B279697}"/>
          </ac:spMkLst>
        </pc:spChg>
      </pc:sldChg>
      <pc:sldChg chg="addSp delSp modSp add ord modNotesTx">
        <pc:chgData name="Андрей Плотников" userId="9627f712c13a3bae" providerId="LiveId" clId="{E6FE96E0-1A52-4511-96A9-02AD8568EB73}" dt="2018-05-09T18:38:33.039" v="8586" actId="114"/>
        <pc:sldMkLst>
          <pc:docMk/>
          <pc:sldMk cId="539983800" sldId="283"/>
        </pc:sldMkLst>
        <pc:spChg chg="mod">
          <ac:chgData name="Андрей Плотников" userId="9627f712c13a3bae" providerId="LiveId" clId="{E6FE96E0-1A52-4511-96A9-02AD8568EB73}" dt="2018-05-09T18:30:26.154" v="8029" actId="20577"/>
          <ac:spMkLst>
            <pc:docMk/>
            <pc:sldMk cId="539983800" sldId="283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8:30:30.794" v="8030" actId="478"/>
          <ac:spMkLst>
            <pc:docMk/>
            <pc:sldMk cId="539983800" sldId="283"/>
            <ac:spMk id="4" creationId="{998F513C-6468-47D5-A5C0-38DABAAA671B}"/>
          </ac:spMkLst>
        </pc:spChg>
        <pc:spChg chg="del">
          <ac:chgData name="Андрей Плотников" userId="9627f712c13a3bae" providerId="LiveId" clId="{E6FE96E0-1A52-4511-96A9-02AD8568EB73}" dt="2018-05-09T18:30:30.794" v="8030" actId="478"/>
          <ac:spMkLst>
            <pc:docMk/>
            <pc:sldMk cId="539983800" sldId="283"/>
            <ac:spMk id="10" creationId="{AAA0FB20-8FAB-46F5-8A97-A39FF5BE69B7}"/>
          </ac:spMkLst>
        </pc:spChg>
        <pc:spChg chg="add mod">
          <ac:chgData name="Андрей Плотников" userId="9627f712c13a3bae" providerId="LiveId" clId="{E6FE96E0-1A52-4511-96A9-02AD8568EB73}" dt="2018-05-09T18:38:26.069" v="8584" actId="114"/>
          <ac:spMkLst>
            <pc:docMk/>
            <pc:sldMk cId="539983800" sldId="283"/>
            <ac:spMk id="13" creationId="{9541B421-1735-4237-8491-19F9ADB32ADF}"/>
          </ac:spMkLst>
        </pc:spChg>
        <pc:spChg chg="add mod">
          <ac:chgData name="Андрей Плотников" userId="9627f712c13a3bae" providerId="LiveId" clId="{E6FE96E0-1A52-4511-96A9-02AD8568EB73}" dt="2018-05-09T18:38:29.743" v="8585" actId="114"/>
          <ac:spMkLst>
            <pc:docMk/>
            <pc:sldMk cId="539983800" sldId="283"/>
            <ac:spMk id="14" creationId="{CC7949F9-9DB9-4A4B-B819-5914AF081A26}"/>
          </ac:spMkLst>
        </pc:spChg>
        <pc:spChg chg="add del mod">
          <ac:chgData name="Андрей Плотников" userId="9627f712c13a3bae" providerId="LiveId" clId="{E6FE96E0-1A52-4511-96A9-02AD8568EB73}" dt="2018-05-09T18:32:21.800" v="8108" actId="114"/>
          <ac:spMkLst>
            <pc:docMk/>
            <pc:sldMk cId="539983800" sldId="283"/>
            <ac:spMk id="15" creationId="{0CC99822-5232-4A9B-97E0-58AF7AF1BD04}"/>
          </ac:spMkLst>
        </pc:spChg>
        <pc:spChg chg="add mod">
          <ac:chgData name="Андрей Плотников" userId="9627f712c13a3bae" providerId="LiveId" clId="{E6FE96E0-1A52-4511-96A9-02AD8568EB73}" dt="2018-05-09T18:38:33.039" v="8586" actId="114"/>
          <ac:spMkLst>
            <pc:docMk/>
            <pc:sldMk cId="539983800" sldId="283"/>
            <ac:spMk id="16" creationId="{D3CABC36-529F-4A77-81F5-6A50E4C98E71}"/>
          </ac:spMkLst>
        </pc:spChg>
        <pc:spChg chg="del">
          <ac:chgData name="Андрей Плотников" userId="9627f712c13a3bae" providerId="LiveId" clId="{E6FE96E0-1A52-4511-96A9-02AD8568EB73}" dt="2018-05-09T18:30:30.794" v="8030" actId="478"/>
          <ac:spMkLst>
            <pc:docMk/>
            <pc:sldMk cId="539983800" sldId="283"/>
            <ac:spMk id="20" creationId="{B6EF233A-26CC-46C2-931F-5E848935EDB0}"/>
          </ac:spMkLst>
        </pc:spChg>
        <pc:spChg chg="del">
          <ac:chgData name="Андрей Плотников" userId="9627f712c13a3bae" providerId="LiveId" clId="{E6FE96E0-1A52-4511-96A9-02AD8568EB73}" dt="2018-05-09T18:30:30.794" v="8030" actId="478"/>
          <ac:spMkLst>
            <pc:docMk/>
            <pc:sldMk cId="539983800" sldId="283"/>
            <ac:spMk id="21" creationId="{B4F6E93F-22CE-4C41-87A8-1B72EF057344}"/>
          </ac:spMkLst>
        </pc:spChg>
        <pc:spChg chg="del">
          <ac:chgData name="Андрей Плотников" userId="9627f712c13a3bae" providerId="LiveId" clId="{E6FE96E0-1A52-4511-96A9-02AD8568EB73}" dt="2018-05-09T18:30:30.794" v="8030" actId="478"/>
          <ac:spMkLst>
            <pc:docMk/>
            <pc:sldMk cId="539983800" sldId="283"/>
            <ac:spMk id="25" creationId="{70CE3D2F-4971-485E-9ED5-6C8B5D3B29D4}"/>
          </ac:spMkLst>
        </pc:spChg>
        <pc:spChg chg="del">
          <ac:chgData name="Андрей Плотников" userId="9627f712c13a3bae" providerId="LiveId" clId="{E6FE96E0-1A52-4511-96A9-02AD8568EB73}" dt="2018-05-09T18:30:30.794" v="8030" actId="478"/>
          <ac:spMkLst>
            <pc:docMk/>
            <pc:sldMk cId="539983800" sldId="283"/>
            <ac:spMk id="31" creationId="{123A9F0E-2594-413C-BCE2-9B8640D0C62F}"/>
          </ac:spMkLst>
        </pc:spChg>
        <pc:cxnChg chg="del mod">
          <ac:chgData name="Андрей Плотников" userId="9627f712c13a3bae" providerId="LiveId" clId="{E6FE96E0-1A52-4511-96A9-02AD8568EB73}" dt="2018-05-09T18:30:30.794" v="8030" actId="478"/>
          <ac:cxnSpMkLst>
            <pc:docMk/>
            <pc:sldMk cId="539983800" sldId="283"/>
            <ac:cxnSpMk id="6" creationId="{0C371D9A-A753-4968-B0C9-B73358F60CD7}"/>
          </ac:cxnSpMkLst>
        </pc:cxnChg>
        <pc:cxnChg chg="del mod">
          <ac:chgData name="Андрей Плотников" userId="9627f712c13a3bae" providerId="LiveId" clId="{E6FE96E0-1A52-4511-96A9-02AD8568EB73}" dt="2018-05-09T18:30:30.794" v="8030" actId="478"/>
          <ac:cxnSpMkLst>
            <pc:docMk/>
            <pc:sldMk cId="539983800" sldId="283"/>
            <ac:cxnSpMk id="8" creationId="{7AAE3F49-F860-480F-8F8E-A284BD12F7ED}"/>
          </ac:cxnSpMkLst>
        </pc:cxnChg>
        <pc:cxnChg chg="del mod">
          <ac:chgData name="Андрей Плотников" userId="9627f712c13a3bae" providerId="LiveId" clId="{E6FE96E0-1A52-4511-96A9-02AD8568EB73}" dt="2018-05-09T18:30:30.794" v="8030" actId="478"/>
          <ac:cxnSpMkLst>
            <pc:docMk/>
            <pc:sldMk cId="539983800" sldId="283"/>
            <ac:cxnSpMk id="12" creationId="{44A5139F-B29B-4AAA-ACB4-5A059257E740}"/>
          </ac:cxnSpMkLst>
        </pc:cxnChg>
        <pc:cxnChg chg="del mod">
          <ac:chgData name="Андрей Плотников" userId="9627f712c13a3bae" providerId="LiveId" clId="{E6FE96E0-1A52-4511-96A9-02AD8568EB73}" dt="2018-05-09T18:30:30.794" v="8030" actId="478"/>
          <ac:cxnSpMkLst>
            <pc:docMk/>
            <pc:sldMk cId="539983800" sldId="283"/>
            <ac:cxnSpMk id="32" creationId="{32DA2604-463F-4771-B9D5-364B3E969816}"/>
          </ac:cxnSpMkLst>
        </pc:cxnChg>
      </pc:sldChg>
      <pc:sldChg chg="addSp delSp modSp add modAnim">
        <pc:chgData name="Андрей Плотников" userId="9627f712c13a3bae" providerId="LiveId" clId="{E6FE96E0-1A52-4511-96A9-02AD8568EB73}" dt="2018-05-10T06:33:19.929" v="12814" actId="20577"/>
        <pc:sldMkLst>
          <pc:docMk/>
          <pc:sldMk cId="960450518" sldId="284"/>
        </pc:sldMkLst>
        <pc:spChg chg="mod">
          <ac:chgData name="Андрей Плотников" userId="9627f712c13a3bae" providerId="LiveId" clId="{E6FE96E0-1A52-4511-96A9-02AD8568EB73}" dt="2018-05-09T18:43:44.808" v="8640" actId="1076"/>
          <ac:spMkLst>
            <pc:docMk/>
            <pc:sldMk cId="960450518" sldId="284"/>
            <ac:spMk id="2" creationId="{D3FA22FF-EE93-4E8D-874A-566436217A0F}"/>
          </ac:spMkLst>
        </pc:spChg>
        <pc:spChg chg="add mod">
          <ac:chgData name="Андрей Плотников" userId="9627f712c13a3bae" providerId="LiveId" clId="{E6FE96E0-1A52-4511-96A9-02AD8568EB73}" dt="2018-05-09T18:44:27.172" v="8644" actId="1076"/>
          <ac:spMkLst>
            <pc:docMk/>
            <pc:sldMk cId="960450518" sldId="284"/>
            <ac:spMk id="6" creationId="{4000A58C-88D0-42C3-B657-17E587EECAB7}"/>
          </ac:spMkLst>
        </pc:spChg>
        <pc:spChg chg="add mod">
          <ac:chgData name="Андрей Плотников" userId="9627f712c13a3bae" providerId="LiveId" clId="{E6FE96E0-1A52-4511-96A9-02AD8568EB73}" dt="2018-05-09T18:44:27.172" v="8644" actId="1076"/>
          <ac:spMkLst>
            <pc:docMk/>
            <pc:sldMk cId="960450518" sldId="284"/>
            <ac:spMk id="7" creationId="{E9174CFA-3B61-436A-8C91-82F2B28093A3}"/>
          </ac:spMkLst>
        </pc:spChg>
        <pc:spChg chg="add mod">
          <ac:chgData name="Андрей Плотников" userId="9627f712c13a3bae" providerId="LiveId" clId="{E6FE96E0-1A52-4511-96A9-02AD8568EB73}" dt="2018-05-09T18:44:27.172" v="8644" actId="1076"/>
          <ac:spMkLst>
            <pc:docMk/>
            <pc:sldMk cId="960450518" sldId="284"/>
            <ac:spMk id="8" creationId="{95BA7151-8208-4B11-B02C-E3B254CB1FE1}"/>
          </ac:spMkLst>
        </pc:spChg>
        <pc:spChg chg="add mod">
          <ac:chgData name="Андрей Плотников" userId="9627f712c13a3bae" providerId="LiveId" clId="{E6FE96E0-1A52-4511-96A9-02AD8568EB73}" dt="2018-05-09T18:44:27.172" v="8644" actId="1076"/>
          <ac:spMkLst>
            <pc:docMk/>
            <pc:sldMk cId="960450518" sldId="284"/>
            <ac:spMk id="9" creationId="{0F6F7713-BB10-46C5-AA72-553B35026483}"/>
          </ac:spMkLst>
        </pc:spChg>
        <pc:spChg chg="add mod">
          <ac:chgData name="Андрей Плотников" userId="9627f712c13a3bae" providerId="LiveId" clId="{E6FE96E0-1A52-4511-96A9-02AD8568EB73}" dt="2018-05-09T18:44:27.172" v="8644" actId="1076"/>
          <ac:spMkLst>
            <pc:docMk/>
            <pc:sldMk cId="960450518" sldId="284"/>
            <ac:spMk id="10" creationId="{8F37234A-379E-4DCF-9775-F715AAB96EBC}"/>
          </ac:spMkLst>
        </pc:spChg>
        <pc:spChg chg="add mod">
          <ac:chgData name="Андрей Плотников" userId="9627f712c13a3bae" providerId="LiveId" clId="{E6FE96E0-1A52-4511-96A9-02AD8568EB73}" dt="2018-05-09T18:44:27.172" v="8644" actId="1076"/>
          <ac:spMkLst>
            <pc:docMk/>
            <pc:sldMk cId="960450518" sldId="284"/>
            <ac:spMk id="11" creationId="{EE84BD5A-F9FD-4E4A-82EA-411E11863F6A}"/>
          </ac:spMkLst>
        </pc:spChg>
        <pc:spChg chg="add mod">
          <ac:chgData name="Андрей Плотников" userId="9627f712c13a3bae" providerId="LiveId" clId="{E6FE96E0-1A52-4511-96A9-02AD8568EB73}" dt="2018-05-09T18:53:19.578" v="8808" actId="114"/>
          <ac:spMkLst>
            <pc:docMk/>
            <pc:sldMk cId="960450518" sldId="284"/>
            <ac:spMk id="12" creationId="{12BA1D47-A5BC-43C5-8670-F35A7D33CADB}"/>
          </ac:spMkLst>
        </pc:spChg>
        <pc:spChg chg="del">
          <ac:chgData name="Андрей Плотников" userId="9627f712c13a3bae" providerId="LiveId" clId="{E6FE96E0-1A52-4511-96A9-02AD8568EB73}" dt="2018-05-09T18:40:53.527" v="8588" actId="478"/>
          <ac:spMkLst>
            <pc:docMk/>
            <pc:sldMk cId="960450518" sldId="284"/>
            <ac:spMk id="13" creationId="{9541B421-1735-4237-8491-19F9ADB32ADF}"/>
          </ac:spMkLst>
        </pc:spChg>
        <pc:spChg chg="del mod">
          <ac:chgData name="Андрей Плотников" userId="9627f712c13a3bae" providerId="LiveId" clId="{E6FE96E0-1A52-4511-96A9-02AD8568EB73}" dt="2018-05-09T18:41:35.816" v="8593" actId="478"/>
          <ac:spMkLst>
            <pc:docMk/>
            <pc:sldMk cId="960450518" sldId="284"/>
            <ac:spMk id="14" creationId="{CC7949F9-9DB9-4A4B-B819-5914AF081A26}"/>
          </ac:spMkLst>
        </pc:spChg>
        <pc:spChg chg="add mod">
          <ac:chgData name="Андрей Плотников" userId="9627f712c13a3bae" providerId="LiveId" clId="{E6FE96E0-1A52-4511-96A9-02AD8568EB73}" dt="2018-05-09T18:55:53.618" v="8810" actId="20577"/>
          <ac:spMkLst>
            <pc:docMk/>
            <pc:sldMk cId="960450518" sldId="284"/>
            <ac:spMk id="15" creationId="{46108134-01B0-4B4A-8963-B78CFB4227CF}"/>
          </ac:spMkLst>
        </pc:spChg>
        <pc:spChg chg="del">
          <ac:chgData name="Андрей Плотников" userId="9627f712c13a3bae" providerId="LiveId" clId="{E6FE96E0-1A52-4511-96A9-02AD8568EB73}" dt="2018-05-09T18:40:55.964" v="8589" actId="478"/>
          <ac:spMkLst>
            <pc:docMk/>
            <pc:sldMk cId="960450518" sldId="284"/>
            <ac:spMk id="16" creationId="{D3CABC36-529F-4A77-81F5-6A50E4C98E71}"/>
          </ac:spMkLst>
        </pc:spChg>
        <pc:spChg chg="add mod">
          <ac:chgData name="Андрей Плотников" userId="9627f712c13a3bae" providerId="LiveId" clId="{E6FE96E0-1A52-4511-96A9-02AD8568EB73}" dt="2018-05-09T18:55:57.132" v="8812" actId="20577"/>
          <ac:spMkLst>
            <pc:docMk/>
            <pc:sldMk cId="960450518" sldId="284"/>
            <ac:spMk id="17" creationId="{529A53CE-7423-493F-9EFC-E2D2205A2D79}"/>
          </ac:spMkLst>
        </pc:spChg>
        <pc:spChg chg="add mod">
          <ac:chgData name="Андрей Плотников" userId="9627f712c13a3bae" providerId="LiveId" clId="{E6FE96E0-1A52-4511-96A9-02AD8568EB73}" dt="2018-05-09T18:46:05.607" v="8740" actId="20577"/>
          <ac:spMkLst>
            <pc:docMk/>
            <pc:sldMk cId="960450518" sldId="284"/>
            <ac:spMk id="18" creationId="{C78B75A4-568B-4DFC-8C06-B4D278A06C08}"/>
          </ac:spMkLst>
        </pc:spChg>
        <pc:spChg chg="add mod">
          <ac:chgData name="Андрей Плотников" userId="9627f712c13a3bae" providerId="LiveId" clId="{E6FE96E0-1A52-4511-96A9-02AD8568EB73}" dt="2018-05-09T18:49:34.127" v="8807" actId="20577"/>
          <ac:spMkLst>
            <pc:docMk/>
            <pc:sldMk cId="960450518" sldId="284"/>
            <ac:spMk id="19" creationId="{A96D85EB-315C-43CF-983D-73B70C587250}"/>
          </ac:spMkLst>
        </pc:spChg>
        <pc:spChg chg="add mod">
          <ac:chgData name="Андрей Плотников" userId="9627f712c13a3bae" providerId="LiveId" clId="{E6FE96E0-1A52-4511-96A9-02AD8568EB73}" dt="2018-05-09T18:56:29.413" v="8814" actId="1076"/>
          <ac:spMkLst>
            <pc:docMk/>
            <pc:sldMk cId="960450518" sldId="284"/>
            <ac:spMk id="20" creationId="{C8B922C9-A1CE-4103-AFD7-E600D04B220F}"/>
          </ac:spMkLst>
        </pc:spChg>
        <pc:spChg chg="add mod">
          <ac:chgData name="Андрей Плотников" userId="9627f712c13a3bae" providerId="LiveId" clId="{E6FE96E0-1A52-4511-96A9-02AD8568EB73}" dt="2018-05-09T18:56:34.842" v="8816" actId="20577"/>
          <ac:spMkLst>
            <pc:docMk/>
            <pc:sldMk cId="960450518" sldId="284"/>
            <ac:spMk id="21" creationId="{37C18A53-B733-46E0-80FB-E788698C74DF}"/>
          </ac:spMkLst>
        </pc:spChg>
        <pc:spChg chg="add mod">
          <ac:chgData name="Андрей Плотников" userId="9627f712c13a3bae" providerId="LiveId" clId="{E6FE96E0-1A52-4511-96A9-02AD8568EB73}" dt="2018-05-09T18:56:37.131" v="8818" actId="20577"/>
          <ac:spMkLst>
            <pc:docMk/>
            <pc:sldMk cId="960450518" sldId="284"/>
            <ac:spMk id="22" creationId="{57076FE0-840B-46D7-BF87-6DC395F2B1AD}"/>
          </ac:spMkLst>
        </pc:spChg>
        <pc:spChg chg="add mod">
          <ac:chgData name="Андрей Плотников" userId="9627f712c13a3bae" providerId="LiveId" clId="{E6FE96E0-1A52-4511-96A9-02AD8568EB73}" dt="2018-05-09T18:56:59.125" v="8866" actId="20577"/>
          <ac:spMkLst>
            <pc:docMk/>
            <pc:sldMk cId="960450518" sldId="284"/>
            <ac:spMk id="23" creationId="{5CBDC0C4-5CF3-4B6D-9E96-BF737952297C}"/>
          </ac:spMkLst>
        </pc:spChg>
      </pc:sldChg>
      <pc:sldChg chg="addSp delSp modSp add">
        <pc:chgData name="Андрей Плотников" userId="9627f712c13a3bae" providerId="LiveId" clId="{E6FE96E0-1A52-4511-96A9-02AD8568EB73}" dt="2018-05-09T19:18:08.721" v="9412" actId="20577"/>
        <pc:sldMkLst>
          <pc:docMk/>
          <pc:sldMk cId="3957862" sldId="285"/>
        </pc:sldMkLst>
        <pc:spChg chg="mod">
          <ac:chgData name="Андрей Плотников" userId="9627f712c13a3bae" providerId="LiveId" clId="{E6FE96E0-1A52-4511-96A9-02AD8568EB73}" dt="2018-05-09T19:09:18.835" v="8886" actId="20577"/>
          <ac:spMkLst>
            <pc:docMk/>
            <pc:sldMk cId="3957862" sldId="285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6" creationId="{4000A58C-88D0-42C3-B657-17E587EECAB7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7" creationId="{E9174CFA-3B61-436A-8C91-82F2B28093A3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8" creationId="{95BA7151-8208-4B11-B02C-E3B254CB1FE1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9" creationId="{0F6F7713-BB10-46C5-AA72-553B35026483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10" creationId="{8F37234A-379E-4DCF-9775-F715AAB96EBC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11" creationId="{EE84BD5A-F9FD-4E4A-82EA-411E11863F6A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12" creationId="{12BA1D47-A5BC-43C5-8670-F35A7D33CADB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15" creationId="{46108134-01B0-4B4A-8963-B78CFB4227CF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17" creationId="{529A53CE-7423-493F-9EFC-E2D2205A2D79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18" creationId="{C78B75A4-568B-4DFC-8C06-B4D278A06C08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19" creationId="{A96D85EB-315C-43CF-983D-73B70C587250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20" creationId="{C8B922C9-A1CE-4103-AFD7-E600D04B220F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21" creationId="{37C18A53-B733-46E0-80FB-E788698C74DF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22" creationId="{57076FE0-840B-46D7-BF87-6DC395F2B1AD}"/>
          </ac:spMkLst>
        </pc:spChg>
        <pc:spChg chg="del">
          <ac:chgData name="Андрей Плотников" userId="9627f712c13a3bae" providerId="LiveId" clId="{E6FE96E0-1A52-4511-96A9-02AD8568EB73}" dt="2018-05-09T19:09:23.002" v="8887" actId="478"/>
          <ac:spMkLst>
            <pc:docMk/>
            <pc:sldMk cId="3957862" sldId="285"/>
            <ac:spMk id="23" creationId="{5CBDC0C4-5CF3-4B6D-9E96-BF737952297C}"/>
          </ac:spMkLst>
        </pc:spChg>
        <pc:spChg chg="add mod">
          <ac:chgData name="Андрей Плотников" userId="9627f712c13a3bae" providerId="LiveId" clId="{E6FE96E0-1A52-4511-96A9-02AD8568EB73}" dt="2018-05-09T19:12:41.525" v="8973" actId="1076"/>
          <ac:spMkLst>
            <pc:docMk/>
            <pc:sldMk cId="3957862" sldId="285"/>
            <ac:spMk id="24" creationId="{BD95B5E0-DC49-41B7-91F1-8DC9E468EA04}"/>
          </ac:spMkLst>
        </pc:spChg>
        <pc:spChg chg="add mod">
          <ac:chgData name="Андрей Плотников" userId="9627f712c13a3bae" providerId="LiveId" clId="{E6FE96E0-1A52-4511-96A9-02AD8568EB73}" dt="2018-05-09T19:16:26.812" v="9203" actId="113"/>
          <ac:spMkLst>
            <pc:docMk/>
            <pc:sldMk cId="3957862" sldId="285"/>
            <ac:spMk id="25" creationId="{27719EC0-9DF0-4940-A665-20611E851493}"/>
          </ac:spMkLst>
        </pc:spChg>
        <pc:spChg chg="add mod">
          <ac:chgData name="Андрей Плотников" userId="9627f712c13a3bae" providerId="LiveId" clId="{E6FE96E0-1A52-4511-96A9-02AD8568EB73}" dt="2018-05-09T19:18:08.721" v="9412" actId="20577"/>
          <ac:spMkLst>
            <pc:docMk/>
            <pc:sldMk cId="3957862" sldId="285"/>
            <ac:spMk id="26" creationId="{6A9993C6-31BD-4BBB-B9C1-2AEC864540C5}"/>
          </ac:spMkLst>
        </pc:spChg>
        <pc:cxnChg chg="add mod">
          <ac:chgData name="Андрей Плотников" userId="9627f712c13a3bae" providerId="LiveId" clId="{E6FE96E0-1A52-4511-96A9-02AD8568EB73}" dt="2018-05-09T19:14:29.402" v="9013" actId="1582"/>
          <ac:cxnSpMkLst>
            <pc:docMk/>
            <pc:sldMk cId="3957862" sldId="285"/>
            <ac:cxnSpMk id="4" creationId="{1F838131-86AF-4245-A12D-E56B399B1B95}"/>
          </ac:cxnSpMkLst>
        </pc:cxnChg>
      </pc:sldChg>
      <pc:sldChg chg="addSp modSp add">
        <pc:chgData name="Андрей Плотников" userId="9627f712c13a3bae" providerId="LiveId" clId="{E6FE96E0-1A52-4511-96A9-02AD8568EB73}" dt="2018-05-09T19:19:55.329" v="9424" actId="122"/>
        <pc:sldMkLst>
          <pc:docMk/>
          <pc:sldMk cId="2910905837" sldId="286"/>
        </pc:sldMkLst>
        <pc:spChg chg="add mod">
          <ac:chgData name="Андрей Плотников" userId="9627f712c13a3bae" providerId="LiveId" clId="{E6FE96E0-1A52-4511-96A9-02AD8568EB73}" dt="2018-05-09T19:19:55.329" v="9424" actId="122"/>
          <ac:spMkLst>
            <pc:docMk/>
            <pc:sldMk cId="2910905837" sldId="286"/>
            <ac:spMk id="2" creationId="{8ED1BD48-2D34-4533-BFC6-FB7F432B2DD7}"/>
          </ac:spMkLst>
        </pc:spChg>
        <pc:picChg chg="add mod">
          <ac:chgData name="Андрей Плотников" userId="9627f712c13a3bae" providerId="LiveId" clId="{E6FE96E0-1A52-4511-96A9-02AD8568EB73}" dt="2018-05-09T19:19:03.935" v="9417" actId="1076"/>
          <ac:picMkLst>
            <pc:docMk/>
            <pc:sldMk cId="2910905837" sldId="286"/>
            <ac:picMk id="8194" creationId="{53F92B90-7CEA-4664-AD99-F0097B82571D}"/>
          </ac:picMkLst>
        </pc:picChg>
      </pc:sldChg>
      <pc:sldChg chg="addSp delSp modSp add ord modAnim">
        <pc:chgData name="Андрей Плотников" userId="9627f712c13a3bae" providerId="LiveId" clId="{E6FE96E0-1A52-4511-96A9-02AD8568EB73}" dt="2018-05-10T06:33:40.957" v="12816" actId="20577"/>
        <pc:sldMkLst>
          <pc:docMk/>
          <pc:sldMk cId="2071586657" sldId="287"/>
        </pc:sldMkLst>
        <pc:spChg chg="mod">
          <ac:chgData name="Андрей Плотников" userId="9627f712c13a3bae" providerId="LiveId" clId="{E6FE96E0-1A52-4511-96A9-02AD8568EB73}" dt="2018-05-09T19:20:51.677" v="9451" actId="20577"/>
          <ac:spMkLst>
            <pc:docMk/>
            <pc:sldMk cId="2071586657" sldId="287"/>
            <ac:spMk id="2" creationId="{D3FA22FF-EE93-4E8D-874A-566436217A0F}"/>
          </ac:spMkLst>
        </pc:spChg>
        <pc:spChg chg="add mod">
          <ac:chgData name="Андрей Плотников" userId="9627f712c13a3bae" providerId="LiveId" clId="{E6FE96E0-1A52-4511-96A9-02AD8568EB73}" dt="2018-05-09T19:22:54.561" v="9583" actId="113"/>
          <ac:spMkLst>
            <pc:docMk/>
            <pc:sldMk cId="2071586657" sldId="287"/>
            <ac:spMk id="7" creationId="{42C4CFB8-8B77-4934-AC19-6A31C6A97369}"/>
          </ac:spMkLst>
        </pc:spChg>
        <pc:spChg chg="add mod">
          <ac:chgData name="Андрей Плотников" userId="9627f712c13a3bae" providerId="LiveId" clId="{E6FE96E0-1A52-4511-96A9-02AD8568EB73}" dt="2018-05-09T19:25:19.983" v="9748" actId="113"/>
          <ac:spMkLst>
            <pc:docMk/>
            <pc:sldMk cId="2071586657" sldId="287"/>
            <ac:spMk id="8" creationId="{6B4685CA-5068-47B0-A6C8-645B1BD95577}"/>
          </ac:spMkLst>
        </pc:spChg>
        <pc:spChg chg="add del mod">
          <ac:chgData name="Андрей Плотников" userId="9627f712c13a3bae" providerId="LiveId" clId="{E6FE96E0-1A52-4511-96A9-02AD8568EB73}" dt="2018-05-09T19:26:30.202" v="9751" actId="478"/>
          <ac:spMkLst>
            <pc:docMk/>
            <pc:sldMk cId="2071586657" sldId="287"/>
            <ac:spMk id="9" creationId="{5012ED01-7B2B-45C6-BED6-3E5A9D95A737}"/>
          </ac:spMkLst>
        </pc:spChg>
        <pc:spChg chg="add mod">
          <ac:chgData name="Андрей Плотников" userId="9627f712c13a3bae" providerId="LiveId" clId="{E6FE96E0-1A52-4511-96A9-02AD8568EB73}" dt="2018-05-09T19:28:46.927" v="9835" actId="20577"/>
          <ac:spMkLst>
            <pc:docMk/>
            <pc:sldMk cId="2071586657" sldId="287"/>
            <ac:spMk id="12" creationId="{1D737711-0997-43EF-ACDF-4C7E5CD8FF6A}"/>
          </ac:spMkLst>
        </pc:spChg>
        <pc:spChg chg="del">
          <ac:chgData name="Андрей Плотников" userId="9627f712c13a3bae" providerId="LiveId" clId="{E6FE96E0-1A52-4511-96A9-02AD8568EB73}" dt="2018-05-09T19:20:57.211" v="9452" actId="478"/>
          <ac:spMkLst>
            <pc:docMk/>
            <pc:sldMk cId="2071586657" sldId="287"/>
            <ac:spMk id="24" creationId="{BD95B5E0-DC49-41B7-91F1-8DC9E468EA04}"/>
          </ac:spMkLst>
        </pc:spChg>
        <pc:spChg chg="del">
          <ac:chgData name="Андрей Плотников" userId="9627f712c13a3bae" providerId="LiveId" clId="{E6FE96E0-1A52-4511-96A9-02AD8568EB73}" dt="2018-05-09T19:20:57.211" v="9452" actId="478"/>
          <ac:spMkLst>
            <pc:docMk/>
            <pc:sldMk cId="2071586657" sldId="287"/>
            <ac:spMk id="25" creationId="{27719EC0-9DF0-4940-A665-20611E851493}"/>
          </ac:spMkLst>
        </pc:spChg>
        <pc:spChg chg="del">
          <ac:chgData name="Андрей Плотников" userId="9627f712c13a3bae" providerId="LiveId" clId="{E6FE96E0-1A52-4511-96A9-02AD8568EB73}" dt="2018-05-09T19:20:57.211" v="9452" actId="478"/>
          <ac:spMkLst>
            <pc:docMk/>
            <pc:sldMk cId="2071586657" sldId="287"/>
            <ac:spMk id="26" creationId="{6A9993C6-31BD-4BBB-B9C1-2AEC864540C5}"/>
          </ac:spMkLst>
        </pc:spChg>
        <pc:picChg chg="add del mod">
          <ac:chgData name="Андрей Плотников" userId="9627f712c13a3bae" providerId="LiveId" clId="{E6FE96E0-1A52-4511-96A9-02AD8568EB73}" dt="2018-05-09T19:27:50.500" v="9757" actId="478"/>
          <ac:picMkLst>
            <pc:docMk/>
            <pc:sldMk cId="2071586657" sldId="287"/>
            <ac:picMk id="21506" creationId="{DAF6733A-F791-4BC5-9773-FB875079590C}"/>
          </ac:picMkLst>
        </pc:picChg>
        <pc:picChg chg="add del">
          <ac:chgData name="Андрей Плотников" userId="9627f712c13a3bae" providerId="LiveId" clId="{E6FE96E0-1A52-4511-96A9-02AD8568EB73}" dt="2018-05-09T19:27:59.778" v="9759" actId="20577"/>
          <ac:picMkLst>
            <pc:docMk/>
            <pc:sldMk cId="2071586657" sldId="287"/>
            <ac:picMk id="21508" creationId="{91667A54-B435-4205-8001-84236BCD39BE}"/>
          </ac:picMkLst>
        </pc:picChg>
        <pc:cxnChg chg="del">
          <ac:chgData name="Андрей Плотников" userId="9627f712c13a3bae" providerId="LiveId" clId="{E6FE96E0-1A52-4511-96A9-02AD8568EB73}" dt="2018-05-09T19:20:57.211" v="9452" actId="478"/>
          <ac:cxnSpMkLst>
            <pc:docMk/>
            <pc:sldMk cId="2071586657" sldId="287"/>
            <ac:cxnSpMk id="4" creationId="{1F838131-86AF-4245-A12D-E56B399B1B95}"/>
          </ac:cxnSpMkLst>
        </pc:cxnChg>
      </pc:sldChg>
      <pc:sldChg chg="addSp delSp modSp add modAnim modNotesTx">
        <pc:chgData name="Андрей Плотников" userId="9627f712c13a3bae" providerId="LiveId" clId="{E6FE96E0-1A52-4511-96A9-02AD8568EB73}" dt="2018-05-10T12:48:28.374" v="13155" actId="20577"/>
        <pc:sldMkLst>
          <pc:docMk/>
          <pc:sldMk cId="982813915" sldId="288"/>
        </pc:sldMkLst>
        <pc:spChg chg="mod">
          <ac:chgData name="Андрей Плотников" userId="9627f712c13a3bae" providerId="LiveId" clId="{E6FE96E0-1A52-4511-96A9-02AD8568EB73}" dt="2018-05-09T19:29:25.732" v="9872" actId="20577"/>
          <ac:spMkLst>
            <pc:docMk/>
            <pc:sldMk cId="982813915" sldId="288"/>
            <ac:spMk id="2" creationId="{D3FA22FF-EE93-4E8D-874A-566436217A0F}"/>
          </ac:spMkLst>
        </pc:spChg>
        <pc:spChg chg="add mod">
          <ac:chgData name="Андрей Плотников" userId="9627f712c13a3bae" providerId="LiveId" clId="{E6FE96E0-1A52-4511-96A9-02AD8568EB73}" dt="2018-05-09T19:30:40.492" v="9948" actId="1076"/>
          <ac:spMkLst>
            <pc:docMk/>
            <pc:sldMk cId="982813915" sldId="288"/>
            <ac:spMk id="6" creationId="{54D581A5-6665-4337-BB85-234DA9ABF504}"/>
          </ac:spMkLst>
        </pc:spChg>
        <pc:spChg chg="del">
          <ac:chgData name="Андрей Плотников" userId="9627f712c13a3bae" providerId="LiveId" clId="{E6FE96E0-1A52-4511-96A9-02AD8568EB73}" dt="2018-05-09T19:29:42.927" v="9873" actId="478"/>
          <ac:spMkLst>
            <pc:docMk/>
            <pc:sldMk cId="982813915" sldId="288"/>
            <ac:spMk id="7" creationId="{42C4CFB8-8B77-4934-AC19-6A31C6A97369}"/>
          </ac:spMkLst>
        </pc:spChg>
        <pc:spChg chg="del">
          <ac:chgData name="Андрей Плотников" userId="9627f712c13a3bae" providerId="LiveId" clId="{E6FE96E0-1A52-4511-96A9-02AD8568EB73}" dt="2018-05-09T19:29:42.927" v="9873" actId="478"/>
          <ac:spMkLst>
            <pc:docMk/>
            <pc:sldMk cId="982813915" sldId="288"/>
            <ac:spMk id="8" creationId="{6B4685CA-5068-47B0-A6C8-645B1BD95577}"/>
          </ac:spMkLst>
        </pc:spChg>
        <pc:spChg chg="add mod">
          <ac:chgData name="Андрей Плотников" userId="9627f712c13a3bae" providerId="LiveId" clId="{E6FE96E0-1A52-4511-96A9-02AD8568EB73}" dt="2018-05-09T19:32:26.333" v="10009" actId="20577"/>
          <ac:spMkLst>
            <pc:docMk/>
            <pc:sldMk cId="982813915" sldId="288"/>
            <ac:spMk id="9" creationId="{D8312D4C-CBA0-44C4-A0B2-4E03A9FF3314}"/>
          </ac:spMkLst>
        </pc:spChg>
        <pc:spChg chg="add mod">
          <ac:chgData name="Андрей Плотников" userId="9627f712c13a3bae" providerId="LiveId" clId="{E6FE96E0-1A52-4511-96A9-02AD8568EB73}" dt="2018-05-09T19:33:48.941" v="10112" actId="20577"/>
          <ac:spMkLst>
            <pc:docMk/>
            <pc:sldMk cId="982813915" sldId="288"/>
            <ac:spMk id="10" creationId="{D3D19F3E-68B2-4DFE-835C-529AC2CE8FC2}"/>
          </ac:spMkLst>
        </pc:spChg>
        <pc:spChg chg="add mod">
          <ac:chgData name="Андрей Плотников" userId="9627f712c13a3bae" providerId="LiveId" clId="{E6FE96E0-1A52-4511-96A9-02AD8568EB73}" dt="2018-05-09T19:35:01.300" v="10222" actId="20577"/>
          <ac:spMkLst>
            <pc:docMk/>
            <pc:sldMk cId="982813915" sldId="288"/>
            <ac:spMk id="11" creationId="{A22CB0CC-D181-4D47-BF2D-F5E00DF8A8E9}"/>
          </ac:spMkLst>
        </pc:spChg>
        <pc:spChg chg="del">
          <ac:chgData name="Андрей Плотников" userId="9627f712c13a3bae" providerId="LiveId" clId="{E6FE96E0-1A52-4511-96A9-02AD8568EB73}" dt="2018-05-09T19:29:42.927" v="9873" actId="478"/>
          <ac:spMkLst>
            <pc:docMk/>
            <pc:sldMk cId="982813915" sldId="288"/>
            <ac:spMk id="12" creationId="{1D737711-0997-43EF-ACDF-4C7E5CD8FF6A}"/>
          </ac:spMkLst>
        </pc:spChg>
        <pc:spChg chg="add mod">
          <ac:chgData name="Андрей Плотников" userId="9627f712c13a3bae" providerId="LiveId" clId="{E6FE96E0-1A52-4511-96A9-02AD8568EB73}" dt="2018-05-09T19:36:32.318" v="10315" actId="20577"/>
          <ac:spMkLst>
            <pc:docMk/>
            <pc:sldMk cId="982813915" sldId="288"/>
            <ac:spMk id="13" creationId="{E6BCB096-8993-4A45-A300-2F54CD2F5596}"/>
          </ac:spMkLst>
        </pc:spChg>
        <pc:picChg chg="add mod modCrop">
          <ac:chgData name="Андрей Плотников" userId="9627f712c13a3bae" providerId="LiveId" clId="{E6FE96E0-1A52-4511-96A9-02AD8568EB73}" dt="2018-05-09T19:31:15.778" v="9953" actId="14100"/>
          <ac:picMkLst>
            <pc:docMk/>
            <pc:sldMk cId="982813915" sldId="288"/>
            <ac:picMk id="22530" creationId="{37213DB5-1A84-46A6-9C8D-E491CEE99958}"/>
          </ac:picMkLst>
        </pc:picChg>
      </pc:sldChg>
      <pc:sldChg chg="addSp delSp modSp add modAnim modNotesTx">
        <pc:chgData name="Андрей Плотников" userId="9627f712c13a3bae" providerId="LiveId" clId="{E6FE96E0-1A52-4511-96A9-02AD8568EB73}" dt="2018-05-10T06:34:04.062" v="12824" actId="20577"/>
        <pc:sldMkLst>
          <pc:docMk/>
          <pc:sldMk cId="126561229" sldId="289"/>
        </pc:sldMkLst>
        <pc:spChg chg="mod">
          <ac:chgData name="Андрей Плотников" userId="9627f712c13a3bae" providerId="LiveId" clId="{E6FE96E0-1A52-4511-96A9-02AD8568EB73}" dt="2018-05-10T05:02:48.543" v="10332" actId="20577"/>
          <ac:spMkLst>
            <pc:docMk/>
            <pc:sldMk cId="126561229" sldId="289"/>
            <ac:spMk id="2" creationId="{D3FA22FF-EE93-4E8D-874A-566436217A0F}"/>
          </ac:spMkLst>
        </pc:spChg>
        <pc:spChg chg="del">
          <ac:chgData name="Андрей Плотников" userId="9627f712c13a3bae" providerId="LiveId" clId="{E6FE96E0-1A52-4511-96A9-02AD8568EB73}" dt="2018-05-10T05:02:31.742" v="10318" actId="478"/>
          <ac:spMkLst>
            <pc:docMk/>
            <pc:sldMk cId="126561229" sldId="289"/>
            <ac:spMk id="6" creationId="{54D581A5-6665-4337-BB85-234DA9ABF504}"/>
          </ac:spMkLst>
        </pc:spChg>
        <pc:spChg chg="del">
          <ac:chgData name="Андрей Плотников" userId="9627f712c13a3bae" providerId="LiveId" clId="{E6FE96E0-1A52-4511-96A9-02AD8568EB73}" dt="2018-05-10T05:02:24.992" v="10317" actId="478"/>
          <ac:spMkLst>
            <pc:docMk/>
            <pc:sldMk cId="126561229" sldId="289"/>
            <ac:spMk id="9" creationId="{D8312D4C-CBA0-44C4-A0B2-4E03A9FF3314}"/>
          </ac:spMkLst>
        </pc:spChg>
        <pc:spChg chg="del">
          <ac:chgData name="Андрей Плотников" userId="9627f712c13a3bae" providerId="LiveId" clId="{E6FE96E0-1A52-4511-96A9-02AD8568EB73}" dt="2018-05-10T05:02:24.992" v="10317" actId="478"/>
          <ac:spMkLst>
            <pc:docMk/>
            <pc:sldMk cId="126561229" sldId="289"/>
            <ac:spMk id="10" creationId="{D3D19F3E-68B2-4DFE-835C-529AC2CE8FC2}"/>
          </ac:spMkLst>
        </pc:spChg>
        <pc:spChg chg="del">
          <ac:chgData name="Андрей Плотников" userId="9627f712c13a3bae" providerId="LiveId" clId="{E6FE96E0-1A52-4511-96A9-02AD8568EB73}" dt="2018-05-10T05:02:24.992" v="10317" actId="478"/>
          <ac:spMkLst>
            <pc:docMk/>
            <pc:sldMk cId="126561229" sldId="289"/>
            <ac:spMk id="11" creationId="{A22CB0CC-D181-4D47-BF2D-F5E00DF8A8E9}"/>
          </ac:spMkLst>
        </pc:spChg>
        <pc:spChg chg="add mod">
          <ac:chgData name="Андрей Плотников" userId="9627f712c13a3bae" providerId="LiveId" clId="{E6FE96E0-1A52-4511-96A9-02AD8568EB73}" dt="2018-05-10T05:04:01.688" v="10436" actId="20577"/>
          <ac:spMkLst>
            <pc:docMk/>
            <pc:sldMk cId="126561229" sldId="289"/>
            <ac:spMk id="12" creationId="{7B3D6EE4-0BFB-4826-BDE6-CAC34915DC4A}"/>
          </ac:spMkLst>
        </pc:spChg>
        <pc:spChg chg="del">
          <ac:chgData name="Андрей Плотников" userId="9627f712c13a3bae" providerId="LiveId" clId="{E6FE96E0-1A52-4511-96A9-02AD8568EB73}" dt="2018-05-10T05:02:24.992" v="10317" actId="478"/>
          <ac:spMkLst>
            <pc:docMk/>
            <pc:sldMk cId="126561229" sldId="289"/>
            <ac:spMk id="13" creationId="{E6BCB096-8993-4A45-A300-2F54CD2F5596}"/>
          </ac:spMkLst>
        </pc:spChg>
        <pc:spChg chg="add mod">
          <ac:chgData name="Андрей Плотников" userId="9627f712c13a3bae" providerId="LiveId" clId="{E6FE96E0-1A52-4511-96A9-02AD8568EB73}" dt="2018-05-10T05:07:12.557" v="10740" actId="20577"/>
          <ac:spMkLst>
            <pc:docMk/>
            <pc:sldMk cId="126561229" sldId="289"/>
            <ac:spMk id="14" creationId="{BECAC00C-D300-497B-91A3-F8A3A7C05738}"/>
          </ac:spMkLst>
        </pc:spChg>
        <pc:spChg chg="add mod">
          <ac:chgData name="Андрей Плотников" userId="9627f712c13a3bae" providerId="LiveId" clId="{E6FE96E0-1A52-4511-96A9-02AD8568EB73}" dt="2018-05-10T05:08:03.374" v="10811" actId="20577"/>
          <ac:spMkLst>
            <pc:docMk/>
            <pc:sldMk cId="126561229" sldId="289"/>
            <ac:spMk id="15" creationId="{25B7D604-4615-48B0-8210-8AD106FDB686}"/>
          </ac:spMkLst>
        </pc:spChg>
        <pc:spChg chg="add mod">
          <ac:chgData name="Андрей Плотников" userId="9627f712c13a3bae" providerId="LiveId" clId="{E6FE96E0-1A52-4511-96A9-02AD8568EB73}" dt="2018-05-10T06:17:10.917" v="12706" actId="1035"/>
          <ac:spMkLst>
            <pc:docMk/>
            <pc:sldMk cId="126561229" sldId="289"/>
            <ac:spMk id="16" creationId="{1023B3B4-4838-4B67-AA41-55A15E33D3EB}"/>
          </ac:spMkLst>
        </pc:spChg>
        <pc:picChg chg="mod">
          <ac:chgData name="Андрей Плотников" userId="9627f712c13a3bae" providerId="LiveId" clId="{E6FE96E0-1A52-4511-96A9-02AD8568EB73}" dt="2018-05-10T05:03:01.106" v="10334" actId="1076"/>
          <ac:picMkLst>
            <pc:docMk/>
            <pc:sldMk cId="126561229" sldId="289"/>
            <ac:picMk id="22530" creationId="{37213DB5-1A84-46A6-9C8D-E491CEE99958}"/>
          </ac:picMkLst>
        </pc:picChg>
      </pc:sldChg>
      <pc:sldChg chg="add del">
        <pc:chgData name="Андрей Плотников" userId="9627f712c13a3bae" providerId="LiveId" clId="{E6FE96E0-1A52-4511-96A9-02AD8568EB73}" dt="2018-05-10T05:11:04.274" v="11035" actId="2696"/>
        <pc:sldMkLst>
          <pc:docMk/>
          <pc:sldMk cId="915187322" sldId="290"/>
        </pc:sldMkLst>
      </pc:sldChg>
      <pc:sldChg chg="addSp delSp modSp add ord modAnim modNotesTx">
        <pc:chgData name="Андрей Плотников" userId="9627f712c13a3bae" providerId="LiveId" clId="{E6FE96E0-1A52-4511-96A9-02AD8568EB73}" dt="2018-05-10T06:34:13.751" v="12827" actId="20577"/>
        <pc:sldMkLst>
          <pc:docMk/>
          <pc:sldMk cId="3606680343" sldId="290"/>
        </pc:sldMkLst>
        <pc:spChg chg="mod">
          <ac:chgData name="Андрей Плотников" userId="9627f712c13a3bae" providerId="LiveId" clId="{E6FE96E0-1A52-4511-96A9-02AD8568EB73}" dt="2018-05-10T05:11:31.672" v="11039" actId="20577"/>
          <ac:spMkLst>
            <pc:docMk/>
            <pc:sldMk cId="3606680343" sldId="290"/>
            <ac:spMk id="2" creationId="{D3FA22FF-EE93-4E8D-874A-566436217A0F}"/>
          </ac:spMkLst>
        </pc:spChg>
        <pc:spChg chg="mod">
          <ac:chgData name="Андрей Плотников" userId="9627f712c13a3bae" providerId="LiveId" clId="{E6FE96E0-1A52-4511-96A9-02AD8568EB73}" dt="2018-05-10T05:11:52.322" v="11057" actId="20577"/>
          <ac:spMkLst>
            <pc:docMk/>
            <pc:sldMk cId="3606680343" sldId="290"/>
            <ac:spMk id="6" creationId="{54D581A5-6665-4337-BB85-234DA9ABF504}"/>
          </ac:spMkLst>
        </pc:spChg>
        <pc:spChg chg="del">
          <ac:chgData name="Андрей Плотников" userId="9627f712c13a3bae" providerId="LiveId" clId="{E6FE96E0-1A52-4511-96A9-02AD8568EB73}" dt="2018-05-10T05:12:11.688" v="11058" actId="478"/>
          <ac:spMkLst>
            <pc:docMk/>
            <pc:sldMk cId="3606680343" sldId="290"/>
            <ac:spMk id="9" creationId="{D8312D4C-CBA0-44C4-A0B2-4E03A9FF3314}"/>
          </ac:spMkLst>
        </pc:spChg>
        <pc:spChg chg="del">
          <ac:chgData name="Андрей Плотников" userId="9627f712c13a3bae" providerId="LiveId" clId="{E6FE96E0-1A52-4511-96A9-02AD8568EB73}" dt="2018-05-10T05:12:11.688" v="11058" actId="478"/>
          <ac:spMkLst>
            <pc:docMk/>
            <pc:sldMk cId="3606680343" sldId="290"/>
            <ac:spMk id="10" creationId="{D3D19F3E-68B2-4DFE-835C-529AC2CE8FC2}"/>
          </ac:spMkLst>
        </pc:spChg>
        <pc:spChg chg="del">
          <ac:chgData name="Андрей Плотников" userId="9627f712c13a3bae" providerId="LiveId" clId="{E6FE96E0-1A52-4511-96A9-02AD8568EB73}" dt="2018-05-10T05:12:11.688" v="11058" actId="478"/>
          <ac:spMkLst>
            <pc:docMk/>
            <pc:sldMk cId="3606680343" sldId="290"/>
            <ac:spMk id="11" creationId="{A22CB0CC-D181-4D47-BF2D-F5E00DF8A8E9}"/>
          </ac:spMkLst>
        </pc:spChg>
        <pc:spChg chg="add mod">
          <ac:chgData name="Андрей Плотников" userId="9627f712c13a3bae" providerId="LiveId" clId="{E6FE96E0-1A52-4511-96A9-02AD8568EB73}" dt="2018-05-10T05:15:51.752" v="11227" actId="113"/>
          <ac:spMkLst>
            <pc:docMk/>
            <pc:sldMk cId="3606680343" sldId="290"/>
            <ac:spMk id="12" creationId="{1815AAE3-EDF3-4CA1-8E4F-789343FB5DE1}"/>
          </ac:spMkLst>
        </pc:spChg>
        <pc:spChg chg="del">
          <ac:chgData name="Андрей Плотников" userId="9627f712c13a3bae" providerId="LiveId" clId="{E6FE96E0-1A52-4511-96A9-02AD8568EB73}" dt="2018-05-10T05:12:11.688" v="11058" actId="478"/>
          <ac:spMkLst>
            <pc:docMk/>
            <pc:sldMk cId="3606680343" sldId="290"/>
            <ac:spMk id="13" creationId="{E6BCB096-8993-4A45-A300-2F54CD2F5596}"/>
          </ac:spMkLst>
        </pc:spChg>
        <pc:spChg chg="add mod">
          <ac:chgData name="Андрей Плотников" userId="9627f712c13a3bae" providerId="LiveId" clId="{E6FE96E0-1A52-4511-96A9-02AD8568EB73}" dt="2018-05-10T05:18:12.895" v="11313" actId="20577"/>
          <ac:spMkLst>
            <pc:docMk/>
            <pc:sldMk cId="3606680343" sldId="290"/>
            <ac:spMk id="14" creationId="{80909FCC-D36F-4C9D-8AD1-4031119B905B}"/>
          </ac:spMkLst>
        </pc:spChg>
        <pc:spChg chg="add mod">
          <ac:chgData name="Андрей Плотников" userId="9627f712c13a3bae" providerId="LiveId" clId="{E6FE96E0-1A52-4511-96A9-02AD8568EB73}" dt="2018-05-10T05:19:36.910" v="11421" actId="113"/>
          <ac:spMkLst>
            <pc:docMk/>
            <pc:sldMk cId="3606680343" sldId="290"/>
            <ac:spMk id="15" creationId="{2C610531-213D-4FA9-BE65-D8CE85CCCBC1}"/>
          </ac:spMkLst>
        </pc:spChg>
        <pc:picChg chg="add mod ord modCrop">
          <ac:chgData name="Андрей Плотников" userId="9627f712c13a3bae" providerId="LiveId" clId="{E6FE96E0-1A52-4511-96A9-02AD8568EB73}" dt="2018-05-10T05:13:06.325" v="11067" actId="171"/>
          <ac:picMkLst>
            <pc:docMk/>
            <pc:sldMk cId="3606680343" sldId="290"/>
            <ac:picMk id="1026" creationId="{448F6A94-D0D0-41DF-B5C7-9A73BA516BED}"/>
          </ac:picMkLst>
        </pc:picChg>
        <pc:picChg chg="add del">
          <ac:chgData name="Андрей Плотников" userId="9627f712c13a3bae" providerId="LiveId" clId="{E6FE96E0-1A52-4511-96A9-02AD8568EB73}" dt="2018-05-10T05:13:33.073" v="11070" actId="20577"/>
          <ac:picMkLst>
            <pc:docMk/>
            <pc:sldMk cId="3606680343" sldId="290"/>
            <ac:picMk id="1028" creationId="{5C45A7DA-F754-41A6-9990-1504795FEE16}"/>
          </ac:picMkLst>
        </pc:picChg>
        <pc:picChg chg="del">
          <ac:chgData name="Андрей Плотников" userId="9627f712c13a3bae" providerId="LiveId" clId="{E6FE96E0-1A52-4511-96A9-02AD8568EB73}" dt="2018-05-10T05:13:08.356" v="11068" actId="478"/>
          <ac:picMkLst>
            <pc:docMk/>
            <pc:sldMk cId="3606680343" sldId="290"/>
            <ac:picMk id="22530" creationId="{37213DB5-1A84-46A6-9C8D-E491CEE99958}"/>
          </ac:picMkLst>
        </pc:picChg>
      </pc:sldChg>
      <pc:sldChg chg="addSp delSp modSp add ord modAnim">
        <pc:chgData name="Андрей Плотников" userId="9627f712c13a3bae" providerId="LiveId" clId="{E6FE96E0-1A52-4511-96A9-02AD8568EB73}" dt="2018-05-10T06:34:24.731" v="12831" actId="20577"/>
        <pc:sldMkLst>
          <pc:docMk/>
          <pc:sldMk cId="167568610" sldId="291"/>
        </pc:sldMkLst>
        <pc:spChg chg="mod">
          <ac:chgData name="Андрей Плотников" userId="9627f712c13a3bae" providerId="LiveId" clId="{E6FE96E0-1A52-4511-96A9-02AD8568EB73}" dt="2018-05-10T05:22:24.242" v="11433" actId="20577"/>
          <ac:spMkLst>
            <pc:docMk/>
            <pc:sldMk cId="167568610" sldId="291"/>
            <ac:spMk id="2" creationId="{D3FA22FF-EE93-4E8D-874A-566436217A0F}"/>
          </ac:spMkLst>
        </pc:spChg>
        <pc:spChg chg="add del">
          <ac:chgData name="Андрей Плотников" userId="9627f712c13a3bae" providerId="LiveId" clId="{E6FE96E0-1A52-4511-96A9-02AD8568EB73}" dt="2018-05-10T05:35:29.331" v="11663" actId="20577"/>
          <ac:spMkLst>
            <pc:docMk/>
            <pc:sldMk cId="167568610" sldId="291"/>
            <ac:spMk id="3" creationId="{7F29F6D5-0A35-4C38-BDF1-26CDBBF8BEDD}"/>
          </ac:spMkLst>
        </pc:spChg>
        <pc:spChg chg="mod">
          <ac:chgData name="Андрей Плотников" userId="9627f712c13a3bae" providerId="LiveId" clId="{E6FE96E0-1A52-4511-96A9-02AD8568EB73}" dt="2018-05-10T05:24:22.214" v="11470" actId="20577"/>
          <ac:spMkLst>
            <pc:docMk/>
            <pc:sldMk cId="167568610" sldId="291"/>
            <ac:spMk id="6" creationId="{54D581A5-6665-4337-BB85-234DA9ABF504}"/>
          </ac:spMkLst>
        </pc:spChg>
        <pc:spChg chg="del">
          <ac:chgData name="Андрей Плотников" userId="9627f712c13a3bae" providerId="LiveId" clId="{E6FE96E0-1A52-4511-96A9-02AD8568EB73}" dt="2018-05-10T05:25:30.869" v="11471" actId="478"/>
          <ac:spMkLst>
            <pc:docMk/>
            <pc:sldMk cId="167568610" sldId="291"/>
            <ac:spMk id="9" creationId="{D8312D4C-CBA0-44C4-A0B2-4E03A9FF3314}"/>
          </ac:spMkLst>
        </pc:spChg>
        <pc:spChg chg="del">
          <ac:chgData name="Андрей Плотников" userId="9627f712c13a3bae" providerId="LiveId" clId="{E6FE96E0-1A52-4511-96A9-02AD8568EB73}" dt="2018-05-10T05:25:30.869" v="11471" actId="478"/>
          <ac:spMkLst>
            <pc:docMk/>
            <pc:sldMk cId="167568610" sldId="291"/>
            <ac:spMk id="10" creationId="{D3D19F3E-68B2-4DFE-835C-529AC2CE8FC2}"/>
          </ac:spMkLst>
        </pc:spChg>
        <pc:spChg chg="del mod">
          <ac:chgData name="Андрей Плотников" userId="9627f712c13a3bae" providerId="LiveId" clId="{E6FE96E0-1A52-4511-96A9-02AD8568EB73}" dt="2018-05-10T05:25:30.869" v="11471" actId="478"/>
          <ac:spMkLst>
            <pc:docMk/>
            <pc:sldMk cId="167568610" sldId="291"/>
            <ac:spMk id="11" creationId="{A22CB0CC-D181-4D47-BF2D-F5E00DF8A8E9}"/>
          </ac:spMkLst>
        </pc:spChg>
        <pc:spChg chg="add mod">
          <ac:chgData name="Андрей Плотников" userId="9627f712c13a3bae" providerId="LiveId" clId="{E6FE96E0-1A52-4511-96A9-02AD8568EB73}" dt="2018-05-10T05:26:06.647" v="11525" actId="113"/>
          <ac:spMkLst>
            <pc:docMk/>
            <pc:sldMk cId="167568610" sldId="291"/>
            <ac:spMk id="12" creationId="{CEEA0D2F-79D9-4CFA-B96F-CB954A982A25}"/>
          </ac:spMkLst>
        </pc:spChg>
        <pc:spChg chg="del">
          <ac:chgData name="Андрей Плотников" userId="9627f712c13a3bae" providerId="LiveId" clId="{E6FE96E0-1A52-4511-96A9-02AD8568EB73}" dt="2018-05-10T05:25:30.869" v="11471" actId="478"/>
          <ac:spMkLst>
            <pc:docMk/>
            <pc:sldMk cId="167568610" sldId="291"/>
            <ac:spMk id="13" creationId="{E6BCB096-8993-4A45-A300-2F54CD2F5596}"/>
          </ac:spMkLst>
        </pc:spChg>
        <pc:spChg chg="add del mod">
          <ac:chgData name="Андрей Плотников" userId="9627f712c13a3bae" providerId="LiveId" clId="{E6FE96E0-1A52-4511-96A9-02AD8568EB73}" dt="2018-05-10T05:26:23.618" v="11529" actId="20577"/>
          <ac:spMkLst>
            <pc:docMk/>
            <pc:sldMk cId="167568610" sldId="291"/>
            <ac:spMk id="14" creationId="{7351BEB2-1B4D-469A-8D07-04CD9EBCC3F3}"/>
          </ac:spMkLst>
        </pc:spChg>
        <pc:spChg chg="add mod">
          <ac:chgData name="Андрей Плотников" userId="9627f712c13a3bae" providerId="LiveId" clId="{E6FE96E0-1A52-4511-96A9-02AD8568EB73}" dt="2018-05-10T05:27:30.577" v="11624" actId="20577"/>
          <ac:spMkLst>
            <pc:docMk/>
            <pc:sldMk cId="167568610" sldId="291"/>
            <ac:spMk id="15" creationId="{9EA38D8A-023E-4769-880A-A9A00385CEB5}"/>
          </ac:spMkLst>
        </pc:spChg>
        <pc:spChg chg="add mod">
          <ac:chgData name="Андрей Плотников" userId="9627f712c13a3bae" providerId="LiveId" clId="{E6FE96E0-1A52-4511-96A9-02AD8568EB73}" dt="2018-05-10T05:35:45.702" v="11705" actId="20577"/>
          <ac:spMkLst>
            <pc:docMk/>
            <pc:sldMk cId="167568610" sldId="291"/>
            <ac:spMk id="16" creationId="{31F954DE-1317-41E0-82AA-62C12AF4B348}"/>
          </ac:spMkLst>
        </pc:spChg>
        <pc:spChg chg="add mod">
          <ac:chgData name="Андрей Плотников" userId="9627f712c13a3bae" providerId="LiveId" clId="{E6FE96E0-1A52-4511-96A9-02AD8568EB73}" dt="2018-05-10T05:36:10.115" v="11739" actId="20577"/>
          <ac:spMkLst>
            <pc:docMk/>
            <pc:sldMk cId="167568610" sldId="291"/>
            <ac:spMk id="17" creationId="{6F67620A-15DA-459F-828B-7542D8BEFF9C}"/>
          </ac:spMkLst>
        </pc:spChg>
        <pc:picChg chg="mod modCrop">
          <ac:chgData name="Андрей Плотников" userId="9627f712c13a3bae" providerId="LiveId" clId="{E6FE96E0-1A52-4511-96A9-02AD8568EB73}" dt="2018-05-10T05:23:46.109" v="11438" actId="1076"/>
          <ac:picMkLst>
            <pc:docMk/>
            <pc:sldMk cId="167568610" sldId="291"/>
            <ac:picMk id="22530" creationId="{37213DB5-1A84-46A6-9C8D-E491CEE99958}"/>
          </ac:picMkLst>
        </pc:picChg>
      </pc:sldChg>
      <pc:sldChg chg="addSp delSp modSp add modNotesTx">
        <pc:chgData name="Андрей Плотников" userId="9627f712c13a3bae" providerId="LiveId" clId="{E6FE96E0-1A52-4511-96A9-02AD8568EB73}" dt="2018-05-10T05:46:49.206" v="11803" actId="20577"/>
        <pc:sldMkLst>
          <pc:docMk/>
          <pc:sldMk cId="3039243849" sldId="292"/>
        </pc:sldMkLst>
        <pc:spChg chg="mod">
          <ac:chgData name="Андрей Плотников" userId="9627f712c13a3bae" providerId="LiveId" clId="{E6FE96E0-1A52-4511-96A9-02AD8568EB73}" dt="2018-05-10T05:33:18.011" v="11645" actId="20577"/>
          <ac:spMkLst>
            <pc:docMk/>
            <pc:sldMk cId="3039243849" sldId="292"/>
            <ac:spMk id="2" creationId="{D3FA22FF-EE93-4E8D-874A-566436217A0F}"/>
          </ac:spMkLst>
        </pc:spChg>
        <pc:spChg chg="add mod">
          <ac:chgData name="Андрей Плотников" userId="9627f712c13a3bae" providerId="LiveId" clId="{E6FE96E0-1A52-4511-96A9-02AD8568EB73}" dt="2018-05-10T05:34:52.188" v="11661" actId="113"/>
          <ac:spMkLst>
            <pc:docMk/>
            <pc:sldMk cId="3039243849" sldId="292"/>
            <ac:spMk id="3" creationId="{B5426436-42E6-4C55-A509-1B629C2A63A2}"/>
          </ac:spMkLst>
        </pc:spChg>
        <pc:spChg chg="del">
          <ac:chgData name="Андрей Плотников" userId="9627f712c13a3bae" providerId="LiveId" clId="{E6FE96E0-1A52-4511-96A9-02AD8568EB73}" dt="2018-05-10T05:33:20.207" v="11646" actId="478"/>
          <ac:spMkLst>
            <pc:docMk/>
            <pc:sldMk cId="3039243849" sldId="292"/>
            <ac:spMk id="6" creationId="{54D581A5-6665-4337-BB85-234DA9ABF504}"/>
          </ac:spMkLst>
        </pc:spChg>
        <pc:spChg chg="del">
          <ac:chgData name="Андрей Плотников" userId="9627f712c13a3bae" providerId="LiveId" clId="{E6FE96E0-1A52-4511-96A9-02AD8568EB73}" dt="2018-05-10T05:33:23.868" v="11647" actId="478"/>
          <ac:spMkLst>
            <pc:docMk/>
            <pc:sldMk cId="3039243849" sldId="292"/>
            <ac:spMk id="12" creationId="{CEEA0D2F-79D9-4CFA-B96F-CB954A982A25}"/>
          </ac:spMkLst>
        </pc:spChg>
        <pc:spChg chg="del">
          <ac:chgData name="Андрей Плотников" userId="9627f712c13a3bae" providerId="LiveId" clId="{E6FE96E0-1A52-4511-96A9-02AD8568EB73}" dt="2018-05-10T05:33:23.868" v="11647" actId="478"/>
          <ac:spMkLst>
            <pc:docMk/>
            <pc:sldMk cId="3039243849" sldId="292"/>
            <ac:spMk id="15" creationId="{9EA38D8A-023E-4769-880A-A9A00385CEB5}"/>
          </ac:spMkLst>
        </pc:spChg>
        <pc:picChg chg="add mod">
          <ac:chgData name="Андрей Плотников" userId="9627f712c13a3bae" providerId="LiveId" clId="{E6FE96E0-1A52-4511-96A9-02AD8568EB73}" dt="2018-05-10T05:33:34.948" v="11651" actId="1076"/>
          <ac:picMkLst>
            <pc:docMk/>
            <pc:sldMk cId="3039243849" sldId="292"/>
            <ac:picMk id="2050" creationId="{077B5C94-8CC3-4537-96D4-A32630EA632D}"/>
          </ac:picMkLst>
        </pc:picChg>
        <pc:picChg chg="del">
          <ac:chgData name="Андрей Плотников" userId="9627f712c13a3bae" providerId="LiveId" clId="{E6FE96E0-1A52-4511-96A9-02AD8568EB73}" dt="2018-05-10T05:33:23.868" v="11647" actId="478"/>
          <ac:picMkLst>
            <pc:docMk/>
            <pc:sldMk cId="3039243849" sldId="292"/>
            <ac:picMk id="22530" creationId="{37213DB5-1A84-46A6-9C8D-E491CEE99958}"/>
          </ac:picMkLst>
        </pc:picChg>
      </pc:sldChg>
      <pc:sldChg chg="modSp add ord">
        <pc:chgData name="Андрей Плотников" userId="9627f712c13a3bae" providerId="LiveId" clId="{E6FE96E0-1A52-4511-96A9-02AD8568EB73}" dt="2018-05-10T06:39:24.699" v="12837" actId="20577"/>
        <pc:sldMkLst>
          <pc:docMk/>
          <pc:sldMk cId="1346169016" sldId="293"/>
        </pc:sldMkLst>
        <pc:spChg chg="mod">
          <ac:chgData name="Андрей Плотников" userId="9627f712c13a3bae" providerId="LiveId" clId="{E6FE96E0-1A52-4511-96A9-02AD8568EB73}" dt="2018-05-10T05:53:22.151" v="11934" actId="20577"/>
          <ac:spMkLst>
            <pc:docMk/>
            <pc:sldMk cId="1346169016" sldId="293"/>
            <ac:spMk id="2" creationId="{8C137718-E7E1-4B03-9FA6-4330D61E3076}"/>
          </ac:spMkLst>
        </pc:spChg>
        <pc:spChg chg="mod">
          <ac:chgData name="Андрей Плотников" userId="9627f712c13a3bae" providerId="LiveId" clId="{E6FE96E0-1A52-4511-96A9-02AD8568EB73}" dt="2018-05-10T06:39:24.699" v="12837" actId="20577"/>
          <ac:spMkLst>
            <pc:docMk/>
            <pc:sldMk cId="1346169016" sldId="293"/>
            <ac:spMk id="3" creationId="{12E38FB3-B75F-4036-9411-C7532B279697}"/>
          </ac:spMkLst>
        </pc:spChg>
      </pc:sldChg>
      <pc:sldChg chg="addSp delSp modSp add ord modAnim">
        <pc:chgData name="Андрей Плотников" userId="9627f712c13a3bae" providerId="LiveId" clId="{E6FE96E0-1A52-4511-96A9-02AD8568EB73}" dt="2018-05-10T06:34:36.562" v="12835" actId="20577"/>
        <pc:sldMkLst>
          <pc:docMk/>
          <pc:sldMk cId="1742179920" sldId="294"/>
        </pc:sldMkLst>
        <pc:spChg chg="mod">
          <ac:chgData name="Андрей Плотников" userId="9627f712c13a3bae" providerId="LiveId" clId="{E6FE96E0-1A52-4511-96A9-02AD8568EB73}" dt="2018-05-10T05:55:58.184" v="11999" actId="20577"/>
          <ac:spMkLst>
            <pc:docMk/>
            <pc:sldMk cId="1742179920" sldId="294"/>
            <ac:spMk id="2" creationId="{D3FA22FF-EE93-4E8D-874A-566436217A0F}"/>
          </ac:spMkLst>
        </pc:spChg>
        <pc:spChg chg="add mod">
          <ac:chgData name="Андрей Плотников" userId="9627f712c13a3bae" providerId="LiveId" clId="{E6FE96E0-1A52-4511-96A9-02AD8568EB73}" dt="2018-05-10T06:00:02.673" v="12242" actId="20577"/>
          <ac:spMkLst>
            <pc:docMk/>
            <pc:sldMk cId="1742179920" sldId="294"/>
            <ac:spMk id="6" creationId="{78AD593F-2944-4131-838E-82335C3EC302}"/>
          </ac:spMkLst>
        </pc:spChg>
        <pc:spChg chg="del">
          <ac:chgData name="Андрей Плотников" userId="9627f712c13a3bae" providerId="LiveId" clId="{E6FE96E0-1A52-4511-96A9-02AD8568EB73}" dt="2018-05-10T05:56:03.029" v="12000" actId="478"/>
          <ac:spMkLst>
            <pc:docMk/>
            <pc:sldMk cId="1742179920" sldId="294"/>
            <ac:spMk id="7" creationId="{42C4CFB8-8B77-4934-AC19-6A31C6A97369}"/>
          </ac:spMkLst>
        </pc:spChg>
        <pc:spChg chg="del">
          <ac:chgData name="Андрей Плотников" userId="9627f712c13a3bae" providerId="LiveId" clId="{E6FE96E0-1A52-4511-96A9-02AD8568EB73}" dt="2018-05-10T05:56:03.029" v="12000" actId="478"/>
          <ac:spMkLst>
            <pc:docMk/>
            <pc:sldMk cId="1742179920" sldId="294"/>
            <ac:spMk id="8" creationId="{6B4685CA-5068-47B0-A6C8-645B1BD95577}"/>
          </ac:spMkLst>
        </pc:spChg>
        <pc:spChg chg="add mod">
          <ac:chgData name="Андрей Плотников" userId="9627f712c13a3bae" providerId="LiveId" clId="{E6FE96E0-1A52-4511-96A9-02AD8568EB73}" dt="2018-05-10T06:01:08.378" v="12330" actId="20577"/>
          <ac:spMkLst>
            <pc:docMk/>
            <pc:sldMk cId="1742179920" sldId="294"/>
            <ac:spMk id="9" creationId="{22B752A9-10F7-492F-93E8-60CF5ABE486D}"/>
          </ac:spMkLst>
        </pc:spChg>
        <pc:spChg chg="add mod">
          <ac:chgData name="Андрей Плотников" userId="9627f712c13a3bae" providerId="LiveId" clId="{E6FE96E0-1A52-4511-96A9-02AD8568EB73}" dt="2018-05-10T06:04:12.367" v="12544" actId="113"/>
          <ac:spMkLst>
            <pc:docMk/>
            <pc:sldMk cId="1742179920" sldId="294"/>
            <ac:spMk id="10" creationId="{3C99B382-A7D1-4D96-87DD-951CCC7D92E6}"/>
          </ac:spMkLst>
        </pc:spChg>
        <pc:spChg chg="add mod">
          <ac:chgData name="Андрей Плотников" userId="9627f712c13a3bae" providerId="LiveId" clId="{E6FE96E0-1A52-4511-96A9-02AD8568EB73}" dt="2018-05-10T06:05:46.879" v="12665" actId="1076"/>
          <ac:spMkLst>
            <pc:docMk/>
            <pc:sldMk cId="1742179920" sldId="294"/>
            <ac:spMk id="11" creationId="{85A2F441-7963-4470-AD91-DA2041F47D4B}"/>
          </ac:spMkLst>
        </pc:spChg>
        <pc:spChg chg="del">
          <ac:chgData name="Андрей Плотников" userId="9627f712c13a3bae" providerId="LiveId" clId="{E6FE96E0-1A52-4511-96A9-02AD8568EB73}" dt="2018-05-10T05:56:03.029" v="12000" actId="478"/>
          <ac:spMkLst>
            <pc:docMk/>
            <pc:sldMk cId="1742179920" sldId="294"/>
            <ac:spMk id="12" creationId="{1D737711-0997-43EF-ACDF-4C7E5CD8FF6A}"/>
          </ac:spMkLst>
        </pc:spChg>
      </pc:sldChg>
      <pc:sldChg chg="addSp modSp add mod setBg">
        <pc:chgData name="Андрей Плотников" userId="9627f712c13a3bae" providerId="LiveId" clId="{E6FE96E0-1A52-4511-96A9-02AD8568EB73}" dt="2018-05-10T06:42:19.636" v="12839" actId="732"/>
        <pc:sldMkLst>
          <pc:docMk/>
          <pc:sldMk cId="296427728" sldId="295"/>
        </pc:sldMkLst>
        <pc:picChg chg="add mod modCrop">
          <ac:chgData name="Андрей Плотников" userId="9627f712c13a3bae" providerId="LiveId" clId="{E6FE96E0-1A52-4511-96A9-02AD8568EB73}" dt="2018-05-10T06:42:19.636" v="12839" actId="732"/>
          <ac:picMkLst>
            <pc:docMk/>
            <pc:sldMk cId="296427728" sldId="295"/>
            <ac:picMk id="3074" creationId="{FF889FD5-90BC-4F42-9360-F635E7A864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49321-9F8D-4E01-B1D5-75A10CE75F1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B174A-197C-488E-A2CC-45AF91302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7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97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15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4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02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Узел-координатор – узел, обрабатывающий запрос</a:t>
            </a:r>
          </a:p>
          <a:p>
            <a:r>
              <a:rPr lang="ru-RU" dirty="0"/>
              <a:t>Как правило – один из первых в списке предпочтений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8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44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0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4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34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Логирование - узел, обслуживающий запрос, записывает изменение членства в хранилище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7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1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8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одновременном добавлении А и В, возможно они не будут знать друг друга</a:t>
            </a:r>
          </a:p>
          <a:p>
            <a:r>
              <a:rPr lang="ru-RU" dirty="0"/>
              <a:t>Чтобы избежать этого, есть узлы-первоисточники, о которых знают все</a:t>
            </a:r>
          </a:p>
          <a:p>
            <a:r>
              <a:rPr lang="ru-RU" dirty="0"/>
              <a:t>Узлы-первоисточники  - обычные узлы </a:t>
            </a:r>
            <a:r>
              <a:rPr lang="en-US" dirty="0"/>
              <a:t>Dynamo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7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549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29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64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25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1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Исправление при чтении – обновление устаревших версий </a:t>
            </a:r>
          </a:p>
          <a:p>
            <a:r>
              <a:rPr lang="ru-RU" dirty="0"/>
              <a:t>(если были обнаружены в ответах с узлов)</a:t>
            </a:r>
          </a:p>
          <a:p>
            <a:endParaRPr lang="ru-RU" dirty="0"/>
          </a:p>
          <a:p>
            <a:r>
              <a:rPr lang="ru-RU" dirty="0"/>
              <a:t>Узел-координатор – узел, которые ответил быстрее всех на предыдущий запрос на чтение (данные хранятся в контексте)</a:t>
            </a:r>
          </a:p>
          <a:p>
            <a:r>
              <a:rPr lang="ru-RU" dirty="0"/>
              <a:t>Это увеличивает шансы получить согласованность (читай то, что записал)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33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52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080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6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То, что есть на самом деле</a:t>
            </a:r>
          </a:p>
          <a:p>
            <a:endParaRPr lang="ru-RU" dirty="0"/>
          </a:p>
          <a:p>
            <a:r>
              <a:rPr lang="en-US" dirty="0"/>
              <a:t>ACID:</a:t>
            </a:r>
            <a:endParaRPr lang="ru-RU" dirty="0"/>
          </a:p>
          <a:p>
            <a:r>
              <a:rPr lang="ru-RU" dirty="0"/>
              <a:t>Гарантия </a:t>
            </a:r>
            <a:r>
              <a:rPr lang="en-US" dirty="0"/>
              <a:t>ACID</a:t>
            </a:r>
            <a:r>
              <a:rPr lang="ru-RU" dirty="0"/>
              <a:t> даёт низкую доступность</a:t>
            </a:r>
          </a:p>
          <a:p>
            <a:r>
              <a:rPr lang="en-US" dirty="0"/>
              <a:t>Dynamo </a:t>
            </a:r>
            <a:r>
              <a:rPr lang="ru-RU" dirty="0"/>
              <a:t>за доступность в ущерб согласованности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Модель запросов:</a:t>
            </a:r>
          </a:p>
          <a:p>
            <a:r>
              <a:rPr lang="ru-RU" dirty="0"/>
              <a:t>Состояние в виде </a:t>
            </a:r>
            <a:r>
              <a:rPr lang="en-US" dirty="0"/>
              <a:t>blob</a:t>
            </a:r>
            <a:r>
              <a:rPr lang="ru-RU" dirty="0"/>
              <a:t> (бинарного объекта)</a:t>
            </a:r>
          </a:p>
          <a:p>
            <a:r>
              <a:rPr lang="ru-RU" dirty="0"/>
              <a:t>Крайне малые объекты (</a:t>
            </a:r>
            <a:r>
              <a:rPr lang="en-US" dirty="0"/>
              <a:t>~</a:t>
            </a:r>
            <a:r>
              <a:rPr lang="ru-RU" dirty="0"/>
              <a:t>1 Мб)</a:t>
            </a:r>
          </a:p>
          <a:p>
            <a:endParaRPr lang="ru-RU" dirty="0"/>
          </a:p>
          <a:p>
            <a:r>
              <a:rPr lang="ru-RU" dirty="0"/>
              <a:t>Экономическая эффективность:</a:t>
            </a:r>
          </a:p>
          <a:p>
            <a:r>
              <a:rPr lang="ru-RU" dirty="0"/>
              <a:t>Гарантия 300 </a:t>
            </a:r>
            <a:r>
              <a:rPr lang="ru-RU" dirty="0" err="1"/>
              <a:t>мс</a:t>
            </a:r>
            <a:r>
              <a:rPr lang="ru-RU" dirty="0"/>
              <a:t> для 99.9% всех запросов с пиковой нагрузкой 500 зап./с</a:t>
            </a:r>
          </a:p>
          <a:p>
            <a:endParaRPr lang="ru-RU" dirty="0"/>
          </a:p>
          <a:p>
            <a:r>
              <a:rPr lang="ru-RU" dirty="0"/>
              <a:t>Дополнительное допущение:</a:t>
            </a:r>
          </a:p>
          <a:p>
            <a:r>
              <a:rPr lang="ru-RU" dirty="0"/>
              <a:t>Нет проверки на безопасность (авторизация)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070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1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63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22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Токен отвечает виртуальному узлу</a:t>
            </a:r>
          </a:p>
          <a:p>
            <a:r>
              <a:rPr lang="ru-RU" dirty="0"/>
              <a:t>Физический узел – сегмент кольца, содержащий несколько виртуальных узлов (или 1)</a:t>
            </a:r>
          </a:p>
          <a:p>
            <a:endParaRPr lang="ru-RU" dirty="0"/>
          </a:p>
          <a:p>
            <a:r>
              <a:rPr lang="ru-RU" dirty="0"/>
              <a:t>A, B, C и изображают три уникальных узла</a:t>
            </a:r>
          </a:p>
          <a:p>
            <a:r>
              <a:rPr lang="ru-RU" dirty="0"/>
              <a:t>Заштрихованная область показывает диапазон ключей</a:t>
            </a:r>
          </a:p>
          <a:p>
            <a:r>
              <a:rPr lang="ru-RU" dirty="0"/>
              <a:t>Темные стрелки указывают на положения токенов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354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Сканирование делать трудно (ресурсоёмкие)</a:t>
            </a:r>
          </a:p>
          <a:p>
            <a:r>
              <a:rPr lang="ru-RU" dirty="0"/>
              <a:t>Значит надо делать в фоне</a:t>
            </a:r>
          </a:p>
          <a:p>
            <a:r>
              <a:rPr lang="ru-RU" dirty="0"/>
              <a:t>Инициализация нового узла шла </a:t>
            </a:r>
            <a:r>
              <a:rPr lang="en-US" dirty="0"/>
              <a:t>~</a:t>
            </a:r>
            <a:r>
              <a:rPr lang="ru-RU" dirty="0"/>
              <a:t>1 день</a:t>
            </a:r>
          </a:p>
          <a:p>
            <a:endParaRPr lang="ru-RU" dirty="0"/>
          </a:p>
          <a:p>
            <a:r>
              <a:rPr lang="ru-RU" dirty="0"/>
              <a:t>Необходимо добавить больше узлов для обработки нагрузки</a:t>
            </a:r>
          </a:p>
          <a:p>
            <a:r>
              <a:rPr lang="ru-RU" dirty="0"/>
              <a:t>Нельзя добавить узлы, не затрагивая сегментирование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0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жесткой связи между разделами и их физическим размещением</a:t>
            </a:r>
          </a:p>
          <a:p>
            <a:endParaRPr lang="ru-RU" dirty="0"/>
          </a:p>
          <a:p>
            <a:r>
              <a:rPr lang="ru-RU" dirty="0"/>
              <a:t>Есть возможность изменения схемы физического размещения разделов на ходу.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52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30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стратегии 3 лучше эффективность и уменьшение данных о членстве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107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11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77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То, чего добивались инженеры</a:t>
            </a:r>
          </a:p>
          <a:p>
            <a:endParaRPr lang="ru-RU" dirty="0"/>
          </a:p>
          <a:p>
            <a:r>
              <a:rPr lang="ru-RU" dirty="0"/>
              <a:t>Разрешение конфликтов:</a:t>
            </a:r>
          </a:p>
          <a:p>
            <a:r>
              <a:rPr lang="ru-RU" dirty="0"/>
              <a:t>Можно разрешать при записи и при чтении (в динамо при чтении)</a:t>
            </a:r>
          </a:p>
          <a:p>
            <a:r>
              <a:rPr lang="ru-RU" dirty="0"/>
              <a:t>Может разрешать хранилище и клиент (в динамо, если хочешь может клиент, иначе на стороне системы «побеждает последняя запись»)</a:t>
            </a:r>
          </a:p>
          <a:p>
            <a:endParaRPr lang="ru-RU" dirty="0"/>
          </a:p>
          <a:p>
            <a:r>
              <a:rPr lang="ru-RU" dirty="0"/>
              <a:t>Симметричность:</a:t>
            </a:r>
          </a:p>
          <a:p>
            <a:r>
              <a:rPr lang="ru-RU" dirty="0"/>
              <a:t>Одинаковые наборы функций для каждого узла</a:t>
            </a:r>
          </a:p>
          <a:p>
            <a:endParaRPr lang="ru-RU" dirty="0"/>
          </a:p>
          <a:p>
            <a:r>
              <a:rPr lang="ru-RU" dirty="0"/>
              <a:t>Гетерогенность:</a:t>
            </a:r>
          </a:p>
          <a:p>
            <a:r>
              <a:rPr lang="ru-RU" dirty="0"/>
              <a:t>Распределение нагрузки пропорционально мощности сервера</a:t>
            </a:r>
          </a:p>
          <a:p>
            <a:endParaRPr lang="ru-RU" dirty="0"/>
          </a:p>
          <a:p>
            <a:r>
              <a:rPr lang="ru-RU" dirty="0"/>
              <a:t>Инкрементальная масштабируемость:</a:t>
            </a:r>
          </a:p>
          <a:p>
            <a:r>
              <a:rPr lang="ru-RU" dirty="0"/>
              <a:t>Добавление и удаление узлов с минимальным влиянием</a:t>
            </a:r>
          </a:p>
          <a:p>
            <a:endParaRPr lang="ru-RU" dirty="0"/>
          </a:p>
          <a:p>
            <a:r>
              <a:rPr lang="ru-RU" dirty="0"/>
              <a:t>Децентрализация:</a:t>
            </a:r>
          </a:p>
          <a:p>
            <a:r>
              <a:rPr lang="ru-RU" dirty="0"/>
              <a:t>Централизованное управление приводит к простою</a:t>
            </a:r>
          </a:p>
          <a:p>
            <a:r>
              <a:rPr lang="ru-RU" dirty="0"/>
              <a:t>Иначе получаем масштабируемость и высокую доступность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868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59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9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2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81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82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174A-197C-488E-A2CC-45AF91302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28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1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2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0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0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6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2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6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E7A1-507F-40DE-B03C-E2ACF69F2A52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B4CC-BEA6-4985-A844-C4363B2EA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4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199F-DB6E-4BF8-8D82-810B9EC73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  <a:ea typeface="NSimSun" panose="02010609030101010101" pitchFamily="49" charset="-122"/>
              </a:rPr>
              <a:t>- </a:t>
            </a:r>
            <a:r>
              <a:rPr lang="en-US" dirty="0">
                <a:latin typeface="Century Gothic" panose="020B0502020202020204" pitchFamily="34" charset="0"/>
                <a:ea typeface="NSimSun" panose="02010609030101010101" pitchFamily="49" charset="-122"/>
              </a:rPr>
              <a:t>Amazon Dynamo</a:t>
            </a:r>
            <a:r>
              <a:rPr lang="ru-RU" dirty="0">
                <a:latin typeface="Century Gothic" panose="020B0502020202020204" pitchFamily="34" charset="0"/>
                <a:ea typeface="NSimSun" panose="02010609030101010101" pitchFamily="49" charset="-122"/>
              </a:rPr>
              <a:t> -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23747-6D92-4BBA-B802-7FE1E0524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  <a:ea typeface="NSimSun" panose="02010609030101010101" pitchFamily="49" charset="-122"/>
              </a:rPr>
              <a:t>высокодоступное хранилище данных ключ-значение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95536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Репликация данных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://s3.amazonaws.com/wernervogels/public/sosp/sosp-figure2-small.png">
            <a:extLst>
              <a:ext uri="{FF2B5EF4-FFF2-40B4-BE49-F238E27FC236}">
                <a16:creationId xmlns:a16="http://schemas.microsoft.com/office/drawing/2014/main" id="{BD6FC8FD-7C50-4A14-BD0F-766298C8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8665"/>
            <a:ext cx="5119255" cy="405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1F533-8995-4D89-9626-B3F7FB9D8A57}"/>
              </a:ext>
            </a:extLst>
          </p:cNvPr>
          <p:cNvSpPr txBox="1"/>
          <p:nvPr/>
        </p:nvSpPr>
        <p:spPr>
          <a:xfrm>
            <a:off x="6096000" y="1979014"/>
            <a:ext cx="62345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N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4983F-A253-4FDF-826C-EE3002A3D826}"/>
              </a:ext>
            </a:extLst>
          </p:cNvPr>
          <p:cNvSpPr txBox="1"/>
          <p:nvPr/>
        </p:nvSpPr>
        <p:spPr>
          <a:xfrm>
            <a:off x="6858000" y="2039477"/>
            <a:ext cx="435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параметр системы: </a:t>
            </a:r>
          </a:p>
          <a:p>
            <a:r>
              <a:rPr lang="ru-RU" dirty="0">
                <a:latin typeface="Century Gothic" panose="020B0502020202020204" pitchFamily="34" charset="0"/>
              </a:rPr>
              <a:t>     </a:t>
            </a:r>
            <a:r>
              <a:rPr lang="ru-RU" b="1" dirty="0">
                <a:latin typeface="Century Gothic" panose="020B0502020202020204" pitchFamily="34" charset="0"/>
              </a:rPr>
              <a:t>число копий каждого узла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6230C-B2F5-4436-85E5-B358307438E1}"/>
              </a:ext>
            </a:extLst>
          </p:cNvPr>
          <p:cNvSpPr txBox="1"/>
          <p:nvPr/>
        </p:nvSpPr>
        <p:spPr>
          <a:xfrm>
            <a:off x="6096000" y="3059668"/>
            <a:ext cx="1496291" cy="4616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entury Gothic" panose="020B0502020202020204" pitchFamily="34" charset="0"/>
              </a:rPr>
              <a:t> Узел</a:t>
            </a:r>
            <a:r>
              <a:rPr lang="en-US" sz="2400" dirty="0">
                <a:latin typeface="Century Gothic" panose="020B0502020202020204" pitchFamily="34" charset="0"/>
              </a:rPr>
              <a:t> B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4C995-7E6C-4850-8742-63CBE8B62BF7}"/>
              </a:ext>
            </a:extLst>
          </p:cNvPr>
          <p:cNvSpPr txBox="1"/>
          <p:nvPr/>
        </p:nvSpPr>
        <p:spPr>
          <a:xfrm>
            <a:off x="8778585" y="3664359"/>
            <a:ext cx="1499753" cy="4616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entury Gothic" panose="020B0502020202020204" pitchFamily="34" charset="0"/>
              </a:rPr>
              <a:t> Узел </a:t>
            </a:r>
            <a:r>
              <a:rPr lang="en-US" sz="2400" dirty="0">
                <a:latin typeface="Century Gothic" panose="020B0502020202020204" pitchFamily="34" charset="0"/>
              </a:rPr>
              <a:t>C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9F69A-96DF-47E6-927C-7B472F3AF048}"/>
              </a:ext>
            </a:extLst>
          </p:cNvPr>
          <p:cNvSpPr txBox="1"/>
          <p:nvPr/>
        </p:nvSpPr>
        <p:spPr>
          <a:xfrm>
            <a:off x="8046026" y="3105834"/>
            <a:ext cx="29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список предпочтений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E820C-D0E5-49DE-ADFF-7AB38B4E51F2}"/>
              </a:ext>
            </a:extLst>
          </p:cNvPr>
          <p:cNvSpPr txBox="1"/>
          <p:nvPr/>
        </p:nvSpPr>
        <p:spPr>
          <a:xfrm>
            <a:off x="8778585" y="4335525"/>
            <a:ext cx="1499753" cy="4616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entury Gothic" panose="020B0502020202020204" pitchFamily="34" charset="0"/>
              </a:rPr>
              <a:t> Узел </a:t>
            </a:r>
            <a:r>
              <a:rPr lang="en-US" sz="2400" dirty="0">
                <a:latin typeface="Century Gothic" panose="020B0502020202020204" pitchFamily="34" charset="0"/>
              </a:rPr>
              <a:t>D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4A771-F4FA-4B41-8095-E900E7D88FC9}"/>
              </a:ext>
            </a:extLst>
          </p:cNvPr>
          <p:cNvSpPr txBox="1"/>
          <p:nvPr/>
        </p:nvSpPr>
        <p:spPr>
          <a:xfrm>
            <a:off x="8778584" y="5006691"/>
            <a:ext cx="1499753" cy="4616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entury Gothic" panose="020B0502020202020204" pitchFamily="34" charset="0"/>
              </a:rPr>
              <a:t> Узел </a:t>
            </a:r>
            <a:r>
              <a:rPr lang="en-US" sz="2400" dirty="0">
                <a:latin typeface="Century Gothic" panose="020B0502020202020204" pitchFamily="34" charset="0"/>
              </a:rPr>
              <a:t>E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68939-7A37-457E-A3FA-5EE1DCD6CB4C}"/>
              </a:ext>
            </a:extLst>
          </p:cNvPr>
          <p:cNvSpPr txBox="1"/>
          <p:nvPr/>
        </p:nvSpPr>
        <p:spPr>
          <a:xfrm>
            <a:off x="8778584" y="5677857"/>
            <a:ext cx="1499753" cy="4616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…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7175925-A3B7-40B5-B317-D83784ACED0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592291" y="3290501"/>
            <a:ext cx="1186294" cy="60469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CAAF230-2292-4B4F-ADF3-451769B32D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592291" y="3290501"/>
            <a:ext cx="1186294" cy="127585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0DE1F95-A958-4074-A894-E5852A6B4DA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592291" y="3290501"/>
            <a:ext cx="1186293" cy="194702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F22CF36-517D-431B-8E1E-325132996BB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592291" y="3290501"/>
            <a:ext cx="1186293" cy="261818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4E4C93F1-A9B8-442A-9EA0-DAE736FEBE9D}"/>
              </a:ext>
            </a:extLst>
          </p:cNvPr>
          <p:cNvSpPr/>
          <p:nvPr/>
        </p:nvSpPr>
        <p:spPr>
          <a:xfrm>
            <a:off x="10515599" y="3664359"/>
            <a:ext cx="263237" cy="113283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8946A-CBF9-4659-BACF-6EFC5BD64CC0}"/>
              </a:ext>
            </a:extLst>
          </p:cNvPr>
          <p:cNvSpPr txBox="1"/>
          <p:nvPr/>
        </p:nvSpPr>
        <p:spPr>
          <a:xfrm>
            <a:off x="10851573" y="3999941"/>
            <a:ext cx="10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 = 2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  <p:bldP spid="11" grpId="0" animBg="1"/>
      <p:bldP spid="12" grpId="0" animBg="1"/>
      <p:bldP spid="13" grpId="0" animBg="1"/>
      <p:bldP spid="21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Версии данных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A0BDE-7813-4A5B-AA9C-544520618EA2}"/>
              </a:ext>
            </a:extLst>
          </p:cNvPr>
          <p:cNvSpPr txBox="1"/>
          <p:nvPr/>
        </p:nvSpPr>
        <p:spPr>
          <a:xfrm>
            <a:off x="2237509" y="1690688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Каждая правка объекта -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неизменяемая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версия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BE687-75E5-459E-85B2-41DAC9F82968}"/>
              </a:ext>
            </a:extLst>
          </p:cNvPr>
          <p:cNvSpPr txBox="1"/>
          <p:nvPr/>
        </p:nvSpPr>
        <p:spPr>
          <a:xfrm>
            <a:off x="2237509" y="2166596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Вместе с каждым объектом хранятся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векторные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часы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963E26-8A99-4468-8F0D-1FB61A591B45}"/>
              </a:ext>
            </a:extLst>
          </p:cNvPr>
          <p:cNvSpPr txBox="1"/>
          <p:nvPr/>
        </p:nvSpPr>
        <p:spPr>
          <a:xfrm>
            <a:off x="2237509" y="3870312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Операция обновления данных: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25CE9-0AE5-4D6B-B1B9-3866870327BC}"/>
              </a:ext>
            </a:extLst>
          </p:cNvPr>
          <p:cNvSpPr txBox="1"/>
          <p:nvPr/>
        </p:nvSpPr>
        <p:spPr>
          <a:xfrm>
            <a:off x="1634836" y="4798118"/>
            <a:ext cx="224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Чтение объекта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B9568-DFFC-41F5-910C-450665920134}"/>
              </a:ext>
            </a:extLst>
          </p:cNvPr>
          <p:cNvSpPr txBox="1"/>
          <p:nvPr/>
        </p:nvSpPr>
        <p:spPr>
          <a:xfrm>
            <a:off x="4627418" y="4659619"/>
            <a:ext cx="29371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Выбор версии для обновления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4AC603-8B5B-49D0-9CD0-1C3412BCF077}"/>
              </a:ext>
            </a:extLst>
          </p:cNvPr>
          <p:cNvSpPr txBox="1"/>
          <p:nvPr/>
        </p:nvSpPr>
        <p:spPr>
          <a:xfrm>
            <a:off x="8312727" y="4798118"/>
            <a:ext cx="224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Запись объекта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40EA0E8-188A-4933-9A5C-4771219A6C2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3879273" y="4982784"/>
            <a:ext cx="748145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0BEFEBD-0E0D-4021-9A32-3176E6DF902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7564580" y="4982784"/>
            <a:ext cx="748147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8D155D-CAD4-482B-AAA7-CDD1D42EF9AA}"/>
              </a:ext>
            </a:extLst>
          </p:cNvPr>
          <p:cNvSpPr txBox="1"/>
          <p:nvPr/>
        </p:nvSpPr>
        <p:spPr>
          <a:xfrm>
            <a:off x="2237508" y="2647241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Размер вектора не более 10 для каждого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2461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2" grpId="0"/>
      <p:bldP spid="23" grpId="0" animBg="1"/>
      <p:bldP spid="26" grpId="0" animBg="1"/>
      <p:bldP spid="27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3.amazonaws.com/wernervogels/public/sosp/sosp-figure3-small.png">
            <a:extLst>
              <a:ext uri="{FF2B5EF4-FFF2-40B4-BE49-F238E27FC236}">
                <a16:creationId xmlns:a16="http://schemas.microsoft.com/office/drawing/2014/main" id="{8AAC0306-736E-4588-972D-3FB04BE3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28" y="706582"/>
            <a:ext cx="3830782" cy="547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50556-0043-4EEC-AA8B-E76F3335A28E}"/>
              </a:ext>
            </a:extLst>
          </p:cNvPr>
          <p:cNvSpPr txBox="1"/>
          <p:nvPr/>
        </p:nvSpPr>
        <p:spPr>
          <a:xfrm>
            <a:off x="4845626" y="958380"/>
            <a:ext cx="69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- Запись объекта была обработана узлом </a:t>
            </a:r>
            <a:r>
              <a:rPr lang="en-US" dirty="0" err="1">
                <a:latin typeface="Century Gothic" panose="020B0502020202020204" pitchFamily="34" charset="0"/>
              </a:rPr>
              <a:t>Sx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A58FC-A96E-4990-8905-0707C252B841}"/>
              </a:ext>
            </a:extLst>
          </p:cNvPr>
          <p:cNvSpPr txBox="1"/>
          <p:nvPr/>
        </p:nvSpPr>
        <p:spPr>
          <a:xfrm>
            <a:off x="4845626" y="1526416"/>
            <a:ext cx="69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- Версия объекта, со связанными часами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89358-1D57-412C-A260-25411120C7F3}"/>
              </a:ext>
            </a:extLst>
          </p:cNvPr>
          <p:cNvSpPr txBox="1"/>
          <p:nvPr/>
        </p:nvSpPr>
        <p:spPr>
          <a:xfrm>
            <a:off x="4845626" y="2152286"/>
            <a:ext cx="69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- Перезапись объекта, обработанная узлом </a:t>
            </a:r>
            <a:r>
              <a:rPr lang="en-US" dirty="0" err="1">
                <a:latin typeface="Century Gothic" panose="020B0502020202020204" pitchFamily="34" charset="0"/>
              </a:rPr>
              <a:t>Sx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392F0-7C55-4266-A8D6-C27F3F78E570}"/>
              </a:ext>
            </a:extLst>
          </p:cNvPr>
          <p:cNvSpPr txBox="1"/>
          <p:nvPr/>
        </p:nvSpPr>
        <p:spPr>
          <a:xfrm>
            <a:off x="4845626" y="2939579"/>
            <a:ext cx="69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- Версия объекта, с обновленными часами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EEBD5-8B5A-4C5B-A6AC-F26841E6338B}"/>
              </a:ext>
            </a:extLst>
          </p:cNvPr>
          <p:cNvSpPr txBox="1"/>
          <p:nvPr/>
        </p:nvSpPr>
        <p:spPr>
          <a:xfrm>
            <a:off x="4845626" y="3549090"/>
            <a:ext cx="694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Два клиента одновременно делают перезапись</a:t>
            </a:r>
          </a:p>
          <a:p>
            <a:r>
              <a:rPr lang="ru-RU" dirty="0">
                <a:latin typeface="Century Gothic" panose="020B0502020202020204" pitchFamily="34" charset="0"/>
              </a:rPr>
              <a:t>Запросы обрабатываются, соответственно, узлами </a:t>
            </a:r>
            <a:r>
              <a:rPr lang="en-US" dirty="0">
                <a:latin typeface="Century Gothic" panose="020B0502020202020204" pitchFamily="34" charset="0"/>
              </a:rPr>
              <a:t>Sy </a:t>
            </a:r>
            <a:r>
              <a:rPr lang="ru-RU" dirty="0">
                <a:latin typeface="Century Gothic" panose="020B0502020202020204" pitchFamily="34" charset="0"/>
              </a:rPr>
              <a:t>и </a:t>
            </a:r>
            <a:r>
              <a:rPr lang="en-US" dirty="0" err="1">
                <a:latin typeface="Century Gothic" panose="020B0502020202020204" pitchFamily="34" charset="0"/>
              </a:rPr>
              <a:t>Sz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B56A8-ED38-4996-B582-26DC2C42F5FA}"/>
              </a:ext>
            </a:extLst>
          </p:cNvPr>
          <p:cNvSpPr txBox="1"/>
          <p:nvPr/>
        </p:nvSpPr>
        <p:spPr>
          <a:xfrm>
            <a:off x="4845626" y="4435600"/>
            <a:ext cx="694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Две версии объекта, хранящиеся на 2 узлах (</a:t>
            </a:r>
            <a:r>
              <a:rPr lang="en-US" dirty="0">
                <a:latin typeface="Century Gothic" panose="020B0502020202020204" pitchFamily="34" charset="0"/>
              </a:rPr>
              <a:t>Sy </a:t>
            </a:r>
            <a:r>
              <a:rPr lang="ru-RU" dirty="0">
                <a:latin typeface="Century Gothic" panose="020B0502020202020204" pitchFamily="34" charset="0"/>
              </a:rPr>
              <a:t>и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Sz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</a:p>
          <a:p>
            <a:r>
              <a:rPr lang="ru-RU" dirty="0">
                <a:latin typeface="Century Gothic" panose="020B0502020202020204" pitchFamily="34" charset="0"/>
              </a:rPr>
              <a:t>Для каждого узла свои часы, но с общей частью </a:t>
            </a:r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Sx</a:t>
            </a:r>
            <a:r>
              <a:rPr lang="en-US" dirty="0">
                <a:latin typeface="Century Gothic" panose="020B0502020202020204" pitchFamily="34" charset="0"/>
              </a:rPr>
              <a:t>, 2]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033E7-232E-40AF-BE08-97838CB1BD4B}"/>
              </a:ext>
            </a:extLst>
          </p:cNvPr>
          <p:cNvSpPr txBox="1"/>
          <p:nvPr/>
        </p:nvSpPr>
        <p:spPr>
          <a:xfrm>
            <a:off x="4845626" y="5331584"/>
            <a:ext cx="694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- </a:t>
            </a:r>
            <a:r>
              <a:rPr lang="en-US" dirty="0" err="1">
                <a:latin typeface="Century Gothic" panose="020B0502020202020204" pitchFamily="34" charset="0"/>
              </a:rPr>
              <a:t>Sx</a:t>
            </a:r>
            <a:r>
              <a:rPr lang="ru-RU" dirty="0">
                <a:latin typeface="Century Gothic" panose="020B0502020202020204" pitchFamily="34" charset="0"/>
              </a:rPr>
              <a:t> обрабатывает новый запрос на перезапись с суммарными часами для </a:t>
            </a:r>
            <a:r>
              <a:rPr lang="en-US" dirty="0">
                <a:latin typeface="Century Gothic" panose="020B0502020202020204" pitchFamily="34" charset="0"/>
              </a:rPr>
              <a:t>D3 </a:t>
            </a:r>
            <a:r>
              <a:rPr lang="ru-RU" dirty="0">
                <a:latin typeface="Century Gothic" panose="020B0502020202020204" pitchFamily="34" charset="0"/>
              </a:rPr>
              <a:t>и </a:t>
            </a:r>
            <a:r>
              <a:rPr lang="en-US" dirty="0">
                <a:latin typeface="Century Gothic" panose="020B0502020202020204" pitchFamily="34" charset="0"/>
              </a:rPr>
              <a:t>D4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4D167-2EFF-426A-B01A-441EA8F67F27}"/>
              </a:ext>
            </a:extLst>
          </p:cNvPr>
          <p:cNvSpPr txBox="1"/>
          <p:nvPr/>
        </p:nvSpPr>
        <p:spPr>
          <a:xfrm>
            <a:off x="4845626" y="5994462"/>
            <a:ext cx="69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- Сохранение новой версии, с согласованными часами</a:t>
            </a:r>
          </a:p>
        </p:txBody>
      </p:sp>
    </p:spTree>
    <p:extLst>
      <p:ext uri="{BB962C8B-B14F-4D97-AF65-F5344CB8AC3E}">
        <p14:creationId xmlns:p14="http://schemas.microsoft.com/office/powerpoint/2010/main" val="17205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Выполнение операций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8E177-8F54-49DC-BD19-C4D5CD7E1B01}"/>
              </a:ext>
            </a:extLst>
          </p:cNvPr>
          <p:cNvSpPr txBox="1"/>
          <p:nvPr/>
        </p:nvSpPr>
        <p:spPr>
          <a:xfrm>
            <a:off x="4627419" y="1753078"/>
            <a:ext cx="2937162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dirty="0">
                <a:latin typeface="Century Gothic" panose="020B0502020202020204" pitchFamily="34" charset="0"/>
              </a:rPr>
              <a:t>СТРАТЕГИИ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A7054-67AD-4FE0-B2DB-EEA574692CBB}"/>
              </a:ext>
            </a:extLst>
          </p:cNvPr>
          <p:cNvSpPr txBox="1"/>
          <p:nvPr/>
        </p:nvSpPr>
        <p:spPr>
          <a:xfrm>
            <a:off x="1184638" y="2863004"/>
            <a:ext cx="49113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Балансировщик нагрузки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Не надо реализовывать (предоставляется на стороне </a:t>
            </a:r>
            <a:r>
              <a:rPr lang="en-US" dirty="0">
                <a:latin typeface="Century Gothic" panose="020B0502020202020204" pitchFamily="34" charset="0"/>
              </a:rPr>
              <a:t>Dynamo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5237F-742F-4913-9E2D-08A4916BED89}"/>
              </a:ext>
            </a:extLst>
          </p:cNvPr>
          <p:cNvSpPr txBox="1"/>
          <p:nvPr/>
        </p:nvSpPr>
        <p:spPr>
          <a:xfrm>
            <a:off x="6096000" y="2863004"/>
            <a:ext cx="49113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Самостоятельный выбор узла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Существенно может уменьшить время отклика (нет перенаправлении)</a:t>
            </a: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12D846B0-681E-4D3F-B340-D14B5027534E}"/>
              </a:ext>
            </a:extLst>
          </p:cNvPr>
          <p:cNvCxnSpPr>
            <a:stCxn id="12" idx="1"/>
            <a:endCxn id="13" idx="0"/>
          </p:cNvCxnSpPr>
          <p:nvPr/>
        </p:nvCxnSpPr>
        <p:spPr>
          <a:xfrm rot="10800000" flipV="1">
            <a:off x="3640319" y="2059078"/>
            <a:ext cx="987100" cy="803926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B99D3316-F8A8-4C56-81DC-C6528480F5EB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7564581" y="2059078"/>
            <a:ext cx="987100" cy="803926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5AC9C2-3380-445B-90C2-5E28AC4FDED3}"/>
              </a:ext>
            </a:extLst>
          </p:cNvPr>
          <p:cNvSpPr txBox="1"/>
          <p:nvPr/>
        </p:nvSpPr>
        <p:spPr>
          <a:xfrm>
            <a:off x="4627419" y="4797720"/>
            <a:ext cx="29371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УЗЕЛ - КООРДИНАТОР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B6739966-C37E-4A26-AD52-EE1003598DDE}"/>
              </a:ext>
            </a:extLst>
          </p:cNvPr>
          <p:cNvCxnSpPr>
            <a:stCxn id="13" idx="2"/>
            <a:endCxn id="21" idx="1"/>
          </p:cNvCxnSpPr>
          <p:nvPr/>
        </p:nvCxnSpPr>
        <p:spPr>
          <a:xfrm rot="16200000" flipH="1">
            <a:off x="3828231" y="4183197"/>
            <a:ext cx="611277" cy="987100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A501547C-A566-4D69-8DC8-0AB23EDDB54D}"/>
              </a:ext>
            </a:extLst>
          </p:cNvPr>
          <p:cNvCxnSpPr>
            <a:cxnSpLocks/>
            <a:stCxn id="15" idx="2"/>
            <a:endCxn id="21" idx="3"/>
          </p:cNvCxnSpPr>
          <p:nvPr/>
        </p:nvCxnSpPr>
        <p:spPr>
          <a:xfrm rot="5400000">
            <a:off x="7752493" y="4183197"/>
            <a:ext cx="611277" cy="987100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7A8553-3D17-40AB-A15C-19456C2EA226}"/>
              </a:ext>
            </a:extLst>
          </p:cNvPr>
          <p:cNvSpPr txBox="1"/>
          <p:nvPr/>
        </p:nvSpPr>
        <p:spPr>
          <a:xfrm>
            <a:off x="2303318" y="5593663"/>
            <a:ext cx="75853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Выполнение чтения/записи, согласованного с кворумом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B1FF560-20C4-4FD7-BA9C-507A15C28D06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6096000" y="5167052"/>
            <a:ext cx="0" cy="42661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Кворум и </a:t>
            </a:r>
            <a:r>
              <a:rPr lang="en-US" i="1" dirty="0">
                <a:latin typeface="Century Gothic" panose="020B0502020202020204" pitchFamily="34" charset="0"/>
              </a:rPr>
              <a:t>“</a:t>
            </a:r>
            <a:r>
              <a:rPr lang="ru-RU" i="1" dirty="0">
                <a:latin typeface="Century Gothic" panose="020B0502020202020204" pitchFamily="34" charset="0"/>
              </a:rPr>
              <a:t>небрежный</a:t>
            </a:r>
            <a:r>
              <a:rPr lang="en-US" i="1" dirty="0">
                <a:latin typeface="Century Gothic" panose="020B0502020202020204" pitchFamily="34" charset="0"/>
              </a:rPr>
              <a:t>”</a:t>
            </a:r>
            <a:r>
              <a:rPr lang="ru-RU" i="1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кворум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14E87-4C3E-4C2D-AA4E-0F076570F641}"/>
              </a:ext>
            </a:extLst>
          </p:cNvPr>
          <p:cNvSpPr txBox="1"/>
          <p:nvPr/>
        </p:nvSpPr>
        <p:spPr>
          <a:xfrm>
            <a:off x="976746" y="1690688"/>
            <a:ext cx="62345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R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5B5C2-3A0B-4C5C-8934-0CDDD0794631}"/>
              </a:ext>
            </a:extLst>
          </p:cNvPr>
          <p:cNvSpPr txBox="1"/>
          <p:nvPr/>
        </p:nvSpPr>
        <p:spPr>
          <a:xfrm>
            <a:off x="1738746" y="1751151"/>
            <a:ext cx="435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параметр системы: </a:t>
            </a:r>
          </a:p>
          <a:p>
            <a:r>
              <a:rPr lang="ru-RU" dirty="0">
                <a:latin typeface="Century Gothic" panose="020B0502020202020204" pitchFamily="34" charset="0"/>
              </a:rPr>
              <a:t>     </a:t>
            </a:r>
            <a:r>
              <a:rPr lang="ru-RU" b="1" dirty="0">
                <a:latin typeface="Century Gothic" panose="020B0502020202020204" pitchFamily="34" charset="0"/>
              </a:rPr>
              <a:t>число узлов для кворума чтения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B9E1D-2FD4-435D-A56A-7933EA79114B}"/>
              </a:ext>
            </a:extLst>
          </p:cNvPr>
          <p:cNvSpPr txBox="1"/>
          <p:nvPr/>
        </p:nvSpPr>
        <p:spPr>
          <a:xfrm>
            <a:off x="6096000" y="1690688"/>
            <a:ext cx="62345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W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45AC2-5501-42D9-B161-10AE37F1A1DF}"/>
              </a:ext>
            </a:extLst>
          </p:cNvPr>
          <p:cNvSpPr txBox="1"/>
          <p:nvPr/>
        </p:nvSpPr>
        <p:spPr>
          <a:xfrm>
            <a:off x="6858000" y="1751151"/>
            <a:ext cx="435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параметр системы: </a:t>
            </a:r>
          </a:p>
          <a:p>
            <a:r>
              <a:rPr lang="ru-RU" dirty="0">
                <a:latin typeface="Century Gothic" panose="020B0502020202020204" pitchFamily="34" charset="0"/>
              </a:rPr>
              <a:t>     </a:t>
            </a:r>
            <a:r>
              <a:rPr lang="ru-RU" b="1" dirty="0">
                <a:latin typeface="Century Gothic" panose="020B0502020202020204" pitchFamily="34" charset="0"/>
              </a:rPr>
              <a:t>число узлов для кворума записи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17EDC-C403-412D-8CE0-BCB1B5351C3E}"/>
              </a:ext>
            </a:extLst>
          </p:cNvPr>
          <p:cNvSpPr txBox="1"/>
          <p:nvPr/>
        </p:nvSpPr>
        <p:spPr>
          <a:xfrm>
            <a:off x="976746" y="2644284"/>
            <a:ext cx="10238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“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Небрежный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”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 кворум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– вместо опроса всех узлов, опросить только первые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доступных узлов из списка предпочтения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3C1D4-B065-43C5-A764-55BDB3AD2D77}"/>
              </a:ext>
            </a:extLst>
          </p:cNvPr>
          <p:cNvSpPr txBox="1"/>
          <p:nvPr/>
        </p:nvSpPr>
        <p:spPr>
          <a:xfrm>
            <a:off x="2237508" y="3598972"/>
            <a:ext cx="771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Требуемая установка: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       </a:t>
            </a:r>
            <a:r>
              <a:rPr lang="en-US" sz="28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W + R  &gt; N</a:t>
            </a:r>
            <a:r>
              <a:rPr lang="ru-RU" sz="28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endParaRPr lang="ru-RU" sz="2000" b="1" dirty="0">
              <a:latin typeface="Century Gothic" panose="020B0502020202020204" pitchFamily="34" charset="0"/>
              <a:ea typeface="NSimSun" panose="0201060903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71522B-8706-4E0D-8CDC-F3C852983910}"/>
              </a:ext>
            </a:extLst>
          </p:cNvPr>
          <p:cNvSpPr txBox="1"/>
          <p:nvPr/>
        </p:nvSpPr>
        <p:spPr>
          <a:xfrm>
            <a:off x="6095998" y="4843494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Формирование векторных часов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153DC-5E98-4883-8372-D492D738969D}"/>
              </a:ext>
            </a:extLst>
          </p:cNvPr>
          <p:cNvSpPr txBox="1"/>
          <p:nvPr/>
        </p:nvSpPr>
        <p:spPr>
          <a:xfrm>
            <a:off x="6095998" y="5317949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Сохранение локальной копии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F5071-2062-40D7-AF7B-95297F9DEF1A}"/>
              </a:ext>
            </a:extLst>
          </p:cNvPr>
          <p:cNvSpPr txBox="1"/>
          <p:nvPr/>
        </p:nvSpPr>
        <p:spPr>
          <a:xfrm>
            <a:off x="6095998" y="5792404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Оповещение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узлов о перезаписи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74E64F-DBE7-4C1F-98C8-4D2DE63C864C}"/>
              </a:ext>
            </a:extLst>
          </p:cNvPr>
          <p:cNvSpPr txBox="1"/>
          <p:nvPr/>
        </p:nvSpPr>
        <p:spPr>
          <a:xfrm>
            <a:off x="6095997" y="4428195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Действия координатора: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6E54-EBFE-4AA8-BD88-7CF682C1FCEF}"/>
              </a:ext>
            </a:extLst>
          </p:cNvPr>
          <p:cNvSpPr txBox="1"/>
          <p:nvPr/>
        </p:nvSpPr>
        <p:spPr>
          <a:xfrm>
            <a:off x="6095997" y="6263146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Если хотя бы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W-1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ответят, то успех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84F494-F13E-483D-9D61-D0805A6AD58F}"/>
              </a:ext>
            </a:extLst>
          </p:cNvPr>
          <p:cNvSpPr txBox="1"/>
          <p:nvPr/>
        </p:nvSpPr>
        <p:spPr>
          <a:xfrm>
            <a:off x="1115290" y="4431908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Действия координатора: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2D5A39-FABE-4C2E-B0D1-7FFC98F989CA}"/>
              </a:ext>
            </a:extLst>
          </p:cNvPr>
          <p:cNvSpPr txBox="1"/>
          <p:nvPr/>
        </p:nvSpPr>
        <p:spPr>
          <a:xfrm>
            <a:off x="1115290" y="4843494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Запрос версий у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узлов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E9639-4D28-45C2-A919-379ED37F6189}"/>
              </a:ext>
            </a:extLst>
          </p:cNvPr>
          <p:cNvSpPr txBox="1"/>
          <p:nvPr/>
        </p:nvSpPr>
        <p:spPr>
          <a:xfrm>
            <a:off x="1115290" y="5317949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Если не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R-1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ответ, то завершение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13345C-9E18-4845-A5CA-A97728D72C4D}"/>
              </a:ext>
            </a:extLst>
          </p:cNvPr>
          <p:cNvSpPr txBox="1"/>
          <p:nvPr/>
        </p:nvSpPr>
        <p:spPr>
          <a:xfrm>
            <a:off x="1115290" y="5788691"/>
            <a:ext cx="51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Возврат всех несвязанных версий</a:t>
            </a:r>
          </a:p>
        </p:txBody>
      </p:sp>
    </p:spTree>
    <p:extLst>
      <p:ext uri="{BB962C8B-B14F-4D97-AF65-F5344CB8AC3E}">
        <p14:creationId xmlns:p14="http://schemas.microsoft.com/office/powerpoint/2010/main" val="18086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Временная передача ответственности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96622-4CEA-4806-A84B-812FFFD3C9EC}"/>
              </a:ext>
            </a:extLst>
          </p:cNvPr>
          <p:cNvSpPr txBox="1"/>
          <p:nvPr/>
        </p:nvSpPr>
        <p:spPr>
          <a:xfrm>
            <a:off x="1662545" y="1690688"/>
            <a:ext cx="34636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Отключение узла </a:t>
            </a:r>
            <a:r>
              <a:rPr lang="en-US" b="1" dirty="0">
                <a:latin typeface="Century Gothic" panose="020B0502020202020204" pitchFamily="34" charset="0"/>
              </a:rPr>
              <a:t>ND1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DB6F1-5F55-4FC5-B159-02738E49996D}"/>
              </a:ext>
            </a:extLst>
          </p:cNvPr>
          <p:cNvSpPr txBox="1"/>
          <p:nvPr/>
        </p:nvSpPr>
        <p:spPr>
          <a:xfrm>
            <a:off x="1662545" y="3948979"/>
            <a:ext cx="34636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Восстановление узла </a:t>
            </a:r>
            <a:r>
              <a:rPr lang="en-US" b="1" dirty="0">
                <a:latin typeface="Century Gothic" panose="020B0502020202020204" pitchFamily="34" charset="0"/>
              </a:rPr>
              <a:t>ND1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F218F-BF89-44E7-91FD-A36502D17D6F}"/>
              </a:ext>
            </a:extLst>
          </p:cNvPr>
          <p:cNvSpPr txBox="1"/>
          <p:nvPr/>
        </p:nvSpPr>
        <p:spPr>
          <a:xfrm>
            <a:off x="5950527" y="1659910"/>
            <a:ext cx="540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Все запросы отправляются на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+1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узел в списке предпочтений (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ND2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BFA57C-7FC0-4F1C-B0C5-7FB5840BBE7A}"/>
              </a:ext>
            </a:extLst>
          </p:cNvPr>
          <p:cNvSpPr txBox="1"/>
          <p:nvPr/>
        </p:nvSpPr>
        <p:spPr>
          <a:xfrm>
            <a:off x="5950525" y="2465890"/>
            <a:ext cx="540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ND2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будет сохранять запрос со специальной пометкой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(</a:t>
            </a:r>
            <a:r>
              <a:rPr lang="en-US" sz="2000" i="1" dirty="0">
                <a:latin typeface="Century Gothic" panose="020B0502020202020204" pitchFamily="34" charset="0"/>
                <a:ea typeface="NSimSun" panose="02010609030101010101" pitchFamily="49" charset="-122"/>
              </a:rPr>
              <a:t>hint </a:t>
            </a:r>
            <a:r>
              <a:rPr lang="en-US" sz="2000" b="1" i="1" dirty="0">
                <a:latin typeface="Century Gothic" panose="020B0502020202020204" pitchFamily="34" charset="0"/>
                <a:ea typeface="NSimSun" panose="02010609030101010101" pitchFamily="49" charset="-122"/>
              </a:rPr>
              <a:t>ND1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)</a:t>
            </a:r>
            <a:endParaRPr lang="ru-RU" sz="2000" dirty="0">
              <a:latin typeface="Century Gothic" panose="020B0502020202020204" pitchFamily="34" charset="0"/>
              <a:ea typeface="NSimSun" panose="02010609030101010101" pitchFamily="49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D1E678-744F-4F6F-8BD1-6F8F7C5AC03D}"/>
              </a:ext>
            </a:extLst>
          </p:cNvPr>
          <p:cNvSpPr txBox="1"/>
          <p:nvPr/>
        </p:nvSpPr>
        <p:spPr>
          <a:xfrm>
            <a:off x="5950525" y="3948978"/>
            <a:ext cx="540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ND2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будет проверять наличие записей с пометкой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“</a:t>
            </a:r>
            <a:r>
              <a:rPr lang="en-US" sz="2000" i="1" dirty="0">
                <a:latin typeface="Century Gothic" panose="020B0502020202020204" pitchFamily="34" charset="0"/>
                <a:ea typeface="NSimSun" panose="02010609030101010101" pitchFamily="49" charset="-122"/>
              </a:rPr>
              <a:t>hint </a:t>
            </a:r>
            <a:r>
              <a:rPr lang="en-US" sz="2000" b="1" i="1" dirty="0">
                <a:latin typeface="Century Gothic" panose="020B0502020202020204" pitchFamily="34" charset="0"/>
                <a:ea typeface="NSimSun" panose="02010609030101010101" pitchFamily="49" charset="-122"/>
              </a:rPr>
              <a:t>ND1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”</a:t>
            </a:r>
            <a:endParaRPr lang="ru-RU" sz="2000" dirty="0">
              <a:latin typeface="Century Gothic" panose="020B0502020202020204" pitchFamily="34" charset="0"/>
              <a:ea typeface="NSimSun" panose="02010609030101010101" pitchFamily="49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43E68-C4A3-4880-83A3-8D9273D27A0E}"/>
              </a:ext>
            </a:extLst>
          </p:cNvPr>
          <p:cNvSpPr txBox="1"/>
          <p:nvPr/>
        </p:nvSpPr>
        <p:spPr>
          <a:xfrm>
            <a:off x="5950525" y="4844147"/>
            <a:ext cx="540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При наличии записей отправит на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ND1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и удалит из локального хранилища</a:t>
            </a:r>
          </a:p>
        </p:txBody>
      </p:sp>
    </p:spTree>
    <p:extLst>
      <p:ext uri="{BB962C8B-B14F-4D97-AF65-F5344CB8AC3E}">
        <p14:creationId xmlns:p14="http://schemas.microsoft.com/office/powerpoint/2010/main" val="17012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Синхронизация реплик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7258E07-AFF5-4BAD-ADBF-5D48F0E400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8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entury Gothic" panose="020B0502020202020204" pitchFamily="34" charset="0"/>
              </a:rPr>
              <a:t>~~</a:t>
            </a:r>
            <a:r>
              <a:rPr lang="ru-RU" sz="2800" dirty="0">
                <a:latin typeface="Century Gothic" panose="020B0502020202020204" pitchFamily="34" charset="0"/>
              </a:rPr>
              <a:t> Дерево Меркла (</a:t>
            </a:r>
            <a:r>
              <a:rPr lang="en-US" sz="2800" i="1" dirty="0">
                <a:latin typeface="Century Gothic" panose="020B0502020202020204" pitchFamily="34" charset="0"/>
              </a:rPr>
              <a:t>Merkle tree</a:t>
            </a:r>
            <a:r>
              <a:rPr lang="ru-RU" sz="2800" dirty="0">
                <a:latin typeface="Century Gothic" panose="020B0502020202020204" pitchFamily="34" charset="0"/>
              </a:rPr>
              <a:t>)</a:t>
            </a:r>
            <a:r>
              <a:rPr lang="en-US" sz="2800" dirty="0">
                <a:latin typeface="Century Gothic" panose="020B0502020202020204" pitchFamily="34" charset="0"/>
              </a:rPr>
              <a:t> ~~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4102" name="Picture 6" descr="https://upload.wikimedia.org/wikipedia/commons/thumb/9/95/Hash_Tree.svg/1000px-Hash_Tree.svg.png?uselang=ru">
            <a:extLst>
              <a:ext uri="{FF2B5EF4-FFF2-40B4-BE49-F238E27FC236}">
                <a16:creationId xmlns:a16="http://schemas.microsoft.com/office/drawing/2014/main" id="{13D95CEF-308A-479D-9D06-43DE3AC9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3503"/>
            <a:ext cx="6477000" cy="41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11FB98-5339-43A5-BB57-8DC4B7ED4FCD}"/>
              </a:ext>
            </a:extLst>
          </p:cNvPr>
          <p:cNvSpPr txBox="1"/>
          <p:nvPr/>
        </p:nvSpPr>
        <p:spPr>
          <a:xfrm>
            <a:off x="7315201" y="2507673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  <a:ea typeface="NSimSun" panose="02010609030101010101" pitchFamily="49" charset="-122"/>
              </a:rPr>
              <a:t>Двоичное дерево поиска:</a:t>
            </a:r>
          </a:p>
          <a:p>
            <a:endParaRPr lang="ru-RU" dirty="0">
              <a:latin typeface="Century Gothic" panose="020B0502020202020204" pitchFamily="34" charset="0"/>
              <a:ea typeface="NSimSun" panose="02010609030101010101" pitchFamily="49" charset="-122"/>
            </a:endParaRPr>
          </a:p>
          <a:p>
            <a:r>
              <a:rPr lang="ru-RU" b="1" dirty="0">
                <a:latin typeface="Century Gothic" panose="020B0502020202020204" pitchFamily="34" charset="0"/>
                <a:ea typeface="NSimSun" panose="02010609030101010101" pitchFamily="49" charset="-122"/>
              </a:rPr>
              <a:t>Лист</a:t>
            </a:r>
            <a:r>
              <a:rPr lang="ru-RU" dirty="0">
                <a:latin typeface="Century Gothic" panose="020B0502020202020204" pitchFamily="34" charset="0"/>
                <a:ea typeface="NSimSun" panose="02010609030101010101" pitchFamily="49" charset="-122"/>
              </a:rPr>
              <a:t> – хэш данных</a:t>
            </a:r>
          </a:p>
          <a:p>
            <a:r>
              <a:rPr lang="ru-RU" b="1" dirty="0">
                <a:latin typeface="Century Gothic" panose="020B0502020202020204" pitchFamily="34" charset="0"/>
                <a:ea typeface="NSimSun" panose="02010609030101010101" pitchFamily="49" charset="-122"/>
              </a:rPr>
              <a:t>Родитель</a:t>
            </a:r>
            <a:r>
              <a:rPr lang="ru-RU" dirty="0">
                <a:latin typeface="Century Gothic" panose="020B0502020202020204" pitchFamily="34" charset="0"/>
                <a:ea typeface="NSimSun" panose="02010609030101010101" pitchFamily="49" charset="-122"/>
              </a:rPr>
              <a:t> – хэш от конкатенации 			хэшей детей</a:t>
            </a:r>
          </a:p>
          <a:p>
            <a:endParaRPr lang="ru-RU" dirty="0">
              <a:latin typeface="Century Gothic" panose="020B0502020202020204" pitchFamily="34" charset="0"/>
              <a:ea typeface="NSimSun" panose="02010609030101010101" pitchFamily="49" charset="-122"/>
            </a:endParaRPr>
          </a:p>
          <a:p>
            <a:endParaRPr lang="ru-RU" dirty="0">
              <a:latin typeface="Century Gothic" panose="020B0502020202020204" pitchFamily="34" charset="0"/>
              <a:ea typeface="NSimSun" panose="02010609030101010101" pitchFamily="49" charset="-122"/>
            </a:endParaRPr>
          </a:p>
          <a:p>
            <a:r>
              <a:rPr lang="ru-RU" b="1" dirty="0">
                <a:latin typeface="Century Gothic" panose="020B0502020202020204" pitchFamily="34" charset="0"/>
                <a:ea typeface="NSimSun" panose="02010609030101010101" pitchFamily="49" charset="-122"/>
              </a:rPr>
              <a:t>Проверка существования:</a:t>
            </a:r>
          </a:p>
          <a:p>
            <a:endParaRPr lang="ru-RU" b="1" dirty="0">
              <a:latin typeface="Century Gothic" panose="020B0502020202020204" pitchFamily="34" charset="0"/>
              <a:ea typeface="NSimSun" panose="02010609030101010101" pitchFamily="49" charset="-122"/>
            </a:endParaRPr>
          </a:p>
          <a:p>
            <a:r>
              <a:rPr lang="en-US" b="1" dirty="0">
                <a:latin typeface="Century Gothic" panose="020B0502020202020204" pitchFamily="34" charset="0"/>
                <a:ea typeface="NSimSun" panose="02010609030101010101" pitchFamily="49" charset="-122"/>
              </a:rPr>
              <a:t>O(log</a:t>
            </a:r>
            <a:r>
              <a:rPr lang="ru-RU" b="1" baseline="-25000" dirty="0">
                <a:latin typeface="Century Gothic" panose="020B0502020202020204" pitchFamily="34" charset="0"/>
                <a:ea typeface="NSimSun" panose="02010609030101010101" pitchFamily="49" charset="-122"/>
              </a:rPr>
              <a:t>2</a:t>
            </a:r>
            <a:r>
              <a:rPr lang="en-US" b="1" dirty="0">
                <a:latin typeface="Century Gothic" panose="020B0502020202020204" pitchFamily="34" charset="0"/>
                <a:ea typeface="NSimSun" panose="02010609030101010101" pitchFamily="49" charset="-122"/>
              </a:rPr>
              <a:t> K)</a:t>
            </a:r>
            <a:r>
              <a:rPr lang="ru-RU" dirty="0">
                <a:latin typeface="Century Gothic" panose="020B0502020202020204" pitchFamily="34" charset="0"/>
                <a:ea typeface="NSimSun" panose="02010609030101010101" pitchFamily="49" charset="-122"/>
              </a:rPr>
              <a:t>, где </a:t>
            </a:r>
            <a:r>
              <a:rPr lang="en-US" dirty="0">
                <a:latin typeface="Century Gothic" panose="020B0502020202020204" pitchFamily="34" charset="0"/>
                <a:ea typeface="NSimSun" panose="02010609030101010101" pitchFamily="49" charset="-122"/>
              </a:rPr>
              <a:t>K – </a:t>
            </a:r>
            <a:r>
              <a:rPr lang="ru-RU" dirty="0">
                <a:latin typeface="Century Gothic" panose="020B0502020202020204" pitchFamily="34" charset="0"/>
                <a:ea typeface="NSimSun" panose="02010609030101010101" pitchFamily="49" charset="-122"/>
              </a:rPr>
              <a:t>количество 				блоков данных</a:t>
            </a:r>
            <a:r>
              <a:rPr lang="en-US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endParaRPr lang="ru-RU" dirty="0">
              <a:latin typeface="Century Gothic" panose="020B0502020202020204" pitchFamily="34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14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Синхронизация реплик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E313D-D59E-43E4-9118-CC962570AF23}"/>
              </a:ext>
            </a:extLst>
          </p:cNvPr>
          <p:cNvSpPr txBox="1"/>
          <p:nvPr/>
        </p:nvSpPr>
        <p:spPr>
          <a:xfrm>
            <a:off x="2237509" y="2009345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Каждый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физический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узел содержит дерево Меркла для каждого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виртуального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узла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749B8-5B22-48A3-B8DD-77F9EB1BEDCF}"/>
              </a:ext>
            </a:extLst>
          </p:cNvPr>
          <p:cNvSpPr txBox="1"/>
          <p:nvPr/>
        </p:nvSpPr>
        <p:spPr>
          <a:xfrm>
            <a:off x="2237508" y="2980965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При необходимости синхронизации узлов сравниваются деревья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E6CA-4142-48F6-A88C-286651BCF247}"/>
              </a:ext>
            </a:extLst>
          </p:cNvPr>
          <p:cNvSpPr txBox="1"/>
          <p:nvPr/>
        </p:nvSpPr>
        <p:spPr>
          <a:xfrm>
            <a:off x="2237508" y="3952585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Вычисляются данные, требующие синхронизации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4B3EC-8963-48DC-9420-96A10BD660D0}"/>
              </a:ext>
            </a:extLst>
          </p:cNvPr>
          <p:cNvSpPr txBox="1"/>
          <p:nvPr/>
        </p:nvSpPr>
        <p:spPr>
          <a:xfrm>
            <a:off x="2237507" y="4771838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На основе векторных часов вычисляются актуальные данные и пересылаются с узла на узел</a:t>
            </a:r>
          </a:p>
        </p:txBody>
      </p:sp>
    </p:spTree>
    <p:extLst>
      <p:ext uri="{BB962C8B-B14F-4D97-AF65-F5344CB8AC3E}">
        <p14:creationId xmlns:p14="http://schemas.microsoft.com/office/powerpoint/2010/main" val="29052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Членство в кольце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9DEF8-0209-455A-958F-E72D875F2ED4}"/>
              </a:ext>
            </a:extLst>
          </p:cNvPr>
          <p:cNvSpPr txBox="1"/>
          <p:nvPr/>
        </p:nvSpPr>
        <p:spPr>
          <a:xfrm>
            <a:off x="2237509" y="1690688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Узел отправлен на техобслуживание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!=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выведен навсегда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35660-E18B-45BE-9BE2-451F29A06FAB}"/>
              </a:ext>
            </a:extLst>
          </p:cNvPr>
          <p:cNvSpPr txBox="1"/>
          <p:nvPr/>
        </p:nvSpPr>
        <p:spPr>
          <a:xfrm>
            <a:off x="2237508" y="2721114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Явно обозначена процедура добавления и удаления узлов из кольца (выполняется администратором)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E2115-846E-4DC1-9422-FFDB8997A2B3}"/>
              </a:ext>
            </a:extLst>
          </p:cNvPr>
          <p:cNvSpPr txBox="1"/>
          <p:nvPr/>
        </p:nvSpPr>
        <p:spPr>
          <a:xfrm>
            <a:off x="2237508" y="3659206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Логирование событий введения/выведения узлов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8428F-11AA-4E59-B3F4-D7F521763A77}"/>
              </a:ext>
            </a:extLst>
          </p:cNvPr>
          <p:cNvSpPr txBox="1"/>
          <p:nvPr/>
        </p:nvSpPr>
        <p:spPr>
          <a:xfrm>
            <a:off x="2237507" y="4289522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Распространение информации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“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о членстве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”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методом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“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слухов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”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и согласуется в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“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конечном итоге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”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48B49-8B5C-4EA2-9802-EE312BAEB9F0}"/>
              </a:ext>
            </a:extLst>
          </p:cNvPr>
          <p:cNvSpPr txBox="1"/>
          <p:nvPr/>
        </p:nvSpPr>
        <p:spPr>
          <a:xfrm>
            <a:off x="2237507" y="5227614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Раз в секунду узел связывается со случайным соседом и согласует сохранённую историю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25722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Членство в кольце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8083D-393A-4354-A6E2-05492FD7DF44}"/>
              </a:ext>
            </a:extLst>
          </p:cNvPr>
          <p:cNvSpPr txBox="1"/>
          <p:nvPr/>
        </p:nvSpPr>
        <p:spPr>
          <a:xfrm>
            <a:off x="2237509" y="1690688"/>
            <a:ext cx="7716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Если узел первый раз вводится в эксплуатацию, то он генерирует токены, отвечающие за диапазоны сегментирования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7E56D-7CA5-46C0-A43A-05FBEA85CC25}"/>
              </a:ext>
            </a:extLst>
          </p:cNvPr>
          <p:cNvSpPr txBox="1"/>
          <p:nvPr/>
        </p:nvSpPr>
        <p:spPr>
          <a:xfrm>
            <a:off x="2237508" y="3075057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Токены вместе с синхронизацией изменений в членстве переносятся между узлами методом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“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слухов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”</a:t>
            </a:r>
            <a:endParaRPr lang="ru-RU" sz="2000" dirty="0">
              <a:latin typeface="Century Gothic" panose="020B0502020202020204" pitchFamily="34" charset="0"/>
              <a:ea typeface="NSimSun" panose="0201060903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8BFAC-F52D-4FB6-9BB1-1336A9423903}"/>
              </a:ext>
            </a:extLst>
          </p:cNvPr>
          <p:cNvSpPr txBox="1"/>
          <p:nvPr/>
        </p:nvSpPr>
        <p:spPr>
          <a:xfrm>
            <a:off x="2237508" y="4459426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Каждый узел знает о каждом узле хранимые диапазоны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A1526AE-BFEF-46E3-8A10-B448BED208DA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6095999" y="3782943"/>
            <a:ext cx="0" cy="67648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19B8C0-8EC9-4F08-9625-A45086CFED5F}"/>
              </a:ext>
            </a:extLst>
          </p:cNvPr>
          <p:cNvSpPr/>
          <p:nvPr/>
        </p:nvSpPr>
        <p:spPr>
          <a:xfrm>
            <a:off x="5662377" y="4910264"/>
            <a:ext cx="867684" cy="867684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436F-0220-4013-9E85-30ADF01B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Целевая аудитория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0961A-9F67-4258-ADDF-36852826BFD9}"/>
              </a:ext>
            </a:extLst>
          </p:cNvPr>
          <p:cNvSpPr txBox="1"/>
          <p:nvPr/>
        </p:nvSpPr>
        <p:spPr>
          <a:xfrm>
            <a:off x="2663686" y="1690688"/>
            <a:ext cx="6864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… сервисы, которым необходимы: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6325E-63F0-4777-8BDE-FB0C40F73196}"/>
              </a:ext>
            </a:extLst>
          </p:cNvPr>
          <p:cNvSpPr txBox="1"/>
          <p:nvPr/>
        </p:nvSpPr>
        <p:spPr>
          <a:xfrm>
            <a:off x="3375990" y="2396632"/>
            <a:ext cx="380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высокая доступность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DE2D8-7A6C-4DD8-8123-FAFB97FEB06A}"/>
              </a:ext>
            </a:extLst>
          </p:cNvPr>
          <p:cNvSpPr txBox="1"/>
          <p:nvPr/>
        </p:nvSpPr>
        <p:spPr>
          <a:xfrm>
            <a:off x="3375990" y="3808521"/>
            <a:ext cx="428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контроль над балансом: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21DE4-7468-45F5-A014-FD31A7274746}"/>
              </a:ext>
            </a:extLst>
          </p:cNvPr>
          <p:cNvSpPr txBox="1"/>
          <p:nvPr/>
        </p:nvSpPr>
        <p:spPr>
          <a:xfrm>
            <a:off x="3375990" y="3102577"/>
            <a:ext cx="5440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формат данных: ключ-значение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7EEC4-E208-4B55-A0AC-0BCCB0C2F8B3}"/>
              </a:ext>
            </a:extLst>
          </p:cNvPr>
          <p:cNvSpPr txBox="1"/>
          <p:nvPr/>
        </p:nvSpPr>
        <p:spPr>
          <a:xfrm>
            <a:off x="6241775" y="5478886"/>
            <a:ext cx="24798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доступность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F52FC-E4F0-457D-9635-D7E2285DA6A6}"/>
              </a:ext>
            </a:extLst>
          </p:cNvPr>
          <p:cNvSpPr txBox="1"/>
          <p:nvPr/>
        </p:nvSpPr>
        <p:spPr>
          <a:xfrm>
            <a:off x="3375990" y="4565039"/>
            <a:ext cx="25742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согласованность данных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367B5-F11C-4328-8868-A37FD70EE327}"/>
              </a:ext>
            </a:extLst>
          </p:cNvPr>
          <p:cNvSpPr txBox="1"/>
          <p:nvPr/>
        </p:nvSpPr>
        <p:spPr>
          <a:xfrm>
            <a:off x="3375990" y="5478886"/>
            <a:ext cx="25742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производительность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DB4A8-44CC-4EC7-A5C4-3825F2E37DF4}"/>
              </a:ext>
            </a:extLst>
          </p:cNvPr>
          <p:cNvSpPr txBox="1"/>
          <p:nvPr/>
        </p:nvSpPr>
        <p:spPr>
          <a:xfrm>
            <a:off x="6241775" y="4565038"/>
            <a:ext cx="247981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экономическая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57074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11" grpId="0"/>
      <p:bldP spid="12" grpId="0"/>
      <p:bldP spid="13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Внешнее обнаружение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12" name="Круг: прозрачная заливка 11">
            <a:extLst>
              <a:ext uri="{FF2B5EF4-FFF2-40B4-BE49-F238E27FC236}">
                <a16:creationId xmlns:a16="http://schemas.microsoft.com/office/drawing/2014/main" id="{8C9D5AD8-26D3-4F27-9574-9E20B706E4F9}"/>
              </a:ext>
            </a:extLst>
          </p:cNvPr>
          <p:cNvSpPr/>
          <p:nvPr/>
        </p:nvSpPr>
        <p:spPr>
          <a:xfrm>
            <a:off x="4847359" y="2457453"/>
            <a:ext cx="2497282" cy="2497282"/>
          </a:xfrm>
          <a:prstGeom prst="don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Кластер</a:t>
            </a:r>
          </a:p>
        </p:txBody>
      </p:sp>
      <p:sp>
        <p:nvSpPr>
          <p:cNvPr id="13" name="Выноска: изогнутая линия с границей и чертой 12">
            <a:extLst>
              <a:ext uri="{FF2B5EF4-FFF2-40B4-BE49-F238E27FC236}">
                <a16:creationId xmlns:a16="http://schemas.microsoft.com/office/drawing/2014/main" id="{52A268BB-A6C8-4B01-8DDB-4CDAC7E106E6}"/>
              </a:ext>
            </a:extLst>
          </p:cNvPr>
          <p:cNvSpPr/>
          <p:nvPr/>
        </p:nvSpPr>
        <p:spPr>
          <a:xfrm>
            <a:off x="8295959" y="1815601"/>
            <a:ext cx="1246909" cy="6418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9531"/>
              <a:gd name="adj6" fmla="val -88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Узел В</a:t>
            </a:r>
          </a:p>
        </p:txBody>
      </p:sp>
      <p:sp>
        <p:nvSpPr>
          <p:cNvPr id="14" name="Выноска: изогнутая линия с границей и чертой 13">
            <a:extLst>
              <a:ext uri="{FF2B5EF4-FFF2-40B4-BE49-F238E27FC236}">
                <a16:creationId xmlns:a16="http://schemas.microsoft.com/office/drawing/2014/main" id="{9ABF04C8-44D1-45B7-9CB6-A180F5F405A7}"/>
              </a:ext>
            </a:extLst>
          </p:cNvPr>
          <p:cNvSpPr/>
          <p:nvPr/>
        </p:nvSpPr>
        <p:spPr>
          <a:xfrm flipH="1">
            <a:off x="2649132" y="1815601"/>
            <a:ext cx="1246909" cy="6418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116"/>
              <a:gd name="adj6" fmla="val -81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Узел 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F4EAEF1-0E9F-4E1C-ABBD-6448196D7AED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>
            <a:off x="3896041" y="2136527"/>
            <a:ext cx="4399918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Выноска: изогнутая линия с границей и чертой 15">
            <a:extLst>
              <a:ext uri="{FF2B5EF4-FFF2-40B4-BE49-F238E27FC236}">
                <a16:creationId xmlns:a16="http://schemas.microsoft.com/office/drawing/2014/main" id="{17808A93-C2A6-42FD-9E08-D8A2057B0018}"/>
              </a:ext>
            </a:extLst>
          </p:cNvPr>
          <p:cNvSpPr/>
          <p:nvPr/>
        </p:nvSpPr>
        <p:spPr>
          <a:xfrm>
            <a:off x="4734790" y="5598719"/>
            <a:ext cx="2722419" cy="641852"/>
          </a:xfrm>
          <a:prstGeom prst="accentBorderCallout2">
            <a:avLst>
              <a:gd name="adj1" fmla="val 18750"/>
              <a:gd name="adj2" fmla="val -8333"/>
              <a:gd name="adj3" fmla="val 20908"/>
              <a:gd name="adj4" fmla="val -25852"/>
              <a:gd name="adj5" fmla="val -161736"/>
              <a:gd name="adj6" fmla="val 166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Узел-первоисточник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497B64-B3C2-4FC2-BD9B-CB0660C172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14" idx="1"/>
            <a:endCxn id="16" idx="2"/>
          </p:cNvCxnSpPr>
          <p:nvPr/>
        </p:nvCxnSpPr>
        <p:spPr>
          <a:xfrm>
            <a:off x="3272586" y="2457453"/>
            <a:ext cx="1462204" cy="346219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BF224D1-6C35-412F-BB43-8503C08F0B0B}"/>
              </a:ext>
            </a:extLst>
          </p:cNvPr>
          <p:cNvCxnSpPr>
            <a:cxnSpLocks/>
            <a:stCxn id="13" idx="1"/>
            <a:endCxn id="16" idx="0"/>
          </p:cNvCxnSpPr>
          <p:nvPr/>
        </p:nvCxnSpPr>
        <p:spPr>
          <a:xfrm flipH="1">
            <a:off x="7457209" y="2457453"/>
            <a:ext cx="1462205" cy="346219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C4A62C7-CE76-409E-8DCE-0DE90452CC06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167746" y="3837709"/>
            <a:ext cx="928254" cy="176101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C5465C6-DA03-4B1A-A544-12822735DE08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676626" y="2903292"/>
            <a:ext cx="419374" cy="269542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0095F3E-D88C-49EB-80D9-EAC2224C2D0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096000" y="2903292"/>
            <a:ext cx="432956" cy="269542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4F48868-0777-4593-AB81-18CEE6F39329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096000" y="4251005"/>
            <a:ext cx="877145" cy="134771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DF0D746-7135-4A63-8898-F383538CA20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096000" y="3429000"/>
            <a:ext cx="852330" cy="216971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5517603-A071-449B-B454-427BEA6DDC34}"/>
              </a:ext>
            </a:extLst>
          </p:cNvPr>
          <p:cNvCxnSpPr>
            <a:cxnSpLocks/>
            <a:stCxn id="13" idx="2"/>
            <a:endCxn id="14" idx="2"/>
          </p:cNvCxnSpPr>
          <p:nvPr/>
        </p:nvCxnSpPr>
        <p:spPr>
          <a:xfrm flipH="1">
            <a:off x="3896041" y="2136527"/>
            <a:ext cx="439991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FDBF4B-46B2-4D86-9D8D-16361C619875}"/>
              </a:ext>
            </a:extLst>
          </p:cNvPr>
          <p:cNvSpPr/>
          <p:nvPr/>
        </p:nvSpPr>
        <p:spPr>
          <a:xfrm>
            <a:off x="2237508" y="2258290"/>
            <a:ext cx="7716981" cy="3020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Обнаружение неисправностей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5E4F7-D6D8-4826-AE1B-34EF446C248E}"/>
              </a:ext>
            </a:extLst>
          </p:cNvPr>
          <p:cNvSpPr txBox="1"/>
          <p:nvPr/>
        </p:nvSpPr>
        <p:spPr>
          <a:xfrm>
            <a:off x="2237509" y="1690688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Узел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В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неисправен для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А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--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В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не отвечает на запросы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457AC-4E87-44A0-B74B-A956E6E50B29}"/>
              </a:ext>
            </a:extLst>
          </p:cNvPr>
          <p:cNvSpPr txBox="1"/>
          <p:nvPr/>
        </p:nvSpPr>
        <p:spPr>
          <a:xfrm>
            <a:off x="2237508" y="2397270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Пока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В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неисправен для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А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, узел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А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общается с узлами из списка приоритетов, для данного сегмента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FA8D0-A771-4ADA-A3EC-A60F9F657035}"/>
              </a:ext>
            </a:extLst>
          </p:cNvPr>
          <p:cNvSpPr txBox="1"/>
          <p:nvPr/>
        </p:nvSpPr>
        <p:spPr>
          <a:xfrm>
            <a:off x="2237508" y="3411628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Если нет клиентских запросов, то взаимодействия между узлами нет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E577C-3AA4-45D3-9498-496E7E522ABC}"/>
              </a:ext>
            </a:extLst>
          </p:cNvPr>
          <p:cNvSpPr txBox="1"/>
          <p:nvPr/>
        </p:nvSpPr>
        <p:spPr>
          <a:xfrm>
            <a:off x="2237508" y="4427255"/>
            <a:ext cx="771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Если запросы есть, то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А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периодически обновляет состояние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В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для себя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B854C0-F605-4C94-833B-017D2025953C}"/>
              </a:ext>
            </a:extLst>
          </p:cNvPr>
          <p:cNvSpPr txBox="1"/>
          <p:nvPr/>
        </p:nvSpPr>
        <p:spPr>
          <a:xfrm>
            <a:off x="2237508" y="5892710"/>
            <a:ext cx="771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Каждый узел знает о присоединении и выходе других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82171DC-2708-4DED-91E3-D121717422E9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095999" y="5278581"/>
            <a:ext cx="0" cy="61412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20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Добавление узла хранилища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214116-395A-4FD5-862A-7D9195324E97}"/>
              </a:ext>
            </a:extLst>
          </p:cNvPr>
          <p:cNvSpPr/>
          <p:nvPr/>
        </p:nvSpPr>
        <p:spPr>
          <a:xfrm>
            <a:off x="1330036" y="1690688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7D2EF7-33BC-477A-A59C-4D540D419F2C}"/>
              </a:ext>
            </a:extLst>
          </p:cNvPr>
          <p:cNvSpPr/>
          <p:nvPr/>
        </p:nvSpPr>
        <p:spPr>
          <a:xfrm>
            <a:off x="3910446" y="1690685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13E5592-84B3-478D-94DE-3BBDD2970DA5}"/>
              </a:ext>
            </a:extLst>
          </p:cNvPr>
          <p:cNvSpPr/>
          <p:nvPr/>
        </p:nvSpPr>
        <p:spPr>
          <a:xfrm>
            <a:off x="6617277" y="1690684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4FA84C-27D0-4AA5-890E-C91A0B84E46A}"/>
              </a:ext>
            </a:extLst>
          </p:cNvPr>
          <p:cNvSpPr/>
          <p:nvPr/>
        </p:nvSpPr>
        <p:spPr>
          <a:xfrm>
            <a:off x="9324109" y="1690686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0BF872B-2B3F-479A-969C-4C9AECEF93C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867891" y="2480178"/>
            <a:ext cx="1042555" cy="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B555779-967E-4BC8-95D7-AFACF9CEB2F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448301" y="2480177"/>
            <a:ext cx="1168976" cy="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9223465-665F-4668-BC08-A515DF54ADF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155132" y="2480177"/>
            <a:ext cx="1168977" cy="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E166BE-4E2F-48B7-8979-404A0D0A2375}"/>
              </a:ext>
            </a:extLst>
          </p:cNvPr>
          <p:cNvSpPr txBox="1"/>
          <p:nvPr/>
        </p:nvSpPr>
        <p:spPr>
          <a:xfrm>
            <a:off x="4355522" y="1867307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4C905-818C-45BE-92D0-0DEA12FE8A9E}"/>
              </a:ext>
            </a:extLst>
          </p:cNvPr>
          <p:cNvSpPr txBox="1"/>
          <p:nvPr/>
        </p:nvSpPr>
        <p:spPr>
          <a:xfrm>
            <a:off x="7098724" y="1867307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32B873-45DC-4104-8AC8-D8D3E0D989FE}"/>
              </a:ext>
            </a:extLst>
          </p:cNvPr>
          <p:cNvSpPr txBox="1"/>
          <p:nvPr/>
        </p:nvSpPr>
        <p:spPr>
          <a:xfrm>
            <a:off x="7098723" y="2321047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DCD72E-6106-4B91-B39A-EDA45B603947}"/>
              </a:ext>
            </a:extLst>
          </p:cNvPr>
          <p:cNvSpPr txBox="1"/>
          <p:nvPr/>
        </p:nvSpPr>
        <p:spPr>
          <a:xfrm>
            <a:off x="9803825" y="1862964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4648C2-DC30-42BE-98C7-9A8A933E48E6}"/>
              </a:ext>
            </a:extLst>
          </p:cNvPr>
          <p:cNvSpPr txBox="1"/>
          <p:nvPr/>
        </p:nvSpPr>
        <p:spPr>
          <a:xfrm>
            <a:off x="9803824" y="2321047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F310C-767A-48D4-B367-47B6330ECB16}"/>
              </a:ext>
            </a:extLst>
          </p:cNvPr>
          <p:cNvSpPr txBox="1"/>
          <p:nvPr/>
        </p:nvSpPr>
        <p:spPr>
          <a:xfrm>
            <a:off x="9803823" y="2795359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(C, D]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96A9173-03C7-43B4-95A6-9D337756CC1D}"/>
              </a:ext>
            </a:extLst>
          </p:cNvPr>
          <p:cNvSpPr/>
          <p:nvPr/>
        </p:nvSpPr>
        <p:spPr>
          <a:xfrm>
            <a:off x="7970692" y="4059158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X</a:t>
            </a:r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DD16E9C-32A7-4B44-8271-F639ADA01464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8739619" y="2505713"/>
            <a:ext cx="1" cy="155344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C8A5986F-34B7-4D7A-BC4E-2D5FC9C301FB}"/>
              </a:ext>
            </a:extLst>
          </p:cNvPr>
          <p:cNvCxnSpPr>
            <a:stCxn id="13" idx="2"/>
            <a:endCxn id="36" idx="3"/>
          </p:cNvCxnSpPr>
          <p:nvPr/>
        </p:nvCxnSpPr>
        <p:spPr>
          <a:xfrm rot="5400000">
            <a:off x="9011302" y="3766916"/>
            <a:ext cx="1578980" cy="58449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F08F97A3-9008-439A-B07C-617BE39D704A}"/>
              </a:ext>
            </a:extLst>
          </p:cNvPr>
          <p:cNvCxnSpPr/>
          <p:nvPr/>
        </p:nvCxnSpPr>
        <p:spPr>
          <a:xfrm rot="5400000" flipH="1" flipV="1">
            <a:off x="9056108" y="3722108"/>
            <a:ext cx="1939640" cy="1034762"/>
          </a:xfrm>
          <a:prstGeom prst="bentConnector3">
            <a:avLst>
              <a:gd name="adj1" fmla="val 714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Добавление узла хранилища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214116-395A-4FD5-862A-7D9195324E97}"/>
              </a:ext>
            </a:extLst>
          </p:cNvPr>
          <p:cNvSpPr/>
          <p:nvPr/>
        </p:nvSpPr>
        <p:spPr>
          <a:xfrm>
            <a:off x="941935" y="1690688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7D2EF7-33BC-477A-A59C-4D540D419F2C}"/>
              </a:ext>
            </a:extLst>
          </p:cNvPr>
          <p:cNvSpPr/>
          <p:nvPr/>
        </p:nvSpPr>
        <p:spPr>
          <a:xfrm>
            <a:off x="3158868" y="1690690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13E5592-84B3-478D-94DE-3BBDD2970DA5}"/>
              </a:ext>
            </a:extLst>
          </p:cNvPr>
          <p:cNvSpPr/>
          <p:nvPr/>
        </p:nvSpPr>
        <p:spPr>
          <a:xfrm>
            <a:off x="5375801" y="1690688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4FA84C-27D0-4AA5-890E-C91A0B84E46A}"/>
              </a:ext>
            </a:extLst>
          </p:cNvPr>
          <p:cNvSpPr/>
          <p:nvPr/>
        </p:nvSpPr>
        <p:spPr>
          <a:xfrm>
            <a:off x="9815945" y="1690023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0BF872B-2B3F-479A-969C-4C9AECEF93C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479790" y="2480181"/>
            <a:ext cx="679078" cy="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B555779-967E-4BC8-95D7-AFACF9CEB2F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696723" y="2480181"/>
            <a:ext cx="679078" cy="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9223465-665F-4668-BC08-A515DF54ADFF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 flipV="1">
            <a:off x="6913656" y="2479516"/>
            <a:ext cx="679078" cy="6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E166BE-4E2F-48B7-8979-404A0D0A2375}"/>
              </a:ext>
            </a:extLst>
          </p:cNvPr>
          <p:cNvSpPr txBox="1"/>
          <p:nvPr/>
        </p:nvSpPr>
        <p:spPr>
          <a:xfrm>
            <a:off x="3638149" y="1862969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4C905-818C-45BE-92D0-0DEA12FE8A9E}"/>
              </a:ext>
            </a:extLst>
          </p:cNvPr>
          <p:cNvSpPr txBox="1"/>
          <p:nvPr/>
        </p:nvSpPr>
        <p:spPr>
          <a:xfrm>
            <a:off x="5859413" y="1867313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32B873-45DC-4104-8AC8-D8D3E0D989FE}"/>
              </a:ext>
            </a:extLst>
          </p:cNvPr>
          <p:cNvSpPr txBox="1"/>
          <p:nvPr/>
        </p:nvSpPr>
        <p:spPr>
          <a:xfrm>
            <a:off x="5859412" y="2321053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DCD72E-6106-4B91-B39A-EDA45B603947}"/>
              </a:ext>
            </a:extLst>
          </p:cNvPr>
          <p:cNvSpPr txBox="1"/>
          <p:nvPr/>
        </p:nvSpPr>
        <p:spPr>
          <a:xfrm>
            <a:off x="10295661" y="1862301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4648C2-DC30-42BE-98C7-9A8A933E48E6}"/>
              </a:ext>
            </a:extLst>
          </p:cNvPr>
          <p:cNvSpPr txBox="1"/>
          <p:nvPr/>
        </p:nvSpPr>
        <p:spPr>
          <a:xfrm>
            <a:off x="10295660" y="2320384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F310C-767A-48D4-B367-47B6330ECB16}"/>
              </a:ext>
            </a:extLst>
          </p:cNvPr>
          <p:cNvSpPr txBox="1"/>
          <p:nvPr/>
        </p:nvSpPr>
        <p:spPr>
          <a:xfrm>
            <a:off x="10295659" y="2794696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(C, D]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96A9173-03C7-43B4-95A6-9D337756CC1D}"/>
              </a:ext>
            </a:extLst>
          </p:cNvPr>
          <p:cNvSpPr/>
          <p:nvPr/>
        </p:nvSpPr>
        <p:spPr>
          <a:xfrm>
            <a:off x="7592734" y="1690023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X</a:t>
            </a:r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6637AC2-37B4-4803-BC9B-365B1E541339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>
          <a:xfrm>
            <a:off x="9130589" y="2479516"/>
            <a:ext cx="685356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087D44-582C-4A63-B8BB-24E422F72FA8}"/>
              </a:ext>
            </a:extLst>
          </p:cNvPr>
          <p:cNvSpPr txBox="1"/>
          <p:nvPr/>
        </p:nvSpPr>
        <p:spPr>
          <a:xfrm>
            <a:off x="8072450" y="1847782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DC04AD-97E9-4754-AC0C-497F22C98C30}"/>
              </a:ext>
            </a:extLst>
          </p:cNvPr>
          <p:cNvSpPr txBox="1"/>
          <p:nvPr/>
        </p:nvSpPr>
        <p:spPr>
          <a:xfrm>
            <a:off x="8072449" y="2305865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A662A-54A3-48E7-83D6-B24A4147D868}"/>
              </a:ext>
            </a:extLst>
          </p:cNvPr>
          <p:cNvSpPr txBox="1"/>
          <p:nvPr/>
        </p:nvSpPr>
        <p:spPr>
          <a:xfrm>
            <a:off x="8072448" y="2780177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(C, X]</a:t>
            </a:r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8E65FD5-5298-49F9-9EB4-00D962BC8CD1}"/>
              </a:ext>
            </a:extLst>
          </p:cNvPr>
          <p:cNvSpPr/>
          <p:nvPr/>
        </p:nvSpPr>
        <p:spPr>
          <a:xfrm>
            <a:off x="941935" y="3898704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DA2D3C0-9A4F-4FAE-91DC-2E7990D04BBA}"/>
              </a:ext>
            </a:extLst>
          </p:cNvPr>
          <p:cNvSpPr/>
          <p:nvPr/>
        </p:nvSpPr>
        <p:spPr>
          <a:xfrm>
            <a:off x="3158868" y="3898706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F557ECE-0CA5-4B52-8D2D-28BBC1FD9A45}"/>
              </a:ext>
            </a:extLst>
          </p:cNvPr>
          <p:cNvSpPr/>
          <p:nvPr/>
        </p:nvSpPr>
        <p:spPr>
          <a:xfrm>
            <a:off x="5375801" y="3898704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1B620ED-1305-4BA6-B5C6-66824E346F5C}"/>
              </a:ext>
            </a:extLst>
          </p:cNvPr>
          <p:cNvSpPr/>
          <p:nvPr/>
        </p:nvSpPr>
        <p:spPr>
          <a:xfrm>
            <a:off x="9815945" y="3898039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</a:t>
            </a:r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8EC5495-3FA9-4D2D-B8A2-69B65A96BCF5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2479790" y="4688197"/>
            <a:ext cx="679078" cy="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F0CE60A-8511-42F5-9C95-795A807A66E8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696723" y="4688197"/>
            <a:ext cx="679078" cy="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F822AF8-BF4D-4E48-83DF-D8F3D8D7576A}"/>
              </a:ext>
            </a:extLst>
          </p:cNvPr>
          <p:cNvCxnSpPr>
            <a:cxnSpLocks/>
            <a:stCxn id="44" idx="3"/>
            <a:endCxn id="55" idx="1"/>
          </p:cNvCxnSpPr>
          <p:nvPr/>
        </p:nvCxnSpPr>
        <p:spPr>
          <a:xfrm flipV="1">
            <a:off x="6913656" y="4687532"/>
            <a:ext cx="679078" cy="6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88AF24-A6D2-41F3-8383-D37DCAA557D5}"/>
              </a:ext>
            </a:extLst>
          </p:cNvPr>
          <p:cNvSpPr txBox="1"/>
          <p:nvPr/>
        </p:nvSpPr>
        <p:spPr>
          <a:xfrm>
            <a:off x="3638149" y="4070985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335BFD-AFAF-4CAE-9DBB-2A8042B06C5E}"/>
              </a:ext>
            </a:extLst>
          </p:cNvPr>
          <p:cNvSpPr txBox="1"/>
          <p:nvPr/>
        </p:nvSpPr>
        <p:spPr>
          <a:xfrm>
            <a:off x="5859413" y="4075329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449DD0-EE51-4148-B6DA-1C65647D8582}"/>
              </a:ext>
            </a:extLst>
          </p:cNvPr>
          <p:cNvSpPr txBox="1"/>
          <p:nvPr/>
        </p:nvSpPr>
        <p:spPr>
          <a:xfrm>
            <a:off x="5859412" y="4529069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6F8D11-D2EE-4C45-B044-CA12BDDD4ADA}"/>
              </a:ext>
            </a:extLst>
          </p:cNvPr>
          <p:cNvSpPr txBox="1"/>
          <p:nvPr/>
        </p:nvSpPr>
        <p:spPr>
          <a:xfrm>
            <a:off x="10295661" y="4070317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35FFEA-0A3F-4939-BF1A-E676C44FD059}"/>
              </a:ext>
            </a:extLst>
          </p:cNvPr>
          <p:cNvSpPr txBox="1"/>
          <p:nvPr/>
        </p:nvSpPr>
        <p:spPr>
          <a:xfrm>
            <a:off x="10295660" y="4528400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(C, X]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64BF95-A788-4DDA-A04A-807B7C548E21}"/>
              </a:ext>
            </a:extLst>
          </p:cNvPr>
          <p:cNvSpPr txBox="1"/>
          <p:nvPr/>
        </p:nvSpPr>
        <p:spPr>
          <a:xfrm>
            <a:off x="10295659" y="5002712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(X, D]</a:t>
            </a:r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7C51573-B020-4285-AC42-2ADC81BA6490}"/>
              </a:ext>
            </a:extLst>
          </p:cNvPr>
          <p:cNvSpPr/>
          <p:nvPr/>
        </p:nvSpPr>
        <p:spPr>
          <a:xfrm>
            <a:off x="7592734" y="3898039"/>
            <a:ext cx="1537855" cy="157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X</a:t>
            </a:r>
            <a:endParaRPr lang="ru-RU" dirty="0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1AD9FB7-B303-406B-83B1-244264F3DF71}"/>
              </a:ext>
            </a:extLst>
          </p:cNvPr>
          <p:cNvCxnSpPr>
            <a:cxnSpLocks/>
            <a:stCxn id="55" idx="3"/>
            <a:endCxn id="45" idx="1"/>
          </p:cNvCxnSpPr>
          <p:nvPr/>
        </p:nvCxnSpPr>
        <p:spPr>
          <a:xfrm>
            <a:off x="9130589" y="4687532"/>
            <a:ext cx="685356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778951-3B4E-401D-9973-257D9BDFB1C5}"/>
              </a:ext>
            </a:extLst>
          </p:cNvPr>
          <p:cNvSpPr txBox="1"/>
          <p:nvPr/>
        </p:nvSpPr>
        <p:spPr>
          <a:xfrm>
            <a:off x="8072450" y="4055798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(A, B]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CD9D5B-2632-4305-B637-AEAF083AEA9A}"/>
              </a:ext>
            </a:extLst>
          </p:cNvPr>
          <p:cNvSpPr txBox="1"/>
          <p:nvPr/>
        </p:nvSpPr>
        <p:spPr>
          <a:xfrm>
            <a:off x="8072449" y="4513881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(B, C]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0A6DB-EEAD-4A13-9666-35D600760FC6}"/>
              </a:ext>
            </a:extLst>
          </p:cNvPr>
          <p:cNvSpPr txBox="1"/>
          <p:nvPr/>
        </p:nvSpPr>
        <p:spPr>
          <a:xfrm>
            <a:off x="8072448" y="4988193"/>
            <a:ext cx="90054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(C, X]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90D98E9-DFB1-4FA5-A722-C01BC2396ACA}"/>
              </a:ext>
            </a:extLst>
          </p:cNvPr>
          <p:cNvCxnSpPr>
            <a:stCxn id="33" idx="1"/>
            <a:endCxn id="39" idx="3"/>
          </p:cNvCxnSpPr>
          <p:nvPr/>
        </p:nvCxnSpPr>
        <p:spPr>
          <a:xfrm flipH="1" flipV="1">
            <a:off x="8972995" y="2032448"/>
            <a:ext cx="1322666" cy="1451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8FCDC35-0B94-4B6C-9E23-891F456EA8E1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8972993" y="2964843"/>
            <a:ext cx="1322666" cy="1452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2564A0C8-B823-4BC2-B8F4-476F8B75313B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 flipV="1">
            <a:off x="8972994" y="2490531"/>
            <a:ext cx="1322666" cy="1451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8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7718-E7E1-4B03-9FA6-4330D61E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- Реализация -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38FB3-B75F-4036-9411-C7532B279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наконец-то добрались до пирога с котятами</a:t>
            </a:r>
          </a:p>
        </p:txBody>
      </p:sp>
    </p:spTree>
    <p:extLst>
      <p:ext uri="{BB962C8B-B14F-4D97-AF65-F5344CB8AC3E}">
        <p14:creationId xmlns:p14="http://schemas.microsoft.com/office/powerpoint/2010/main" val="181233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Устройство узла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6779DE-4A71-4C57-A7D1-ED53EABF102C}"/>
              </a:ext>
            </a:extLst>
          </p:cNvPr>
          <p:cNvSpPr/>
          <p:nvPr/>
        </p:nvSpPr>
        <p:spPr>
          <a:xfrm>
            <a:off x="838200" y="1981633"/>
            <a:ext cx="10515600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C1457E-0CBA-43A1-852B-71D77869762D}"/>
              </a:ext>
            </a:extLst>
          </p:cNvPr>
          <p:cNvSpPr txBox="1"/>
          <p:nvPr/>
        </p:nvSpPr>
        <p:spPr>
          <a:xfrm>
            <a:off x="1934042" y="2321248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Координатор запросов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406616-64C5-4B84-A47F-7992A671A927}"/>
              </a:ext>
            </a:extLst>
          </p:cNvPr>
          <p:cNvSpPr txBox="1"/>
          <p:nvPr/>
        </p:nvSpPr>
        <p:spPr>
          <a:xfrm>
            <a:off x="4517916" y="2182748"/>
            <a:ext cx="2908121" cy="9233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Детектор неисправностей и определения членства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6BB93B-BF07-444D-9610-40B30833F540}"/>
              </a:ext>
            </a:extLst>
          </p:cNvPr>
          <p:cNvSpPr txBox="1"/>
          <p:nvPr/>
        </p:nvSpPr>
        <p:spPr>
          <a:xfrm>
            <a:off x="7926133" y="2321248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Локальное хранилище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7387E5-4F58-4160-B015-40179A6A4D65}"/>
              </a:ext>
            </a:extLst>
          </p:cNvPr>
          <p:cNvSpPr txBox="1"/>
          <p:nvPr/>
        </p:nvSpPr>
        <p:spPr>
          <a:xfrm>
            <a:off x="6485894" y="3903263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Berkley Database (BDB)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7415B1-9879-41B7-82F4-DB80964BF1A0}"/>
              </a:ext>
            </a:extLst>
          </p:cNvPr>
          <p:cNvSpPr txBox="1"/>
          <p:nvPr/>
        </p:nvSpPr>
        <p:spPr>
          <a:xfrm>
            <a:off x="8968022" y="3915903"/>
            <a:ext cx="2083778" cy="61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MySQL</a:t>
            </a:r>
            <a:endParaRPr lang="ru-RU" dirty="0">
              <a:latin typeface="Century Gothic" panose="020B05020202020202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7FAC52A-9C2A-4A84-BD7D-A00325D637DD}"/>
              </a:ext>
            </a:extLst>
          </p:cNvPr>
          <p:cNvCxnSpPr>
            <a:endCxn id="66" idx="0"/>
          </p:cNvCxnSpPr>
          <p:nvPr/>
        </p:nvCxnSpPr>
        <p:spPr>
          <a:xfrm flipH="1">
            <a:off x="7527783" y="2967579"/>
            <a:ext cx="1440239" cy="9356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DD40374-3973-4CEE-91CC-C5BBA3A3CBFB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8968022" y="2967579"/>
            <a:ext cx="1041889" cy="94832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20CD96-654B-453E-8A9D-599F287C09BB}"/>
              </a:ext>
            </a:extLst>
          </p:cNvPr>
          <p:cNvSpPr txBox="1"/>
          <p:nvPr/>
        </p:nvSpPr>
        <p:spPr>
          <a:xfrm>
            <a:off x="1089898" y="3906038"/>
            <a:ext cx="3772065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Событийно-ориентированная подсистема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9305D96F-D06B-4A14-8BA2-C1BB38506522}"/>
              </a:ext>
            </a:extLst>
          </p:cNvPr>
          <p:cNvCxnSpPr>
            <a:cxnSpLocks/>
            <a:stCxn id="61" idx="2"/>
            <a:endCxn id="70" idx="0"/>
          </p:cNvCxnSpPr>
          <p:nvPr/>
        </p:nvCxnSpPr>
        <p:spPr>
          <a:xfrm>
            <a:off x="2975931" y="2967579"/>
            <a:ext cx="0" cy="93845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7F7D053-6C56-4DB9-97B8-5CD0318D13C4}"/>
              </a:ext>
            </a:extLst>
          </p:cNvPr>
          <p:cNvSpPr txBox="1"/>
          <p:nvPr/>
        </p:nvSpPr>
        <p:spPr>
          <a:xfrm>
            <a:off x="1089898" y="5151211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Запросы на чтение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AFE2F3-1077-45D5-8A7A-30ED824FA112}"/>
              </a:ext>
            </a:extLst>
          </p:cNvPr>
          <p:cNvSpPr txBox="1"/>
          <p:nvPr/>
        </p:nvSpPr>
        <p:spPr>
          <a:xfrm>
            <a:off x="3476026" y="5151211"/>
            <a:ext cx="2619973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Сбор информации с других узлов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4CF9E6-F3BC-482B-8902-2AF70DF3CE59}"/>
              </a:ext>
            </a:extLst>
          </p:cNvPr>
          <p:cNvSpPr txBox="1"/>
          <p:nvPr/>
        </p:nvSpPr>
        <p:spPr>
          <a:xfrm>
            <a:off x="6398349" y="5145661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Запросы на запись</a:t>
            </a: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99073193-E96B-4E37-AE87-4246816CB6DC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flipH="1">
            <a:off x="2131787" y="4552369"/>
            <a:ext cx="844144" cy="5988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BAAE4D24-B2AC-44C0-A79E-47A867CB0911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2975931" y="4552369"/>
            <a:ext cx="1810082" cy="5988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080FB6BE-9693-4113-8D07-3581B497034A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>
            <a:off x="2975931" y="4552369"/>
            <a:ext cx="4464307" cy="59329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0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8F513C-6468-47D5-A5C0-38DABAAA671B}"/>
              </a:ext>
            </a:extLst>
          </p:cNvPr>
          <p:cNvSpPr/>
          <p:nvPr/>
        </p:nvSpPr>
        <p:spPr>
          <a:xfrm>
            <a:off x="4086225" y="1690689"/>
            <a:ext cx="7372350" cy="443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Взаимодействие с клиентом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F233A-26CC-46C2-931F-5E848935EDB0}"/>
              </a:ext>
            </a:extLst>
          </p:cNvPr>
          <p:cNvSpPr txBox="1"/>
          <p:nvPr/>
        </p:nvSpPr>
        <p:spPr>
          <a:xfrm>
            <a:off x="1295401" y="2003668"/>
            <a:ext cx="157638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Клиент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6E93F-22CE-4C41-87A8-1B72EF057344}"/>
              </a:ext>
            </a:extLst>
          </p:cNvPr>
          <p:cNvSpPr txBox="1"/>
          <p:nvPr/>
        </p:nvSpPr>
        <p:spPr>
          <a:xfrm>
            <a:off x="4291480" y="1950502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Координатор запросов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C371D9A-A753-4968-B0C9-B73358F60CD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871789" y="2273668"/>
            <a:ext cx="1419691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Облачко с текстом: прямоугольное со скругленными углами 9">
            <a:extLst>
              <a:ext uri="{FF2B5EF4-FFF2-40B4-BE49-F238E27FC236}">
                <a16:creationId xmlns:a16="http://schemas.microsoft.com/office/drawing/2014/main" id="{AAA0FB20-8FAB-46F5-8A97-A39FF5BE69B7}"/>
              </a:ext>
            </a:extLst>
          </p:cNvPr>
          <p:cNvSpPr/>
          <p:nvPr/>
        </p:nvSpPr>
        <p:spPr>
          <a:xfrm>
            <a:off x="6580513" y="2003667"/>
            <a:ext cx="4663747" cy="3839921"/>
          </a:xfrm>
          <a:prstGeom prst="wedgeRoundRectCallout">
            <a:avLst>
              <a:gd name="adj1" fmla="val -58611"/>
              <a:gd name="adj2" fmla="val -14186"/>
              <a:gd name="adj3" fmla="val 16667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Century Gothic" panose="020B0502020202020204" pitchFamily="34" charset="0"/>
              </a:rPr>
              <a:t>Отправить запросы на чтение на узлы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ru-RU" dirty="0">
                <a:latin typeface="Century Gothic" panose="020B0502020202020204" pitchFamily="34" charset="0"/>
              </a:rPr>
              <a:t>Дождаться минимум </a:t>
            </a:r>
            <a:r>
              <a:rPr lang="en-US" b="1" dirty="0">
                <a:latin typeface="Century Gothic" panose="020B0502020202020204" pitchFamily="34" charset="0"/>
              </a:rPr>
              <a:t>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ответов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ru-RU" dirty="0">
                <a:latin typeface="Century Gothic" panose="020B0502020202020204" pitchFamily="34" charset="0"/>
              </a:rPr>
              <a:t>Мало ответов за </a:t>
            </a:r>
            <a:r>
              <a:rPr lang="en-US" dirty="0">
                <a:latin typeface="Century Gothic" panose="020B0502020202020204" pitchFamily="34" charset="0"/>
              </a:rPr>
              <a:t>TL</a:t>
            </a:r>
            <a:r>
              <a:rPr lang="ru-RU" dirty="0">
                <a:latin typeface="Century Gothic" panose="020B0502020202020204" pitchFamily="34" charset="0"/>
              </a:rPr>
              <a:t>? Вернуть ошибку чтения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ru-RU" dirty="0">
                <a:latin typeface="Century Gothic" panose="020B0502020202020204" pitchFamily="34" charset="0"/>
              </a:rPr>
              <a:t>Иначе собрать все версии, которые надо вернуть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ru-RU" dirty="0">
                <a:latin typeface="Century Gothic" panose="020B0502020202020204" pitchFamily="34" charset="0"/>
              </a:rPr>
              <a:t>Если выключена поддержка версий, то выполнить согласование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E3D2F-4971-485E-9ED5-6C8B5D3B29D4}"/>
              </a:ext>
            </a:extLst>
          </p:cNvPr>
          <p:cNvSpPr txBox="1"/>
          <p:nvPr/>
        </p:nvSpPr>
        <p:spPr>
          <a:xfrm>
            <a:off x="4291480" y="2919999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Конечный автомат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AAE3F49-F860-480F-8F8E-A284BD12F7ED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333369" y="2596833"/>
            <a:ext cx="0" cy="3231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4A5139F-B29B-4AAA-ACB4-5A059257E740}"/>
              </a:ext>
            </a:extLst>
          </p:cNvPr>
          <p:cNvCxnSpPr>
            <a:stCxn id="25" idx="1"/>
            <a:endCxn id="20" idx="2"/>
          </p:cNvCxnSpPr>
          <p:nvPr/>
        </p:nvCxnSpPr>
        <p:spPr>
          <a:xfrm rot="10800000">
            <a:off x="2083596" y="2543669"/>
            <a:ext cx="2207885" cy="699497"/>
          </a:xfrm>
          <a:prstGeom prst="bent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3A9F0E-2594-413C-BCE2-9B8640D0C62F}"/>
              </a:ext>
            </a:extLst>
          </p:cNvPr>
          <p:cNvSpPr txBox="1"/>
          <p:nvPr/>
        </p:nvSpPr>
        <p:spPr>
          <a:xfrm>
            <a:off x="4291480" y="3879188"/>
            <a:ext cx="2083778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Исправление при чтении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2DA2604-463F-4771-B9D5-364B3E969816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5333369" y="3566330"/>
            <a:ext cx="0" cy="31285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0" grpId="0" animBg="1"/>
      <p:bldP spid="25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7718-E7E1-4B03-9FA6-4330D61E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- Опыт эксплуатации -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38FB3-B75F-4036-9411-C7532B279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“</a:t>
            </a:r>
            <a:r>
              <a:rPr lang="ru-RU" dirty="0">
                <a:latin typeface="Century Gothic" panose="020B0502020202020204" pitchFamily="34" charset="0"/>
              </a:rPr>
              <a:t>Ой! да ну его в … продакшн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Типичные варианты конфигурации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1B421-1735-4237-8491-19F9ADB32ADF}"/>
              </a:ext>
            </a:extLst>
          </p:cNvPr>
          <p:cNvSpPr txBox="1"/>
          <p:nvPr/>
        </p:nvSpPr>
        <p:spPr>
          <a:xfrm>
            <a:off x="838200" y="1884569"/>
            <a:ext cx="3442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Согласование в </a:t>
            </a:r>
          </a:p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бизнес логике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Объект реплицируется между несколькими узлами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Логика согласования реализуется в клиентском приложении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i="1" dirty="0">
                <a:latin typeface="Century Gothic" panose="020B0502020202020204" pitchFamily="34" charset="0"/>
              </a:rPr>
              <a:t>(Пример: корзина в онлайн-магазине)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949F9-9DB9-4A4B-B819-5914AF081A26}"/>
              </a:ext>
            </a:extLst>
          </p:cNvPr>
          <p:cNvSpPr txBox="1"/>
          <p:nvPr/>
        </p:nvSpPr>
        <p:spPr>
          <a:xfrm>
            <a:off x="4578927" y="1884920"/>
            <a:ext cx="30341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Согласование </a:t>
            </a:r>
          </a:p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по времени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Объект реплицируется между несколькими узлами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Согласование на стороне </a:t>
            </a:r>
            <a:r>
              <a:rPr lang="en-US" dirty="0">
                <a:latin typeface="Century Gothic" panose="020B0502020202020204" pitchFamily="34" charset="0"/>
              </a:rPr>
              <a:t>Dynamo </a:t>
            </a:r>
            <a:r>
              <a:rPr lang="ru-RU" dirty="0">
                <a:latin typeface="Century Gothic" panose="020B0502020202020204" pitchFamily="34" charset="0"/>
              </a:rPr>
              <a:t>по принципу 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“</a:t>
            </a:r>
            <a:r>
              <a:rPr lang="ru-RU" dirty="0">
                <a:latin typeface="Century Gothic" panose="020B0502020202020204" pitchFamily="34" charset="0"/>
              </a:rPr>
              <a:t>побеждает последний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i="1" dirty="0">
                <a:latin typeface="Century Gothic" panose="020B0502020202020204" pitchFamily="34" charset="0"/>
              </a:rPr>
              <a:t>(Пример: приложение, отвечающее за клиентские сессии)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ABC36-529F-4A77-81F5-6A50E4C98E71}"/>
              </a:ext>
            </a:extLst>
          </p:cNvPr>
          <p:cNvSpPr txBox="1"/>
          <p:nvPr/>
        </p:nvSpPr>
        <p:spPr>
          <a:xfrm>
            <a:off x="7910945" y="1884569"/>
            <a:ext cx="34428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Система с </a:t>
            </a:r>
          </a:p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быстрым чтением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Нетипичные параметры:</a:t>
            </a:r>
          </a:p>
          <a:p>
            <a:pPr algn="ctr"/>
            <a:r>
              <a:rPr lang="en-US" b="1" dirty="0">
                <a:latin typeface="Century Gothic" panose="020B0502020202020204" pitchFamily="34" charset="0"/>
              </a:rPr>
              <a:t>R</a:t>
            </a:r>
            <a:r>
              <a:rPr lang="en-US" dirty="0">
                <a:latin typeface="Century Gothic" panose="020B0502020202020204" pitchFamily="34" charset="0"/>
              </a:rPr>
              <a:t> = 1, </a:t>
            </a:r>
            <a:r>
              <a:rPr lang="en-US" b="1" dirty="0">
                <a:latin typeface="Century Gothic" panose="020B0502020202020204" pitchFamily="34" charset="0"/>
              </a:rPr>
              <a:t>W</a:t>
            </a:r>
            <a:r>
              <a:rPr lang="en-US" dirty="0">
                <a:latin typeface="Century Gothic" panose="020B0502020202020204" pitchFamily="34" charset="0"/>
              </a:rPr>
              <a:t> = </a:t>
            </a:r>
            <a:r>
              <a:rPr lang="en-US" b="1" dirty="0">
                <a:latin typeface="Century Gothic" panose="020B0502020202020204" pitchFamily="34" charset="0"/>
              </a:rPr>
              <a:t>N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Объект реплицируется между несколькими узлами</a:t>
            </a: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ru-RU" i="1" dirty="0">
                <a:latin typeface="Century Gothic" panose="020B0502020202020204" pitchFamily="34" charset="0"/>
              </a:rPr>
              <a:t>(Пример: каталог товаров)</a:t>
            </a:r>
          </a:p>
        </p:txBody>
      </p:sp>
    </p:spTree>
    <p:extLst>
      <p:ext uri="{BB962C8B-B14F-4D97-AF65-F5344CB8AC3E}">
        <p14:creationId xmlns:p14="http://schemas.microsoft.com/office/powerpoint/2010/main" val="539983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Типичные значения (</a:t>
            </a:r>
            <a:r>
              <a:rPr lang="en-US" sz="3600" b="1" dirty="0">
                <a:latin typeface="Century Gothic" panose="020B0502020202020204" pitchFamily="34" charset="0"/>
              </a:rPr>
              <a:t>N</a:t>
            </a:r>
            <a:r>
              <a:rPr lang="en-US" sz="3600" dirty="0">
                <a:latin typeface="Century Gothic" panose="020B0502020202020204" pitchFamily="34" charset="0"/>
              </a:rPr>
              <a:t>, </a:t>
            </a:r>
            <a:r>
              <a:rPr lang="en-US" sz="3600" b="1" dirty="0">
                <a:latin typeface="Century Gothic" panose="020B0502020202020204" pitchFamily="34" charset="0"/>
              </a:rPr>
              <a:t>R</a:t>
            </a:r>
            <a:r>
              <a:rPr lang="en-US" sz="3600" dirty="0">
                <a:latin typeface="Century Gothic" panose="020B0502020202020204" pitchFamily="34" charset="0"/>
              </a:rPr>
              <a:t>, </a:t>
            </a:r>
            <a:r>
              <a:rPr lang="en-US" sz="3600" b="1" dirty="0">
                <a:latin typeface="Century Gothic" panose="020B0502020202020204" pitchFamily="34" charset="0"/>
              </a:rPr>
              <a:t>W</a:t>
            </a:r>
            <a:r>
              <a:rPr lang="ru-RU" sz="3600" dirty="0">
                <a:latin typeface="Century Gothic" panose="020B0502020202020204" pitchFamily="34" charset="0"/>
              </a:rPr>
              <a:t>)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A58C-88D0-42C3-B657-17E587EECAB7}"/>
              </a:ext>
            </a:extLst>
          </p:cNvPr>
          <p:cNvSpPr txBox="1"/>
          <p:nvPr/>
        </p:nvSpPr>
        <p:spPr>
          <a:xfrm>
            <a:off x="1717963" y="1701225"/>
            <a:ext cx="62345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N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74CFA-3B61-436A-8C91-82F2B28093A3}"/>
              </a:ext>
            </a:extLst>
          </p:cNvPr>
          <p:cNvSpPr txBox="1"/>
          <p:nvPr/>
        </p:nvSpPr>
        <p:spPr>
          <a:xfrm>
            <a:off x="3595254" y="1690688"/>
            <a:ext cx="62345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R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A7151-8208-4B11-B02C-E3B254CB1FE1}"/>
              </a:ext>
            </a:extLst>
          </p:cNvPr>
          <p:cNvSpPr txBox="1"/>
          <p:nvPr/>
        </p:nvSpPr>
        <p:spPr>
          <a:xfrm>
            <a:off x="5472545" y="1701225"/>
            <a:ext cx="62345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W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F7713-BB10-46C5-AA72-553B35026483}"/>
              </a:ext>
            </a:extLst>
          </p:cNvPr>
          <p:cNvSpPr txBox="1"/>
          <p:nvPr/>
        </p:nvSpPr>
        <p:spPr>
          <a:xfrm>
            <a:off x="1717963" y="2442013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3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7234A-379E-4DCF-9775-F715AAB96EBC}"/>
              </a:ext>
            </a:extLst>
          </p:cNvPr>
          <p:cNvSpPr txBox="1"/>
          <p:nvPr/>
        </p:nvSpPr>
        <p:spPr>
          <a:xfrm>
            <a:off x="3595254" y="2431476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2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4BD5A-F9FD-4E4A-82EA-411E11863F6A}"/>
              </a:ext>
            </a:extLst>
          </p:cNvPr>
          <p:cNvSpPr txBox="1"/>
          <p:nvPr/>
        </p:nvSpPr>
        <p:spPr>
          <a:xfrm>
            <a:off x="5472545" y="2442013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2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A1D47-A5BC-43C5-8670-F35A7D33CADB}"/>
              </a:ext>
            </a:extLst>
          </p:cNvPr>
          <p:cNvSpPr txBox="1"/>
          <p:nvPr/>
        </p:nvSpPr>
        <p:spPr>
          <a:xfrm>
            <a:off x="6664037" y="2552095"/>
            <a:ext cx="408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Широко используемая на практике конфигурация </a:t>
            </a:r>
            <a:r>
              <a:rPr lang="ru-RU" i="1" dirty="0">
                <a:latin typeface="Century Gothic" panose="020B0502020202020204" pitchFamily="34" charset="0"/>
              </a:rPr>
              <a:t>(получена опытным путём)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08134-01B0-4B4A-8963-B78CFB4227CF}"/>
              </a:ext>
            </a:extLst>
          </p:cNvPr>
          <p:cNvSpPr txBox="1"/>
          <p:nvPr/>
        </p:nvSpPr>
        <p:spPr>
          <a:xfrm>
            <a:off x="1717963" y="3607523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entury Gothic" panose="020B0502020202020204" pitchFamily="34" charset="0"/>
              </a:rPr>
              <a:t>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A53CE-7423-493F-9EFC-E2D2205A2D79}"/>
              </a:ext>
            </a:extLst>
          </p:cNvPr>
          <p:cNvSpPr txBox="1"/>
          <p:nvPr/>
        </p:nvSpPr>
        <p:spPr>
          <a:xfrm>
            <a:off x="3595254" y="3596986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entury Gothic" panose="020B0502020202020204" pitchFamily="34" charset="0"/>
              </a:rPr>
              <a:t>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B75A4-568B-4DFC-8C06-B4D278A06C08}"/>
              </a:ext>
            </a:extLst>
          </p:cNvPr>
          <p:cNvSpPr txBox="1"/>
          <p:nvPr/>
        </p:nvSpPr>
        <p:spPr>
          <a:xfrm>
            <a:off x="5472545" y="3607523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D85EB-315C-43CF-983D-73B70C587250}"/>
              </a:ext>
            </a:extLst>
          </p:cNvPr>
          <p:cNvSpPr txBox="1"/>
          <p:nvPr/>
        </p:nvSpPr>
        <p:spPr>
          <a:xfrm>
            <a:off x="6664037" y="3717605"/>
            <a:ext cx="408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Гарантированно записываем изменения в ущерб согласованию версии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922C9-A1CE-4103-AFD7-E600D04B220F}"/>
              </a:ext>
            </a:extLst>
          </p:cNvPr>
          <p:cNvSpPr txBox="1"/>
          <p:nvPr/>
        </p:nvSpPr>
        <p:spPr>
          <a:xfrm>
            <a:off x="1717963" y="4783570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entury Gothic" panose="020B0502020202020204" pitchFamily="34" charset="0"/>
              </a:rPr>
              <a:t>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18A53-B733-46E0-80FB-E788698C74DF}"/>
              </a:ext>
            </a:extLst>
          </p:cNvPr>
          <p:cNvSpPr txBox="1"/>
          <p:nvPr/>
        </p:nvSpPr>
        <p:spPr>
          <a:xfrm>
            <a:off x="3595254" y="4773033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076FE0-840B-46D7-BF87-6DC395F2B1AD}"/>
              </a:ext>
            </a:extLst>
          </p:cNvPr>
          <p:cNvSpPr txBox="1"/>
          <p:nvPr/>
        </p:nvSpPr>
        <p:spPr>
          <a:xfrm>
            <a:off x="5472545" y="4783570"/>
            <a:ext cx="623455" cy="584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entury Gothic" panose="020B0502020202020204" pitchFamily="34" charset="0"/>
              </a:rPr>
              <a:t>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DC0C4-5CF3-4B6D-9E96-BF737952297C}"/>
              </a:ext>
            </a:extLst>
          </p:cNvPr>
          <p:cNvSpPr txBox="1"/>
          <p:nvPr/>
        </p:nvSpPr>
        <p:spPr>
          <a:xfrm>
            <a:off x="6664037" y="4893652"/>
            <a:ext cx="408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entury Gothic" panose="020B0502020202020204" pitchFamily="34" charset="0"/>
              </a:rPr>
              <a:t>Быстрое чтение, но жертвуем высокой доступностью</a:t>
            </a:r>
          </a:p>
        </p:txBody>
      </p:sp>
    </p:spTree>
    <p:extLst>
      <p:ext uri="{BB962C8B-B14F-4D97-AF65-F5344CB8AC3E}">
        <p14:creationId xmlns:p14="http://schemas.microsoft.com/office/powerpoint/2010/main" val="9604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436F-0220-4013-9E85-30ADF01B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Системные характеристики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DE44B-1E13-4C5C-A5B1-2E68E413E1B3}"/>
              </a:ext>
            </a:extLst>
          </p:cNvPr>
          <p:cNvSpPr txBox="1"/>
          <p:nvPr/>
        </p:nvSpPr>
        <p:spPr>
          <a:xfrm>
            <a:off x="838200" y="4340427"/>
            <a:ext cx="525779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Модель запросов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Простые чтение и запись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6701-6BD2-46C5-9F89-DD2843848EBF}"/>
              </a:ext>
            </a:extLst>
          </p:cNvPr>
          <p:cNvSpPr txBox="1"/>
          <p:nvPr/>
        </p:nvSpPr>
        <p:spPr>
          <a:xfrm>
            <a:off x="838201" y="1915974"/>
            <a:ext cx="5257800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Параметры </a:t>
            </a:r>
            <a:r>
              <a:rPr lang="en-US" sz="2000" b="1" dirty="0">
                <a:latin typeface="Century Gothic" panose="020B0502020202020204" pitchFamily="34" charset="0"/>
              </a:rPr>
              <a:t>AC</a:t>
            </a:r>
            <a:r>
              <a:rPr lang="en-US" sz="2000" b="1" strike="sngStrike" dirty="0">
                <a:latin typeface="Century Gothic" panose="020B0502020202020204" pitchFamily="34" charset="0"/>
              </a:rPr>
              <a:t>I</a:t>
            </a:r>
            <a:r>
              <a:rPr lang="en-US" sz="2000" b="1" dirty="0">
                <a:latin typeface="Century Gothic" panose="020B0502020202020204" pitchFamily="34" charset="0"/>
              </a:rPr>
              <a:t>D</a:t>
            </a:r>
          </a:p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(</a:t>
            </a:r>
            <a:r>
              <a:rPr lang="ru-RU" sz="2000" b="1" dirty="0">
                <a:latin typeface="Century Gothic" panose="020B0502020202020204" pitchFamily="34" charset="0"/>
              </a:rPr>
              <a:t>атомарность, непротиворечивость, </a:t>
            </a:r>
            <a:r>
              <a:rPr lang="ru-RU" sz="2000" b="1" strike="sngStrike" dirty="0">
                <a:latin typeface="Century Gothic" panose="020B0502020202020204" pitchFamily="34" charset="0"/>
              </a:rPr>
              <a:t>изоляция</a:t>
            </a:r>
            <a:r>
              <a:rPr lang="ru-RU" sz="2000" b="1" dirty="0">
                <a:latin typeface="Century Gothic" panose="020B0502020202020204" pitchFamily="34" charset="0"/>
              </a:rPr>
              <a:t>, долговечность</a:t>
            </a:r>
            <a:r>
              <a:rPr lang="en-US" sz="2000" b="1" dirty="0">
                <a:latin typeface="Century Gothic" panose="020B0502020202020204" pitchFamily="34" charset="0"/>
              </a:rPr>
              <a:t>)</a:t>
            </a:r>
            <a:endParaRPr lang="ru-RU" sz="2000" b="1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Нет гарантий по изоляции </a:t>
            </a: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Изменение только 1 записи за раз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F0DFA-1EAA-4B16-87B4-EC41574C412F}"/>
              </a:ext>
            </a:extLst>
          </p:cNvPr>
          <p:cNvSpPr txBox="1"/>
          <p:nvPr/>
        </p:nvSpPr>
        <p:spPr>
          <a:xfrm>
            <a:off x="6096000" y="1915974"/>
            <a:ext cx="5257799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Экономическая эффективность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Гарантированное время отклика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83D82-1E7A-43C5-98DA-289A0C5585E0}"/>
              </a:ext>
            </a:extLst>
          </p:cNvPr>
          <p:cNvSpPr txBox="1"/>
          <p:nvPr/>
        </p:nvSpPr>
        <p:spPr>
          <a:xfrm>
            <a:off x="6095999" y="4340427"/>
            <a:ext cx="525779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Дополнительное допущение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«Не враждебное» рабочее окружение</a:t>
            </a:r>
          </a:p>
        </p:txBody>
      </p:sp>
    </p:spTree>
    <p:extLst>
      <p:ext uri="{BB962C8B-B14F-4D97-AF65-F5344CB8AC3E}">
        <p14:creationId xmlns:p14="http://schemas.microsoft.com/office/powerpoint/2010/main" val="17000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Буфер записи и кэш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5B5E0-DC49-41B7-91F1-8DC9E468EA04}"/>
              </a:ext>
            </a:extLst>
          </p:cNvPr>
          <p:cNvSpPr txBox="1"/>
          <p:nvPr/>
        </p:nvSpPr>
        <p:spPr>
          <a:xfrm>
            <a:off x="1375063" y="1490633"/>
            <a:ext cx="944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(Поддерживается всеми узлами, но используется при необходимости)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719EC0-9DF0-4940-A665-20611E851493}"/>
              </a:ext>
            </a:extLst>
          </p:cNvPr>
          <p:cNvSpPr txBox="1"/>
          <p:nvPr/>
        </p:nvSpPr>
        <p:spPr>
          <a:xfrm>
            <a:off x="1184637" y="2467563"/>
            <a:ext cx="4911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Производительность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Буфер в оперативной памяти, через который происходят запросы на запись/чтение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Периодически сбрасывается на диск фоновым записывающим потоком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Снижение времени отклика </a:t>
            </a:r>
            <a:r>
              <a:rPr lang="ru-RU" b="1" dirty="0">
                <a:latin typeface="Century Gothic" panose="020B0502020202020204" pitchFamily="34" charset="0"/>
              </a:rPr>
              <a:t>х5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9993C6-31BD-4BBB-B9C1-2AEC864540C5}"/>
              </a:ext>
            </a:extLst>
          </p:cNvPr>
          <p:cNvSpPr txBox="1"/>
          <p:nvPr/>
        </p:nvSpPr>
        <p:spPr>
          <a:xfrm>
            <a:off x="6096001" y="2467562"/>
            <a:ext cx="4911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Надёжность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При незапланированном выключении узла данные могут быть потеряны, т.к. не были записаны на диск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Для уменьшения рисков используют </a:t>
            </a:r>
            <a:r>
              <a:rPr lang="en-US" dirty="0">
                <a:latin typeface="Century Gothic" panose="020B0502020202020204" pitchFamily="34" charset="0"/>
              </a:rPr>
              <a:t>“</a:t>
            </a:r>
            <a:r>
              <a:rPr lang="ru-RU" dirty="0">
                <a:latin typeface="Century Gothic" panose="020B0502020202020204" pitchFamily="34" charset="0"/>
              </a:rPr>
              <a:t>надёжную запись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Не влияет на время отклика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F838131-86AF-4245-A12D-E56B399B1B95}"/>
              </a:ext>
            </a:extLst>
          </p:cNvPr>
          <p:cNvCxnSpPr/>
          <p:nvPr/>
        </p:nvCxnSpPr>
        <p:spPr>
          <a:xfrm>
            <a:off x="5721926" y="2689234"/>
            <a:ext cx="74814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s3.amazonaws.com/wernervogels/public/sosp/sosp-figure5-small.png">
            <a:extLst>
              <a:ext uri="{FF2B5EF4-FFF2-40B4-BE49-F238E27FC236}">
                <a16:creationId xmlns:a16="http://schemas.microsoft.com/office/drawing/2014/main" id="{53F92B90-7CEA-4664-AD99-F0097B82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12" y="584530"/>
            <a:ext cx="8791375" cy="47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D1BD48-2D34-4533-BFC6-FB7F432B2DD7}"/>
              </a:ext>
            </a:extLst>
          </p:cNvPr>
          <p:cNvSpPr/>
          <p:nvPr/>
        </p:nvSpPr>
        <p:spPr>
          <a:xfrm>
            <a:off x="2092035" y="5627139"/>
            <a:ext cx="8035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Сравнение времени отклика при буферизированной записи и прямой записи для 99.9-й </a:t>
            </a:r>
            <a:r>
              <a:rPr lang="ru-RU" dirty="0" err="1">
                <a:latin typeface="Century Gothic" panose="020B0502020202020204" pitchFamily="34" charset="0"/>
              </a:rPr>
              <a:t>процентили</a:t>
            </a:r>
            <a:r>
              <a:rPr lang="ru-RU" dirty="0">
                <a:latin typeface="Century Gothic" panose="020B0502020202020204" pitchFamily="34" charset="0"/>
              </a:rPr>
              <a:t> выборки в течение 24 часов.</a:t>
            </a:r>
          </a:p>
        </p:txBody>
      </p:sp>
    </p:spTree>
    <p:extLst>
      <p:ext uri="{BB962C8B-B14F-4D97-AF65-F5344CB8AC3E}">
        <p14:creationId xmlns:p14="http://schemas.microsoft.com/office/powerpoint/2010/main" val="291090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Равномерная нагрузка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CFB8-8B77-4934-AC19-6A31C6A97369}"/>
              </a:ext>
            </a:extLst>
          </p:cNvPr>
          <p:cNvSpPr txBox="1"/>
          <p:nvPr/>
        </p:nvSpPr>
        <p:spPr>
          <a:xfrm>
            <a:off x="1375063" y="1490633"/>
            <a:ext cx="9441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Равномерное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распределение ключей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, но неравномерное </a:t>
            </a:r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распределение запросов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по определённым ключам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685CA-5068-47B0-A6C8-645B1BD95577}"/>
              </a:ext>
            </a:extLst>
          </p:cNvPr>
          <p:cNvSpPr txBox="1"/>
          <p:nvPr/>
        </p:nvSpPr>
        <p:spPr>
          <a:xfrm>
            <a:off x="1375063" y="2616141"/>
            <a:ext cx="9441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Сбалансированный узел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– количество запросов на данный узел отклонялось от среднего значения на величину меньше определённого порога (здесь на – 15%)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37711-0997-43EF-ACDF-4C7E5CD8FF6A}"/>
              </a:ext>
            </a:extLst>
          </p:cNvPr>
          <p:cNvSpPr txBox="1"/>
          <p:nvPr/>
        </p:nvSpPr>
        <p:spPr>
          <a:xfrm>
            <a:off x="1375063" y="4049426"/>
            <a:ext cx="944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Способ уменьшения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“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несбалансированных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”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узлов - сегментация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20715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Стратегия 1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D581A5-6665-4337-BB85-234DA9ABF504}"/>
              </a:ext>
            </a:extLst>
          </p:cNvPr>
          <p:cNvSpPr txBox="1">
            <a:spLocks/>
          </p:cNvSpPr>
          <p:nvPr/>
        </p:nvSpPr>
        <p:spPr>
          <a:xfrm>
            <a:off x="838200" y="1282195"/>
            <a:ext cx="10515600" cy="8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entury Gothic" panose="020B0502020202020204" pitchFamily="34" charset="0"/>
              </a:rPr>
              <a:t>~~</a:t>
            </a:r>
            <a:r>
              <a:rPr lang="ru-RU" sz="2800" dirty="0"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T </a:t>
            </a:r>
            <a:r>
              <a:rPr lang="ru-RU" sz="2800" dirty="0">
                <a:latin typeface="Century Gothic" panose="020B0502020202020204" pitchFamily="34" charset="0"/>
              </a:rPr>
              <a:t>случайных токенов и разбиение по значению </a:t>
            </a:r>
            <a:r>
              <a:rPr lang="en-US" sz="2800" dirty="0">
                <a:latin typeface="Century Gothic" panose="020B0502020202020204" pitchFamily="34" charset="0"/>
              </a:rPr>
              <a:t>~~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22530" name="Picture 2" descr="http://s3.amazonaws.com/wernervogels/public/sosp/sosp-figure7-small.png">
            <a:extLst>
              <a:ext uri="{FF2B5EF4-FFF2-40B4-BE49-F238E27FC236}">
                <a16:creationId xmlns:a16="http://schemas.microsoft.com/office/drawing/2014/main" id="{37213DB5-1A84-46A6-9C8D-E491CEE99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15"/>
          <a:stretch/>
        </p:blipFill>
        <p:spPr bwMode="auto">
          <a:xfrm>
            <a:off x="838200" y="2390774"/>
            <a:ext cx="2957945" cy="39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12D4C-CBA0-44C4-A0B2-4E03A9FF3314}"/>
              </a:ext>
            </a:extLst>
          </p:cNvPr>
          <p:cNvSpPr txBox="1"/>
          <p:nvPr/>
        </p:nvSpPr>
        <p:spPr>
          <a:xfrm>
            <a:off x="3796145" y="2390774"/>
            <a:ext cx="755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Токены всех узлов упорядочены по значению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19F3E-68B2-4DFE-835C-529AC2CE8FC2}"/>
              </a:ext>
            </a:extLst>
          </p:cNvPr>
          <p:cNvSpPr txBox="1"/>
          <p:nvPr/>
        </p:nvSpPr>
        <p:spPr>
          <a:xfrm>
            <a:off x="3796145" y="3082478"/>
            <a:ext cx="755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Разные размеры диапазонов из-за случайного 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выбора токенов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CB0CC-D181-4D47-BF2D-F5E00DF8A8E9}"/>
              </a:ext>
            </a:extLst>
          </p:cNvPr>
          <p:cNvSpPr txBox="1"/>
          <p:nvPr/>
        </p:nvSpPr>
        <p:spPr>
          <a:xfrm>
            <a:off x="3796144" y="4081958"/>
            <a:ext cx="755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Множество токенов и размеры диапазонов меняются при подключении/отключении нового узла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CB096-8993-4A45-A300-2F54CD2F5596}"/>
              </a:ext>
            </a:extLst>
          </p:cNvPr>
          <p:cNvSpPr txBox="1"/>
          <p:nvPr/>
        </p:nvSpPr>
        <p:spPr>
          <a:xfrm>
            <a:off x="3796143" y="5081438"/>
            <a:ext cx="755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Линейный рост данных с информацией о 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членстве на каждом узле</a:t>
            </a:r>
          </a:p>
        </p:txBody>
      </p:sp>
    </p:spTree>
    <p:extLst>
      <p:ext uri="{BB962C8B-B14F-4D97-AF65-F5344CB8AC3E}">
        <p14:creationId xmlns:p14="http://schemas.microsoft.com/office/powerpoint/2010/main" val="9828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Проблемы стратегии 1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pic>
        <p:nvPicPr>
          <p:cNvPr id="22530" name="Picture 2" descr="http://s3.amazonaws.com/wernervogels/public/sosp/sosp-figure7-small.png">
            <a:extLst>
              <a:ext uri="{FF2B5EF4-FFF2-40B4-BE49-F238E27FC236}">
                <a16:creationId xmlns:a16="http://schemas.microsoft.com/office/drawing/2014/main" id="{37213DB5-1A84-46A6-9C8D-E491CEE99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15"/>
          <a:stretch/>
        </p:blipFill>
        <p:spPr bwMode="auto">
          <a:xfrm>
            <a:off x="838200" y="1690688"/>
            <a:ext cx="2957945" cy="39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3D6EE4-0BFB-4826-BDE6-CAC34915DC4A}"/>
              </a:ext>
            </a:extLst>
          </p:cNvPr>
          <p:cNvSpPr txBox="1"/>
          <p:nvPr/>
        </p:nvSpPr>
        <p:spPr>
          <a:xfrm>
            <a:off x="3796145" y="1690688"/>
            <a:ext cx="755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Для передачи диапазонов ключей узлу необходимо было выполнить сканирование хранилища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AC00C-D300-497B-91A3-F8A3A7C05738}"/>
              </a:ext>
            </a:extLst>
          </p:cNvPr>
          <p:cNvSpPr txBox="1"/>
          <p:nvPr/>
        </p:nvSpPr>
        <p:spPr>
          <a:xfrm>
            <a:off x="3796145" y="2601896"/>
            <a:ext cx="755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Для новых диапазонов необходимо пересчитать 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деревья </a:t>
            </a:r>
            <a:r>
              <a:rPr lang="ru-RU" sz="2000" dirty="0" err="1">
                <a:latin typeface="Century Gothic" panose="020B0502020202020204" pitchFamily="34" charset="0"/>
                <a:ea typeface="NSimSun" panose="02010609030101010101" pitchFamily="49" charset="-122"/>
              </a:rPr>
              <a:t>Меркле</a:t>
            </a:r>
            <a:endParaRPr lang="ru-RU" sz="2000" dirty="0">
              <a:latin typeface="Century Gothic" panose="020B0502020202020204" pitchFamily="34" charset="0"/>
              <a:ea typeface="NSimSun" panose="0201060903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7D604-4615-48B0-8210-8AD106FDB686}"/>
              </a:ext>
            </a:extLst>
          </p:cNvPr>
          <p:cNvSpPr txBox="1"/>
          <p:nvPr/>
        </p:nvSpPr>
        <p:spPr>
          <a:xfrm>
            <a:off x="3796145" y="3513104"/>
            <a:ext cx="755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Нет простого способа сделать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snapshot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хранилища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3B3B4-4838-4B67-AA41-55A15E33D3EB}"/>
              </a:ext>
            </a:extLst>
          </p:cNvPr>
          <p:cNvSpPr txBox="1"/>
          <p:nvPr/>
        </p:nvSpPr>
        <p:spPr>
          <a:xfrm>
            <a:off x="3796145" y="5044788"/>
            <a:ext cx="755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Фундаментальная проблема: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взаимосвязь схем сегментирования и физического размещения</a:t>
            </a:r>
          </a:p>
        </p:txBody>
      </p:sp>
    </p:spTree>
    <p:extLst>
      <p:ext uri="{BB962C8B-B14F-4D97-AF65-F5344CB8AC3E}">
        <p14:creationId xmlns:p14="http://schemas.microsoft.com/office/powerpoint/2010/main" val="1265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Стратегия 2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D581A5-6665-4337-BB85-234DA9ABF504}"/>
              </a:ext>
            </a:extLst>
          </p:cNvPr>
          <p:cNvSpPr txBox="1">
            <a:spLocks/>
          </p:cNvSpPr>
          <p:nvPr/>
        </p:nvSpPr>
        <p:spPr>
          <a:xfrm>
            <a:off x="838200" y="1282195"/>
            <a:ext cx="10515600" cy="8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entury Gothic" panose="020B0502020202020204" pitchFamily="34" charset="0"/>
              </a:rPr>
              <a:t>~~</a:t>
            </a:r>
            <a:r>
              <a:rPr lang="ru-RU" sz="2800" dirty="0"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T </a:t>
            </a:r>
            <a:r>
              <a:rPr lang="ru-RU" sz="2800" dirty="0">
                <a:latin typeface="Century Gothic" panose="020B0502020202020204" pitchFamily="34" charset="0"/>
              </a:rPr>
              <a:t>случайных токенов и равные разбиения </a:t>
            </a:r>
            <a:r>
              <a:rPr lang="en-US" sz="2800" dirty="0">
                <a:latin typeface="Century Gothic" panose="020B0502020202020204" pitchFamily="34" charset="0"/>
              </a:rPr>
              <a:t>~~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://s3.amazonaws.com/wernervogels/public/sosp/sosp-figure7-small.png">
            <a:extLst>
              <a:ext uri="{FF2B5EF4-FFF2-40B4-BE49-F238E27FC236}">
                <a16:creationId xmlns:a16="http://schemas.microsoft.com/office/drawing/2014/main" id="{448F6A94-D0D0-41DF-B5C7-9A73BA516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0" r="35088"/>
          <a:stretch/>
        </p:blipFill>
        <p:spPr bwMode="auto">
          <a:xfrm>
            <a:off x="696189" y="2390773"/>
            <a:ext cx="3241965" cy="39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AAE3-EDF3-4CA1-8E4F-789343FB5DE1}"/>
              </a:ext>
            </a:extLst>
          </p:cNvPr>
          <p:cNvSpPr txBox="1"/>
          <p:nvPr/>
        </p:nvSpPr>
        <p:spPr>
          <a:xfrm>
            <a:off x="3938154" y="2390774"/>
            <a:ext cx="7415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Хэш-пространство разделено на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Q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разделов и каждому узлу присваивается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T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токенов</a:t>
            </a:r>
          </a:p>
          <a:p>
            <a:pPr algn="ctr"/>
            <a:endParaRPr lang="ru-RU" sz="2000" dirty="0">
              <a:latin typeface="Century Gothic" panose="020B0502020202020204" pitchFamily="34" charset="0"/>
              <a:ea typeface="NSimSun" panose="02010609030101010101" pitchFamily="49" charset="-122"/>
            </a:endParaRPr>
          </a:p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Требования: </a:t>
            </a:r>
            <a:r>
              <a:rPr lang="en-US" sz="24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Q</a:t>
            </a:r>
            <a:r>
              <a:rPr lang="en-US" sz="2400" dirty="0">
                <a:latin typeface="Century Gothic" panose="020B0502020202020204" pitchFamily="34" charset="0"/>
                <a:ea typeface="NSimSun" panose="02010609030101010101" pitchFamily="49" charset="-122"/>
              </a:rPr>
              <a:t> &gt;&gt; </a:t>
            </a:r>
            <a:r>
              <a:rPr lang="en-US" sz="24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</a:t>
            </a:r>
            <a:r>
              <a:rPr lang="en-US" sz="2400" dirty="0">
                <a:latin typeface="Century Gothic" panose="020B0502020202020204" pitchFamily="34" charset="0"/>
                <a:ea typeface="NSimSun" panose="02010609030101010101" pitchFamily="49" charset="-122"/>
              </a:rPr>
              <a:t>, </a:t>
            </a:r>
            <a:r>
              <a:rPr lang="en-US" sz="24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Q</a:t>
            </a:r>
            <a:r>
              <a:rPr lang="en-US" sz="2400" dirty="0">
                <a:latin typeface="Century Gothic" panose="020B0502020202020204" pitchFamily="34" charset="0"/>
                <a:ea typeface="NSimSun" panose="02010609030101010101" pitchFamily="49" charset="-122"/>
              </a:rPr>
              <a:t> &gt;&gt; </a:t>
            </a:r>
            <a:r>
              <a:rPr lang="en-US" sz="24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S * T</a:t>
            </a:r>
            <a:r>
              <a:rPr lang="en-US" sz="28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(S –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число узлов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)</a:t>
            </a:r>
            <a:endParaRPr lang="ru-RU" sz="2000" dirty="0">
              <a:latin typeface="Century Gothic" panose="020B0502020202020204" pitchFamily="34" charset="0"/>
              <a:ea typeface="NSimSun" panose="02010609030101010101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09FCC-D36F-4C9D-8AD1-4031119B905B}"/>
              </a:ext>
            </a:extLst>
          </p:cNvPr>
          <p:cNvSpPr txBox="1"/>
          <p:nvPr/>
        </p:nvSpPr>
        <p:spPr>
          <a:xfrm>
            <a:off x="3796145" y="4128917"/>
            <a:ext cx="755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Токены не влияют на сегментирование, а только задают функцию отображения хэша на кольцо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10531-213D-4FA9-BE65-D8CE85CCCBC1}"/>
              </a:ext>
            </a:extLst>
          </p:cNvPr>
          <p:cNvSpPr txBox="1"/>
          <p:nvPr/>
        </p:nvSpPr>
        <p:spPr>
          <a:xfrm>
            <a:off x="3796145" y="5122332"/>
            <a:ext cx="755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Раздел помещается на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N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первых узлов</a:t>
            </a:r>
          </a:p>
        </p:txBody>
      </p:sp>
    </p:spTree>
    <p:extLst>
      <p:ext uri="{BB962C8B-B14F-4D97-AF65-F5344CB8AC3E}">
        <p14:creationId xmlns:p14="http://schemas.microsoft.com/office/powerpoint/2010/main" val="360668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Стратегия 3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D581A5-6665-4337-BB85-234DA9ABF504}"/>
              </a:ext>
            </a:extLst>
          </p:cNvPr>
          <p:cNvSpPr txBox="1">
            <a:spLocks/>
          </p:cNvSpPr>
          <p:nvPr/>
        </p:nvSpPr>
        <p:spPr>
          <a:xfrm>
            <a:off x="838200" y="1282195"/>
            <a:ext cx="10515600" cy="8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entury Gothic" panose="020B0502020202020204" pitchFamily="34" charset="0"/>
              </a:rPr>
              <a:t>~~</a:t>
            </a:r>
            <a:r>
              <a:rPr lang="ru-RU" sz="2800" dirty="0"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Q/S </a:t>
            </a:r>
            <a:r>
              <a:rPr lang="ru-RU" sz="2800" dirty="0">
                <a:latin typeface="Century Gothic" panose="020B0502020202020204" pitchFamily="34" charset="0"/>
              </a:rPr>
              <a:t>токенов и равные разбиения </a:t>
            </a:r>
            <a:r>
              <a:rPr lang="en-US" sz="2800" dirty="0">
                <a:latin typeface="Century Gothic" panose="020B0502020202020204" pitchFamily="34" charset="0"/>
              </a:rPr>
              <a:t>~~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22530" name="Picture 2" descr="http://s3.amazonaws.com/wernervogels/public/sosp/sosp-figure7-small.png">
            <a:extLst>
              <a:ext uri="{FF2B5EF4-FFF2-40B4-BE49-F238E27FC236}">
                <a16:creationId xmlns:a16="http://schemas.microsoft.com/office/drawing/2014/main" id="{37213DB5-1A84-46A6-9C8D-E491CEE99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9" r="-112"/>
          <a:stretch/>
        </p:blipFill>
        <p:spPr bwMode="auto">
          <a:xfrm>
            <a:off x="838200" y="2390774"/>
            <a:ext cx="3020291" cy="39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EA0D2F-79D9-4CFA-B96F-CB954A982A25}"/>
              </a:ext>
            </a:extLst>
          </p:cNvPr>
          <p:cNvSpPr txBox="1"/>
          <p:nvPr/>
        </p:nvSpPr>
        <p:spPr>
          <a:xfrm>
            <a:off x="3858491" y="2390774"/>
            <a:ext cx="7495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С каждым узлом сопоставлено </a:t>
            </a:r>
            <a:r>
              <a:rPr lang="en-US" sz="2000" b="1" dirty="0">
                <a:latin typeface="Century Gothic" panose="020B0502020202020204" pitchFamily="34" charset="0"/>
                <a:ea typeface="NSimSun" panose="02010609030101010101" pitchFamily="49" charset="-122"/>
              </a:rPr>
              <a:t>Q/S</a:t>
            </a:r>
            <a:r>
              <a:rPr lang="en-US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 </a:t>
            </a:r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токенов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38D8A-023E-4769-880A-A9A00385CEB5}"/>
              </a:ext>
            </a:extLst>
          </p:cNvPr>
          <p:cNvSpPr txBox="1"/>
          <p:nvPr/>
        </p:nvSpPr>
        <p:spPr>
          <a:xfrm>
            <a:off x="3858491" y="3063560"/>
            <a:ext cx="749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Токены выбывшего узла распределяются между остальными (аналогично при присоединении)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954DE-1317-41E0-82AA-62C12AF4B348}"/>
              </a:ext>
            </a:extLst>
          </p:cNvPr>
          <p:cNvSpPr txBox="1"/>
          <p:nvPr/>
        </p:nvSpPr>
        <p:spPr>
          <a:xfrm>
            <a:off x="3858490" y="4063040"/>
            <a:ext cx="7495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Быстрая инициализация и восстановление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67620A-15DA-459F-828B-7542D8BEFF9C}"/>
              </a:ext>
            </a:extLst>
          </p:cNvPr>
          <p:cNvSpPr txBox="1"/>
          <p:nvPr/>
        </p:nvSpPr>
        <p:spPr>
          <a:xfrm>
            <a:off x="3858489" y="4754744"/>
            <a:ext cx="7495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  <a:ea typeface="NSimSun" panose="02010609030101010101" pitchFamily="49" charset="-122"/>
              </a:rPr>
              <a:t>Простота архивирования хранилища</a:t>
            </a:r>
          </a:p>
        </p:txBody>
      </p:sp>
    </p:spTree>
    <p:extLst>
      <p:ext uri="{BB962C8B-B14F-4D97-AF65-F5344CB8AC3E}">
        <p14:creationId xmlns:p14="http://schemas.microsoft.com/office/powerpoint/2010/main" val="1675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Сравнение стратегий </a:t>
            </a:r>
            <a:r>
              <a:rPr lang="en-US" sz="3600" dirty="0">
                <a:latin typeface="Century Gothic" panose="020B0502020202020204" pitchFamily="34" charset="0"/>
              </a:rPr>
              <a:t>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http://s3.amazonaws.com/wernervogels/public/sosp/sosp-figure8-small.png">
            <a:extLst>
              <a:ext uri="{FF2B5EF4-FFF2-40B4-BE49-F238E27FC236}">
                <a16:creationId xmlns:a16="http://schemas.microsoft.com/office/drawing/2014/main" id="{077B5C94-8CC3-4537-96D4-A32630EA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084" y="1593271"/>
            <a:ext cx="6897832" cy="46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426436-42E6-4C55-A509-1B629C2A63A2}"/>
              </a:ext>
            </a:extLst>
          </p:cNvPr>
          <p:cNvSpPr/>
          <p:nvPr/>
        </p:nvSpPr>
        <p:spPr>
          <a:xfrm>
            <a:off x="1181100" y="5905448"/>
            <a:ext cx="982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Сравнение эффективности распределения нагрузки при различных стратегиях для системы с 30 узлами и </a:t>
            </a:r>
            <a:r>
              <a:rPr lang="ru-RU" b="1" dirty="0">
                <a:latin typeface="Century Gothic" panose="020B0502020202020204" pitchFamily="34" charset="0"/>
              </a:rPr>
              <a:t>N</a:t>
            </a:r>
            <a:r>
              <a:rPr lang="ru-RU" dirty="0">
                <a:latin typeface="Century Gothic" panose="020B0502020202020204" pitchFamily="34" charset="0"/>
              </a:rPr>
              <a:t> = 3 с одинаковым объемом метаданных</a:t>
            </a:r>
          </a:p>
        </p:txBody>
      </p:sp>
    </p:spTree>
    <p:extLst>
      <p:ext uri="{BB962C8B-B14F-4D97-AF65-F5344CB8AC3E}">
        <p14:creationId xmlns:p14="http://schemas.microsoft.com/office/powerpoint/2010/main" val="3039243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7718-E7E1-4B03-9FA6-4330D61E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- Заключение -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38FB3-B75F-4036-9411-C7532B279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сейчас будет хоть что-то понятно</a:t>
            </a:r>
          </a:p>
        </p:txBody>
      </p:sp>
    </p:spTree>
    <p:extLst>
      <p:ext uri="{BB962C8B-B14F-4D97-AF65-F5344CB8AC3E}">
        <p14:creationId xmlns:p14="http://schemas.microsoft.com/office/powerpoint/2010/main" val="1346169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~</a:t>
            </a:r>
            <a:r>
              <a:rPr lang="ru-RU" sz="3600" dirty="0">
                <a:latin typeface="Century Gothic" panose="020B0502020202020204" pitchFamily="34" charset="0"/>
              </a:rPr>
              <a:t> </a:t>
            </a:r>
            <a:r>
              <a:rPr lang="en-US" sz="3600" dirty="0">
                <a:latin typeface="Century Gothic" panose="020B0502020202020204" pitchFamily="34" charset="0"/>
              </a:rPr>
              <a:t>Amazon Dynamo ~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D593F-2944-4131-838E-82335C3EC302}"/>
              </a:ext>
            </a:extLst>
          </p:cNvPr>
          <p:cNvSpPr txBox="1"/>
          <p:nvPr/>
        </p:nvSpPr>
        <p:spPr>
          <a:xfrm>
            <a:off x="838201" y="1690688"/>
            <a:ext cx="5257800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Высокая доступность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Успешная обработка сбоев серверов, дата-центров и нарушение связности сети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752A9-10F7-492F-93E8-60CF5ABE486D}"/>
              </a:ext>
            </a:extLst>
          </p:cNvPr>
          <p:cNvSpPr txBox="1"/>
          <p:nvPr/>
        </p:nvSpPr>
        <p:spPr>
          <a:xfrm>
            <a:off x="6096000" y="1690688"/>
            <a:ext cx="5257799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Масштабируемость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Увеличение числа узлов для увеличения производительности в целом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9B382-A7D1-4D96-87DD-951CCC7D92E6}"/>
              </a:ext>
            </a:extLst>
          </p:cNvPr>
          <p:cNvSpPr txBox="1"/>
          <p:nvPr/>
        </p:nvSpPr>
        <p:spPr>
          <a:xfrm>
            <a:off x="2394239" y="3411014"/>
            <a:ext cx="7403522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Кастомизация под требования сервиса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Всего 3 параметра (</a:t>
            </a:r>
            <a:r>
              <a:rPr lang="en-US" b="1" dirty="0">
                <a:latin typeface="Century Gothic" panose="020B0502020202020204" pitchFamily="34" charset="0"/>
              </a:rPr>
              <a:t>N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b="1" dirty="0">
                <a:latin typeface="Century Gothic" panose="020B0502020202020204" pitchFamily="34" charset="0"/>
              </a:rPr>
              <a:t>R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b="1" dirty="0">
                <a:latin typeface="Century Gothic" panose="020B0502020202020204" pitchFamily="34" charset="0"/>
              </a:rPr>
              <a:t>W</a:t>
            </a:r>
            <a:r>
              <a:rPr lang="ru-RU" dirty="0">
                <a:latin typeface="Century Gothic" panose="020B0502020202020204" pitchFamily="34" charset="0"/>
              </a:rPr>
              <a:t>), которые позволяют полностью изменять концепцию использования хранилища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2F441-7963-4470-AD91-DA2041F47D4B}"/>
              </a:ext>
            </a:extLst>
          </p:cNvPr>
          <p:cNvSpPr txBox="1"/>
          <p:nvPr/>
        </p:nvSpPr>
        <p:spPr>
          <a:xfrm>
            <a:off x="2194647" y="5131340"/>
            <a:ext cx="780270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Децентрализованные системы могут быть использованы для построения высокодоступной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74217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436F-0220-4013-9E85-30ADF01B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Архитектурные решения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DE44B-1E13-4C5C-A5B1-2E68E413E1B3}"/>
              </a:ext>
            </a:extLst>
          </p:cNvPr>
          <p:cNvSpPr txBox="1"/>
          <p:nvPr/>
        </p:nvSpPr>
        <p:spPr>
          <a:xfrm>
            <a:off x="6096000" y="1884570"/>
            <a:ext cx="5257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Симметричность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У узлов один набор функций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6701-6BD2-46C5-9F89-DD2843848EBF}"/>
              </a:ext>
            </a:extLst>
          </p:cNvPr>
          <p:cNvSpPr txBox="1"/>
          <p:nvPr/>
        </p:nvSpPr>
        <p:spPr>
          <a:xfrm>
            <a:off x="1184638" y="1884570"/>
            <a:ext cx="4911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Разрешение конфликтов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Конфликт разрешается при чтении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F0DFA-1EAA-4B16-87B4-EC41574C412F}"/>
              </a:ext>
            </a:extLst>
          </p:cNvPr>
          <p:cNvSpPr txBox="1"/>
          <p:nvPr/>
        </p:nvSpPr>
        <p:spPr>
          <a:xfrm>
            <a:off x="6265719" y="3410395"/>
            <a:ext cx="5088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Масштабируемость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Добавление и удаление узлов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83D82-1E7A-43C5-98DA-289A0C5585E0}"/>
              </a:ext>
            </a:extLst>
          </p:cNvPr>
          <p:cNvSpPr txBox="1"/>
          <p:nvPr/>
        </p:nvSpPr>
        <p:spPr>
          <a:xfrm>
            <a:off x="1789042" y="4939256"/>
            <a:ext cx="8613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Децентрализация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Управление через децентрализованные </a:t>
            </a:r>
            <a:r>
              <a:rPr lang="en-US" dirty="0">
                <a:latin typeface="Century Gothic" panose="020B0502020202020204" pitchFamily="34" charset="0"/>
              </a:rPr>
              <a:t>P2P </a:t>
            </a:r>
            <a:r>
              <a:rPr lang="ru-RU" dirty="0">
                <a:latin typeface="Century Gothic" panose="020B0502020202020204" pitchFamily="34" charset="0"/>
              </a:rPr>
              <a:t>технологии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AE48-7ED7-4737-BD7B-4F837A835632}"/>
              </a:ext>
            </a:extLst>
          </p:cNvPr>
          <p:cNvSpPr txBox="1"/>
          <p:nvPr/>
        </p:nvSpPr>
        <p:spPr>
          <a:xfrm>
            <a:off x="1184638" y="3413431"/>
            <a:ext cx="4911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Гетерогенность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Честное распределение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27435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9" grpId="0"/>
      <p:bldP spid="20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4.bp.blogspot.com/-LPHOvcuy_1A/WPwJDaXfS-I/AAAAAAAAbeE/BLOtCbxJW6wooOp-grRfAjVTZIVotBPgQCLcB/s1600/dynamodb-logo.png">
            <a:extLst>
              <a:ext uri="{FF2B5EF4-FFF2-40B4-BE49-F238E27FC236}">
                <a16:creationId xmlns:a16="http://schemas.microsoft.com/office/drawing/2014/main" id="{FF889FD5-90BC-4F42-9360-F635E7A8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88" y="1866246"/>
            <a:ext cx="8930024" cy="31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7718-E7E1-4B03-9FA6-4330D61E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- Архитектура системы -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38FB3-B75F-4036-9411-C7532B279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смотрим под капот, но железо пока не трогаем</a:t>
            </a:r>
          </a:p>
        </p:txBody>
      </p:sp>
    </p:spTree>
    <p:extLst>
      <p:ext uri="{BB962C8B-B14F-4D97-AF65-F5344CB8AC3E}">
        <p14:creationId xmlns:p14="http://schemas.microsoft.com/office/powerpoint/2010/main" val="88583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Решаемые задачи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E0D2A-87F0-49F5-A9AD-DD317F3C0733}"/>
              </a:ext>
            </a:extLst>
          </p:cNvPr>
          <p:cNvSpPr txBox="1"/>
          <p:nvPr/>
        </p:nvSpPr>
        <p:spPr>
          <a:xfrm>
            <a:off x="1184638" y="1884570"/>
            <a:ext cx="4911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Сегментирование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Распределение данных по узлам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EA85-5F71-4BBF-B4FE-47B156C020F9}"/>
              </a:ext>
            </a:extLst>
          </p:cNvPr>
          <p:cNvSpPr txBox="1"/>
          <p:nvPr/>
        </p:nvSpPr>
        <p:spPr>
          <a:xfrm>
            <a:off x="6096000" y="1884570"/>
            <a:ext cx="4911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Доступность записи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Запись должна срабатывать всегда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E203B-5596-469D-8D45-4426628238EE}"/>
              </a:ext>
            </a:extLst>
          </p:cNvPr>
          <p:cNvSpPr txBox="1"/>
          <p:nvPr/>
        </p:nvSpPr>
        <p:spPr>
          <a:xfrm>
            <a:off x="1184638" y="3193472"/>
            <a:ext cx="4911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Поддержка временных неисправностей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128EB-12B1-4A7F-B8C3-74E73E0DB38E}"/>
              </a:ext>
            </a:extLst>
          </p:cNvPr>
          <p:cNvSpPr txBox="1"/>
          <p:nvPr/>
        </p:nvSpPr>
        <p:spPr>
          <a:xfrm>
            <a:off x="6096000" y="3193472"/>
            <a:ext cx="4911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Восстановление после долговременного отключения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CB6C5-EB8E-4D64-A9B1-B41B14F2306E}"/>
              </a:ext>
            </a:extLst>
          </p:cNvPr>
          <p:cNvSpPr txBox="1"/>
          <p:nvPr/>
        </p:nvSpPr>
        <p:spPr>
          <a:xfrm>
            <a:off x="1184638" y="4810151"/>
            <a:ext cx="9822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Членство в кластере и выявление неисправностей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9218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436F-0220-4013-9E85-30ADF01B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Системный интерфейс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DE44B-1E13-4C5C-A5B1-2E68E413E1B3}"/>
              </a:ext>
            </a:extLst>
          </p:cNvPr>
          <p:cNvSpPr txBox="1"/>
          <p:nvPr/>
        </p:nvSpPr>
        <p:spPr>
          <a:xfrm>
            <a:off x="6096000" y="1915974"/>
            <a:ext cx="43069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put (key, context, object)</a:t>
            </a:r>
            <a:endParaRPr lang="ru-RU" sz="2000" b="1" dirty="0">
              <a:latin typeface="Century Gothic" panose="020B0502020202020204" pitchFamily="34" charset="0"/>
            </a:endParaRPr>
          </a:p>
          <a:p>
            <a:pPr algn="ctr"/>
            <a:endParaRPr lang="ru-RU" sz="20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Записывает объект на диск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b="1" i="1" dirty="0">
                <a:latin typeface="Century Gothic" panose="020B0502020202020204" pitchFamily="34" charset="0"/>
              </a:rPr>
              <a:t>Контекст:</a:t>
            </a: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Системные метаданные (например, версия </a:t>
            </a:r>
            <a:r>
              <a:rPr lang="ru-RU">
                <a:latin typeface="Century Gothic" panose="020B0502020202020204" pitchFamily="34" charset="0"/>
              </a:rPr>
              <a:t>объекта)</a:t>
            </a:r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Хранится вместе с объектом (новый может быть проверен)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6701-6BD2-46C5-9F89-DD2843848EBF}"/>
              </a:ext>
            </a:extLst>
          </p:cNvPr>
          <p:cNvSpPr txBox="1"/>
          <p:nvPr/>
        </p:nvSpPr>
        <p:spPr>
          <a:xfrm>
            <a:off x="1789043" y="1915974"/>
            <a:ext cx="43069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get (key)</a:t>
            </a:r>
          </a:p>
          <a:p>
            <a:pPr algn="ctr"/>
            <a:endParaRPr lang="en-US" sz="2000" b="1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Возвращает объект с контекстом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b="1" i="1" dirty="0">
                <a:latin typeface="Century Gothic" panose="020B0502020202020204" pitchFamily="34" charset="0"/>
              </a:rPr>
              <a:t>Если есть конфликты:</a:t>
            </a:r>
          </a:p>
          <a:p>
            <a:pPr algn="ctr"/>
            <a:r>
              <a:rPr lang="ru-RU" i="1" dirty="0">
                <a:latin typeface="Century Gothic" panose="020B0502020202020204" pitchFamily="34" charset="0"/>
              </a:rPr>
              <a:t>Возвращает список объектов с их контекстами</a:t>
            </a:r>
          </a:p>
        </p:txBody>
      </p:sp>
    </p:spTree>
    <p:extLst>
      <p:ext uri="{BB962C8B-B14F-4D97-AF65-F5344CB8AC3E}">
        <p14:creationId xmlns:p14="http://schemas.microsoft.com/office/powerpoint/2010/main" val="108630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Облачко с текстом: прямоугольное со скругленными углами 39">
            <a:extLst>
              <a:ext uri="{FF2B5EF4-FFF2-40B4-BE49-F238E27FC236}">
                <a16:creationId xmlns:a16="http://schemas.microsoft.com/office/drawing/2014/main" id="{2F1B2EB6-67DA-4C89-8756-CCBBA18AD2C6}"/>
              </a:ext>
            </a:extLst>
          </p:cNvPr>
          <p:cNvSpPr/>
          <p:nvPr/>
        </p:nvSpPr>
        <p:spPr>
          <a:xfrm>
            <a:off x="7307725" y="3076213"/>
            <a:ext cx="2496967" cy="2755646"/>
          </a:xfrm>
          <a:prstGeom prst="wedgeRoundRectCallout">
            <a:avLst>
              <a:gd name="adj1" fmla="val -103660"/>
              <a:gd name="adj2" fmla="val 224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~</a:t>
            </a:r>
            <a:r>
              <a:rPr lang="ru-RU" dirty="0">
                <a:latin typeface="Century Gothic" panose="020B0502020202020204" pitchFamily="34" charset="0"/>
              </a:rPr>
              <a:t> Сегментирование </a:t>
            </a:r>
            <a:r>
              <a:rPr lang="en-US" dirty="0">
                <a:latin typeface="Century Gothic" panose="020B0502020202020204" pitchFamily="34" charset="0"/>
              </a:rPr>
              <a:t>~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AEA06-3A79-49EA-AD35-0EE0174AD8A0}"/>
              </a:ext>
            </a:extLst>
          </p:cNvPr>
          <p:cNvSpPr txBox="1"/>
          <p:nvPr/>
        </p:nvSpPr>
        <p:spPr>
          <a:xfrm>
            <a:off x="1849582" y="1690688"/>
            <a:ext cx="37892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Согласованное хеширование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4728A-0CB8-4781-A959-D77216E98329}"/>
              </a:ext>
            </a:extLst>
          </p:cNvPr>
          <p:cNvSpPr txBox="1"/>
          <p:nvPr/>
        </p:nvSpPr>
        <p:spPr>
          <a:xfrm>
            <a:off x="6553200" y="1690688"/>
            <a:ext cx="37892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Равномерная нагрузка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54D3F2A-7525-4B9A-951C-EB789BA8F60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638800" y="1875354"/>
            <a:ext cx="9144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Круг: прозрачная заливка 11">
            <a:extLst>
              <a:ext uri="{FF2B5EF4-FFF2-40B4-BE49-F238E27FC236}">
                <a16:creationId xmlns:a16="http://schemas.microsoft.com/office/drawing/2014/main" id="{1DEF459D-66E6-4B7F-B77D-438F92B28F39}"/>
              </a:ext>
            </a:extLst>
          </p:cNvPr>
          <p:cNvSpPr/>
          <p:nvPr/>
        </p:nvSpPr>
        <p:spPr>
          <a:xfrm>
            <a:off x="2753591" y="3718031"/>
            <a:ext cx="2008909" cy="2008909"/>
          </a:xfrm>
          <a:prstGeom prst="don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Кластер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41595-5942-4F98-A4E5-2616AB3F8B85}"/>
              </a:ext>
            </a:extLst>
          </p:cNvPr>
          <p:cNvSpPr txBox="1"/>
          <p:nvPr/>
        </p:nvSpPr>
        <p:spPr>
          <a:xfrm>
            <a:off x="1863437" y="2704359"/>
            <a:ext cx="16694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Ключ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FA2FA-FFAD-47E1-AEB8-92BAB2A40915}"/>
              </a:ext>
            </a:extLst>
          </p:cNvPr>
          <p:cNvSpPr txBox="1"/>
          <p:nvPr/>
        </p:nvSpPr>
        <p:spPr>
          <a:xfrm>
            <a:off x="3983181" y="2704359"/>
            <a:ext cx="16694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Хэш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DC47627-0055-4128-8BA5-A2DB0EE5451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32911" y="2889025"/>
            <a:ext cx="45027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Арка 28">
            <a:extLst>
              <a:ext uri="{FF2B5EF4-FFF2-40B4-BE49-F238E27FC236}">
                <a16:creationId xmlns:a16="http://schemas.microsoft.com/office/drawing/2014/main" id="{FB60DA1A-D150-4E9E-9324-97DBC19923DE}"/>
              </a:ext>
            </a:extLst>
          </p:cNvPr>
          <p:cNvSpPr/>
          <p:nvPr/>
        </p:nvSpPr>
        <p:spPr>
          <a:xfrm rot="5772979">
            <a:off x="2753591" y="3699000"/>
            <a:ext cx="2008909" cy="2046969"/>
          </a:xfrm>
          <a:prstGeom prst="blockArc">
            <a:avLst>
              <a:gd name="adj1" fmla="val 10982686"/>
              <a:gd name="adj2" fmla="val 14719467"/>
              <a:gd name="adj3" fmla="val 25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944EA2E1-7F84-4F23-8830-1B5AE3266A40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3973512" y="3270399"/>
            <a:ext cx="1041114" cy="64769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Выноска: изогнутая линия с границей и чертой 29">
            <a:extLst>
              <a:ext uri="{FF2B5EF4-FFF2-40B4-BE49-F238E27FC236}">
                <a16:creationId xmlns:a16="http://schemas.microsoft.com/office/drawing/2014/main" id="{62B7D18F-EAAD-4E01-BA5E-3E428622D105}"/>
              </a:ext>
            </a:extLst>
          </p:cNvPr>
          <p:cNvSpPr/>
          <p:nvPr/>
        </p:nvSpPr>
        <p:spPr>
          <a:xfrm>
            <a:off x="5469632" y="4722484"/>
            <a:ext cx="1246909" cy="6418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651"/>
              <a:gd name="adj6" fmla="val -6000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Узел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3D2751-6CC1-4C88-B5B2-7DFD85F40FE4}"/>
              </a:ext>
            </a:extLst>
          </p:cNvPr>
          <p:cNvSpPr txBox="1"/>
          <p:nvPr/>
        </p:nvSpPr>
        <p:spPr>
          <a:xfrm>
            <a:off x="7970853" y="3469567"/>
            <a:ext cx="11707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Virtual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6BF3E1-E116-482E-B325-209474A21046}"/>
              </a:ext>
            </a:extLst>
          </p:cNvPr>
          <p:cNvSpPr txBox="1"/>
          <p:nvPr/>
        </p:nvSpPr>
        <p:spPr>
          <a:xfrm>
            <a:off x="7970853" y="4272201"/>
            <a:ext cx="11707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Virtual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7B7D1-868F-4562-9E10-2C0F85FD6710}"/>
              </a:ext>
            </a:extLst>
          </p:cNvPr>
          <p:cNvSpPr txBox="1"/>
          <p:nvPr/>
        </p:nvSpPr>
        <p:spPr>
          <a:xfrm>
            <a:off x="7970853" y="5079631"/>
            <a:ext cx="11707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Virtual</a:t>
            </a:r>
            <a:endParaRPr lang="ru-RU" dirty="0">
              <a:latin typeface="Century Gothic" panose="020B0502020202020204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0811950-B838-4DDA-9DDB-C06DE8BCAE8B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8556208" y="3838899"/>
            <a:ext cx="0" cy="43330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B1376F0-17C8-41E6-BC3F-988648A9D50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556208" y="4641533"/>
            <a:ext cx="0" cy="43809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84D9B76-183E-43B5-9F6E-834623BB0E7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556208" y="5448963"/>
            <a:ext cx="0" cy="75222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0768585-DDFA-44F4-8C7A-F422781F181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556208" y="2704359"/>
            <a:ext cx="0" cy="76520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DD79DC82-633D-40DB-AD05-4EE03C56EA46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237550" y="1654059"/>
            <a:ext cx="899029" cy="3738292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" grpId="0" animBg="1"/>
      <p:bldP spid="13" grpId="0" animBg="1"/>
      <p:bldP spid="14" grpId="0" animBg="1"/>
      <p:bldP spid="29" grpId="0" animBg="1"/>
      <p:bldP spid="3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22FF-EE93-4E8D-874A-5664362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~~</a:t>
            </a:r>
            <a:r>
              <a:rPr lang="ru-RU" sz="4000" dirty="0">
                <a:latin typeface="Century Gothic" panose="020B0502020202020204" pitchFamily="34" charset="0"/>
              </a:rPr>
              <a:t> Преимущества </a:t>
            </a:r>
            <a:r>
              <a:rPr lang="en-US" sz="4000" dirty="0">
                <a:latin typeface="Century Gothic" panose="020B0502020202020204" pitchFamily="34" charset="0"/>
              </a:rPr>
              <a:t>virtual</a:t>
            </a:r>
            <a:r>
              <a:rPr lang="ru-RU" sz="4000" dirty="0">
                <a:latin typeface="Century Gothic" panose="020B0502020202020204" pitchFamily="34" charset="0"/>
              </a:rPr>
              <a:t> узлов </a:t>
            </a:r>
            <a:r>
              <a:rPr lang="en-US" sz="4000" dirty="0">
                <a:latin typeface="Century Gothic" panose="020B0502020202020204" pitchFamily="34" charset="0"/>
              </a:rPr>
              <a:t>~~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EE363-A016-47B0-A73C-F982E6E24855}"/>
              </a:ext>
            </a:extLst>
          </p:cNvPr>
          <p:cNvSpPr txBox="1"/>
          <p:nvPr/>
        </p:nvSpPr>
        <p:spPr>
          <a:xfrm>
            <a:off x="6096000" y="1916008"/>
            <a:ext cx="49113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Устойчивость системы к неполадкам в узлах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Распределение нагрузки на все доступные узлы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3E166-800B-47A7-A9D1-FC4440D53715}"/>
              </a:ext>
            </a:extLst>
          </p:cNvPr>
          <p:cNvSpPr txBox="1"/>
          <p:nvPr/>
        </p:nvSpPr>
        <p:spPr>
          <a:xfrm>
            <a:off x="1184638" y="1920895"/>
            <a:ext cx="49113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Масштабируемость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Количество виртуальных узлов зависит от мощности физического узла</a:t>
            </a:r>
          </a:p>
        </p:txBody>
      </p:sp>
    </p:spTree>
    <p:extLst>
      <p:ext uri="{BB962C8B-B14F-4D97-AF65-F5344CB8AC3E}">
        <p14:creationId xmlns:p14="http://schemas.microsoft.com/office/powerpoint/2010/main" val="10799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2020</Words>
  <Application>Microsoft Office PowerPoint</Application>
  <PresentationFormat>Широкоэкранный</PresentationFormat>
  <Paragraphs>469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NSimSun</vt:lpstr>
      <vt:lpstr>Arial</vt:lpstr>
      <vt:lpstr>Calibri</vt:lpstr>
      <vt:lpstr>Calibri Light</vt:lpstr>
      <vt:lpstr>Century Gothic</vt:lpstr>
      <vt:lpstr>Office Theme</vt:lpstr>
      <vt:lpstr>- Amazon Dynamo -</vt:lpstr>
      <vt:lpstr>~ Целевая аудитория ~</vt:lpstr>
      <vt:lpstr>~ Системные характеристики ~</vt:lpstr>
      <vt:lpstr>~ Архитектурные решения ~</vt:lpstr>
      <vt:lpstr>- Архитектура системы - </vt:lpstr>
      <vt:lpstr>~ Решаемые задачи ~</vt:lpstr>
      <vt:lpstr>~ Системный интерфейс ~</vt:lpstr>
      <vt:lpstr>~ Сегментирование ~</vt:lpstr>
      <vt:lpstr>~~ Преимущества virtual узлов ~~</vt:lpstr>
      <vt:lpstr>~ Репликация данных ~</vt:lpstr>
      <vt:lpstr>~ Версии данных ~</vt:lpstr>
      <vt:lpstr>Презентация PowerPoint</vt:lpstr>
      <vt:lpstr>~ Выполнение операций ~</vt:lpstr>
      <vt:lpstr>~ Кворум и “небрежный” кворум ~</vt:lpstr>
      <vt:lpstr>~ Временная передача ответственности ~</vt:lpstr>
      <vt:lpstr>~ Синхронизация реплик ~</vt:lpstr>
      <vt:lpstr>~ Синхронизация реплик ~</vt:lpstr>
      <vt:lpstr>~ Членство в кольце ~</vt:lpstr>
      <vt:lpstr>~ Членство в кольце ~</vt:lpstr>
      <vt:lpstr>~ Внешнее обнаружение ~</vt:lpstr>
      <vt:lpstr>~ Обнаружение неисправностей ~</vt:lpstr>
      <vt:lpstr>~ Добавление узла хранилища ~</vt:lpstr>
      <vt:lpstr>~ Добавление узла хранилища ~</vt:lpstr>
      <vt:lpstr>- Реализация - </vt:lpstr>
      <vt:lpstr>~ Устройство узла ~</vt:lpstr>
      <vt:lpstr>~ Взаимодействие с клиентом ~</vt:lpstr>
      <vt:lpstr>- Опыт эксплуатации - </vt:lpstr>
      <vt:lpstr>~ Типичные варианты конфигурации ~</vt:lpstr>
      <vt:lpstr>~ Типичные значения (N, R, W) ~</vt:lpstr>
      <vt:lpstr>~ Буфер записи и кэш ~</vt:lpstr>
      <vt:lpstr>Презентация PowerPoint</vt:lpstr>
      <vt:lpstr>~ Равномерная нагрузка ~</vt:lpstr>
      <vt:lpstr>~ Стратегия 1 ~</vt:lpstr>
      <vt:lpstr>~ Проблемы стратегии 1 ~</vt:lpstr>
      <vt:lpstr>~ Стратегия 2 ~</vt:lpstr>
      <vt:lpstr>~ Стратегия 3 ~</vt:lpstr>
      <vt:lpstr>~ Сравнение стратегий ~</vt:lpstr>
      <vt:lpstr>- Заключение - </vt:lpstr>
      <vt:lpstr>~ Amazon Dynamo ~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</dc:title>
  <dc:creator>Андрей Плотников</dc:creator>
  <cp:lastModifiedBy>Андрей Плотников</cp:lastModifiedBy>
  <cp:revision>49</cp:revision>
  <dcterms:created xsi:type="dcterms:W3CDTF">2018-05-09T06:49:23Z</dcterms:created>
  <dcterms:modified xsi:type="dcterms:W3CDTF">2018-05-10T14:55:33Z</dcterms:modified>
</cp:coreProperties>
</file>