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5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5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9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1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54FB-F03A-4281-AA65-73A2F20A2A9B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ED34-E6B9-4DDC-856D-5587DFC6A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65dccdeea2c26606939808c5--silly-starlight-3bdc66.netlify.app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39789" cy="6858000"/>
          </a:xfrm>
          <a:prstGeom prst="rect">
            <a:avLst/>
          </a:prstGeom>
          <a:solidFill>
            <a:srgbClr val="CCFFFF"/>
          </a:solidFill>
          <a:ln>
            <a:solidFill>
              <a:srgbClr val="00B0F0"/>
            </a:solidFill>
          </a:ln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064042" y="2679032"/>
            <a:ext cx="7122695" cy="641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64042" y="4114801"/>
            <a:ext cx="7122695" cy="641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64042" y="2743200"/>
            <a:ext cx="0" cy="18127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86737" y="2422358"/>
            <a:ext cx="0" cy="17245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3064042" y="2921168"/>
            <a:ext cx="7122695" cy="1015663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1458" y="1712637"/>
            <a:ext cx="285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99414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34610" y="-609603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923" y="-705855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44680" y="-722214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12293" y="-609602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36305" y="-609603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235740" y="-609603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735175" y="-609603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995239" y="1240754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L’Engagement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55107" y="2310060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02105" y="2807366"/>
            <a:ext cx="10844463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/>
          </a:bodyPr>
          <a:lstStyle/>
          <a:p>
            <a:endParaRPr lang="fr-FR" sz="3600" dirty="0"/>
          </a:p>
          <a:p>
            <a:endParaRPr lang="fr-FR" sz="3600" dirty="0"/>
          </a:p>
          <a:p>
            <a:pPr marL="571500" indent="-571500">
              <a:buFontTx/>
              <a:buChar char="-"/>
            </a:pPr>
            <a:r>
              <a:rPr lang="fr-FR" sz="3600" dirty="0"/>
              <a:t>S'engager à fournir un service de qualité, à valoriser l'authenticité et la diversité des entreprises locales, et à contribuer à leur succès à long terme.</a:t>
            </a:r>
          </a:p>
        </p:txBody>
      </p:sp>
    </p:spTree>
    <p:extLst>
      <p:ext uri="{BB962C8B-B14F-4D97-AF65-F5344CB8AC3E}">
        <p14:creationId xmlns:p14="http://schemas.microsoft.com/office/powerpoint/2010/main" val="306531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7C708A-2806-46B4-94EC-6B26C36AF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2" y="0"/>
            <a:ext cx="988957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F76D9-3BED-4EF1-98F9-50E6A2F1005E}"/>
              </a:ext>
            </a:extLst>
          </p:cNvPr>
          <p:cNvSpPr txBox="1"/>
          <p:nvPr/>
        </p:nvSpPr>
        <p:spPr>
          <a:xfrm>
            <a:off x="1151212" y="0"/>
            <a:ext cx="9889576" cy="6858000"/>
          </a:xfrm>
          <a:custGeom>
            <a:avLst/>
            <a:gdLst/>
            <a:ahLst/>
            <a:cxnLst/>
            <a:rect l="l" t="t" r="r" b="b"/>
            <a:pathLst>
              <a:path w="9889576" h="6858000">
                <a:moveTo>
                  <a:pt x="7538340" y="5445539"/>
                </a:moveTo>
                <a:lnTo>
                  <a:pt x="7675076" y="5850166"/>
                </a:lnTo>
                <a:lnTo>
                  <a:pt x="7399744" y="5850166"/>
                </a:lnTo>
                <a:close/>
                <a:moveTo>
                  <a:pt x="2385316" y="5445539"/>
                </a:moveTo>
                <a:lnTo>
                  <a:pt x="2522052" y="5850166"/>
                </a:lnTo>
                <a:lnTo>
                  <a:pt x="2246720" y="5850166"/>
                </a:lnTo>
                <a:close/>
                <a:moveTo>
                  <a:pt x="7360676" y="5053005"/>
                </a:moveTo>
                <a:lnTo>
                  <a:pt x="6872335" y="6322695"/>
                </a:lnTo>
                <a:lnTo>
                  <a:pt x="7221150" y="6322695"/>
                </a:lnTo>
                <a:lnTo>
                  <a:pt x="7308586" y="6101313"/>
                </a:lnTo>
                <a:lnTo>
                  <a:pt x="7764373" y="6101313"/>
                </a:lnTo>
                <a:lnTo>
                  <a:pt x="7846228" y="6322695"/>
                </a:lnTo>
                <a:lnTo>
                  <a:pt x="8198765" y="6322695"/>
                </a:lnTo>
                <a:lnTo>
                  <a:pt x="7720654" y="5053005"/>
                </a:lnTo>
                <a:close/>
                <a:moveTo>
                  <a:pt x="5525812" y="5053005"/>
                </a:moveTo>
                <a:lnTo>
                  <a:pt x="6059733" y="6322695"/>
                </a:lnTo>
                <a:lnTo>
                  <a:pt x="6316461" y="6322695"/>
                </a:lnTo>
                <a:lnTo>
                  <a:pt x="6857824" y="5053005"/>
                </a:lnTo>
                <a:lnTo>
                  <a:pt x="6499706" y="5053005"/>
                </a:lnTo>
                <a:lnTo>
                  <a:pt x="6190888" y="5825051"/>
                </a:lnTo>
                <a:lnTo>
                  <a:pt x="5884860" y="5053005"/>
                </a:lnTo>
                <a:close/>
                <a:moveTo>
                  <a:pt x="4725377" y="5053005"/>
                </a:moveTo>
                <a:lnTo>
                  <a:pt x="4725377" y="6322695"/>
                </a:lnTo>
                <a:lnTo>
                  <a:pt x="5448124" y="6322695"/>
                </a:lnTo>
                <a:lnTo>
                  <a:pt x="5448124" y="6047363"/>
                </a:lnTo>
                <a:lnTo>
                  <a:pt x="5055590" y="6047363"/>
                </a:lnTo>
                <a:lnTo>
                  <a:pt x="5055590" y="5820400"/>
                </a:lnTo>
                <a:lnTo>
                  <a:pt x="5426730" y="5820400"/>
                </a:lnTo>
                <a:lnTo>
                  <a:pt x="5426730" y="5545068"/>
                </a:lnTo>
                <a:lnTo>
                  <a:pt x="5055590" y="5545068"/>
                </a:lnTo>
                <a:lnTo>
                  <a:pt x="5055590" y="5328337"/>
                </a:lnTo>
                <a:lnTo>
                  <a:pt x="5448124" y="5328337"/>
                </a:lnTo>
                <a:lnTo>
                  <a:pt x="5448124" y="5053005"/>
                </a:lnTo>
                <a:close/>
                <a:moveTo>
                  <a:pt x="3191853" y="5053005"/>
                </a:moveTo>
                <a:lnTo>
                  <a:pt x="3191853" y="6322695"/>
                </a:lnTo>
                <a:lnTo>
                  <a:pt x="3522065" y="6322695"/>
                </a:lnTo>
                <a:lnTo>
                  <a:pt x="3522065" y="5545068"/>
                </a:lnTo>
                <a:lnTo>
                  <a:pt x="4129470" y="6322695"/>
                </a:lnTo>
                <a:lnTo>
                  <a:pt x="4459682" y="6322695"/>
                </a:lnTo>
                <a:lnTo>
                  <a:pt x="4459682" y="5053005"/>
                </a:lnTo>
                <a:lnTo>
                  <a:pt x="4129470" y="5053005"/>
                </a:lnTo>
                <a:lnTo>
                  <a:pt x="4129470" y="5829702"/>
                </a:lnTo>
                <a:lnTo>
                  <a:pt x="3522065" y="5053005"/>
                </a:lnTo>
                <a:close/>
                <a:moveTo>
                  <a:pt x="2207653" y="5053005"/>
                </a:moveTo>
                <a:lnTo>
                  <a:pt x="1719310" y="6322695"/>
                </a:lnTo>
                <a:lnTo>
                  <a:pt x="2068126" y="6322695"/>
                </a:lnTo>
                <a:lnTo>
                  <a:pt x="2155563" y="6101313"/>
                </a:lnTo>
                <a:lnTo>
                  <a:pt x="2611349" y="6101313"/>
                </a:lnTo>
                <a:lnTo>
                  <a:pt x="2693204" y="6322695"/>
                </a:lnTo>
                <a:lnTo>
                  <a:pt x="3045740" y="6322695"/>
                </a:lnTo>
                <a:lnTo>
                  <a:pt x="2567630" y="5053005"/>
                </a:lnTo>
                <a:close/>
                <a:moveTo>
                  <a:pt x="1332990" y="5026030"/>
                </a:moveTo>
                <a:cubicBezTo>
                  <a:pt x="1171139" y="5026030"/>
                  <a:pt x="1026962" y="5077190"/>
                  <a:pt x="900458" y="5179509"/>
                </a:cubicBezTo>
                <a:cubicBezTo>
                  <a:pt x="739227" y="5310354"/>
                  <a:pt x="658612" y="5481196"/>
                  <a:pt x="658612" y="5692036"/>
                </a:cubicBezTo>
                <a:cubicBezTo>
                  <a:pt x="658612" y="5902256"/>
                  <a:pt x="739227" y="6072788"/>
                  <a:pt x="900458" y="6203633"/>
                </a:cubicBezTo>
                <a:cubicBezTo>
                  <a:pt x="1026962" y="6305952"/>
                  <a:pt x="1170209" y="6357112"/>
                  <a:pt x="1330199" y="6357112"/>
                </a:cubicBezTo>
                <a:cubicBezTo>
                  <a:pt x="1421976" y="6357112"/>
                  <a:pt x="1521815" y="6335718"/>
                  <a:pt x="1629715" y="6292930"/>
                </a:cubicBezTo>
                <a:lnTo>
                  <a:pt x="1629715" y="5897605"/>
                </a:lnTo>
                <a:cubicBezTo>
                  <a:pt x="1598041" y="5936314"/>
                  <a:pt x="1566367" y="5965033"/>
                  <a:pt x="1534692" y="5983762"/>
                </a:cubicBezTo>
                <a:cubicBezTo>
                  <a:pt x="1475694" y="6019342"/>
                  <a:pt x="1412350" y="6037131"/>
                  <a:pt x="1344660" y="6037131"/>
                </a:cubicBezTo>
                <a:cubicBezTo>
                  <a:pt x="1258958" y="6037131"/>
                  <a:pt x="1184433" y="6011329"/>
                  <a:pt x="1121083" y="5959723"/>
                </a:cubicBezTo>
                <a:cubicBezTo>
                  <a:pt x="1040973" y="5894436"/>
                  <a:pt x="1000917" y="5805208"/>
                  <a:pt x="1000917" y="5692036"/>
                </a:cubicBezTo>
                <a:cubicBezTo>
                  <a:pt x="1000917" y="5578245"/>
                  <a:pt x="1040973" y="5488705"/>
                  <a:pt x="1121083" y="5423419"/>
                </a:cubicBezTo>
                <a:cubicBezTo>
                  <a:pt x="1184433" y="5371813"/>
                  <a:pt x="1258958" y="5346011"/>
                  <a:pt x="1344660" y="5346011"/>
                </a:cubicBezTo>
                <a:cubicBezTo>
                  <a:pt x="1412350" y="5346011"/>
                  <a:pt x="1475694" y="5363800"/>
                  <a:pt x="1534692" y="5399379"/>
                </a:cubicBezTo>
                <a:cubicBezTo>
                  <a:pt x="1566987" y="5418739"/>
                  <a:pt x="1598661" y="5447458"/>
                  <a:pt x="1629715" y="5485537"/>
                </a:cubicBezTo>
                <a:lnTo>
                  <a:pt x="1629715" y="5090212"/>
                </a:lnTo>
                <a:cubicBezTo>
                  <a:pt x="1519955" y="5047424"/>
                  <a:pt x="1421046" y="5026030"/>
                  <a:pt x="1332990" y="5026030"/>
                </a:cubicBezTo>
                <a:close/>
                <a:moveTo>
                  <a:pt x="8770898" y="5022309"/>
                </a:moveTo>
                <a:cubicBezTo>
                  <a:pt x="8634472" y="5022309"/>
                  <a:pt x="8525331" y="5067835"/>
                  <a:pt x="8443476" y="5158885"/>
                </a:cubicBezTo>
                <a:cubicBezTo>
                  <a:pt x="8373402" y="5236303"/>
                  <a:pt x="8338366" y="5333855"/>
                  <a:pt x="8338366" y="5451542"/>
                </a:cubicBezTo>
                <a:cubicBezTo>
                  <a:pt x="8338366" y="5564268"/>
                  <a:pt x="8372220" y="5648502"/>
                  <a:pt x="8439930" y="5704245"/>
                </a:cubicBezTo>
                <a:cubicBezTo>
                  <a:pt x="8463532" y="5723449"/>
                  <a:pt x="8492106" y="5740173"/>
                  <a:pt x="8525651" y="5754416"/>
                </a:cubicBezTo>
                <a:cubicBezTo>
                  <a:pt x="8546774" y="5763708"/>
                  <a:pt x="8598330" y="5780432"/>
                  <a:pt x="8680322" y="5804587"/>
                </a:cubicBezTo>
                <a:cubicBezTo>
                  <a:pt x="8748030" y="5824005"/>
                  <a:pt x="8796172" y="5843112"/>
                  <a:pt x="8824746" y="5861909"/>
                </a:cubicBezTo>
                <a:cubicBezTo>
                  <a:pt x="8863261" y="5886966"/>
                  <a:pt x="8882519" y="5918287"/>
                  <a:pt x="8882519" y="5955872"/>
                </a:cubicBezTo>
                <a:cubicBezTo>
                  <a:pt x="8882519" y="5997216"/>
                  <a:pt x="8865121" y="6029162"/>
                  <a:pt x="8830327" y="6051709"/>
                </a:cubicBezTo>
                <a:cubicBezTo>
                  <a:pt x="8800493" y="6071756"/>
                  <a:pt x="8764139" y="6081780"/>
                  <a:pt x="8721264" y="6081780"/>
                </a:cubicBezTo>
                <a:cubicBezTo>
                  <a:pt x="8626192" y="6081780"/>
                  <a:pt x="8528945" y="6036821"/>
                  <a:pt x="8429523" y="5946904"/>
                </a:cubicBezTo>
                <a:lnTo>
                  <a:pt x="8288136" y="6212934"/>
                </a:lnTo>
                <a:cubicBezTo>
                  <a:pt x="8423942" y="6309053"/>
                  <a:pt x="8571220" y="6357112"/>
                  <a:pt x="8729970" y="6357112"/>
                </a:cubicBezTo>
                <a:cubicBezTo>
                  <a:pt x="8805624" y="6357112"/>
                  <a:pt x="8876317" y="6345625"/>
                  <a:pt x="8942050" y="6322652"/>
                </a:cubicBezTo>
                <a:cubicBezTo>
                  <a:pt x="9130565" y="6257462"/>
                  <a:pt x="9224823" y="6117466"/>
                  <a:pt x="9224823" y="5902663"/>
                </a:cubicBezTo>
                <a:cubicBezTo>
                  <a:pt x="9224823" y="5818850"/>
                  <a:pt x="9203390" y="5750250"/>
                  <a:pt x="9160525" y="5696861"/>
                </a:cubicBezTo>
                <a:cubicBezTo>
                  <a:pt x="9110838" y="5634152"/>
                  <a:pt x="9027602" y="5585724"/>
                  <a:pt x="8910816" y="5551579"/>
                </a:cubicBezTo>
                <a:cubicBezTo>
                  <a:pt x="8817643" y="5524197"/>
                  <a:pt x="8761736" y="5504901"/>
                  <a:pt x="8743094" y="5493691"/>
                </a:cubicBezTo>
                <a:cubicBezTo>
                  <a:pt x="8701478" y="5469419"/>
                  <a:pt x="8680670" y="5440482"/>
                  <a:pt x="8680670" y="5406879"/>
                </a:cubicBezTo>
                <a:cubicBezTo>
                  <a:pt x="8680670" y="5372647"/>
                  <a:pt x="8696522" y="5345260"/>
                  <a:pt x="8728226" y="5324718"/>
                </a:cubicBezTo>
                <a:cubicBezTo>
                  <a:pt x="8756208" y="5306667"/>
                  <a:pt x="8787917" y="5297641"/>
                  <a:pt x="8823351" y="5297641"/>
                </a:cubicBezTo>
                <a:cubicBezTo>
                  <a:pt x="8896718" y="5297641"/>
                  <a:pt x="8969461" y="5325857"/>
                  <a:pt x="9041579" y="5382287"/>
                </a:cubicBezTo>
                <a:lnTo>
                  <a:pt x="9173664" y="5125559"/>
                </a:lnTo>
                <a:cubicBezTo>
                  <a:pt x="9042198" y="5056726"/>
                  <a:pt x="8907943" y="5022309"/>
                  <a:pt x="8770898" y="5022309"/>
                </a:cubicBezTo>
                <a:close/>
                <a:moveTo>
                  <a:pt x="4237444" y="3048849"/>
                </a:moveTo>
                <a:cubicBezTo>
                  <a:pt x="4347486" y="3048849"/>
                  <a:pt x="4439191" y="3090503"/>
                  <a:pt x="4512558" y="3173812"/>
                </a:cubicBezTo>
                <a:cubicBezTo>
                  <a:pt x="4569755" y="3239098"/>
                  <a:pt x="4598353" y="3316506"/>
                  <a:pt x="4598353" y="3406036"/>
                </a:cubicBezTo>
                <a:cubicBezTo>
                  <a:pt x="4598353" y="3493705"/>
                  <a:pt x="4569755" y="3570803"/>
                  <a:pt x="4512558" y="3637330"/>
                </a:cubicBezTo>
                <a:cubicBezTo>
                  <a:pt x="4441061" y="3720639"/>
                  <a:pt x="4349356" y="3762293"/>
                  <a:pt x="4237444" y="3762293"/>
                </a:cubicBezTo>
                <a:cubicBezTo>
                  <a:pt x="4125533" y="3762293"/>
                  <a:pt x="4034138" y="3720324"/>
                  <a:pt x="3963260" y="3636385"/>
                </a:cubicBezTo>
                <a:cubicBezTo>
                  <a:pt x="3906065" y="3568618"/>
                  <a:pt x="3877466" y="3491835"/>
                  <a:pt x="3877466" y="3406036"/>
                </a:cubicBezTo>
                <a:cubicBezTo>
                  <a:pt x="3877466" y="3364381"/>
                  <a:pt x="3884927" y="3323347"/>
                  <a:pt x="3899849" y="3282933"/>
                </a:cubicBezTo>
                <a:cubicBezTo>
                  <a:pt x="3925962" y="3212056"/>
                  <a:pt x="3969794" y="3155322"/>
                  <a:pt x="4031345" y="3112733"/>
                </a:cubicBezTo>
                <a:cubicBezTo>
                  <a:pt x="4092896" y="3070143"/>
                  <a:pt x="4161596" y="3048849"/>
                  <a:pt x="4237444" y="3048849"/>
                </a:cubicBezTo>
                <a:close/>
                <a:moveTo>
                  <a:pt x="5484215" y="3042337"/>
                </a:moveTo>
                <a:lnTo>
                  <a:pt x="5559719" y="3042337"/>
                </a:lnTo>
                <a:cubicBezTo>
                  <a:pt x="5688974" y="3042337"/>
                  <a:pt x="5786226" y="3085547"/>
                  <a:pt x="5851474" y="3171966"/>
                </a:cubicBezTo>
                <a:cubicBezTo>
                  <a:pt x="5900570" y="3237253"/>
                  <a:pt x="5925118" y="3313726"/>
                  <a:pt x="5925118" y="3401385"/>
                </a:cubicBezTo>
                <a:cubicBezTo>
                  <a:pt x="5925118" y="3489044"/>
                  <a:pt x="5900570" y="3565828"/>
                  <a:pt x="5851474" y="3631734"/>
                </a:cubicBezTo>
                <a:cubicBezTo>
                  <a:pt x="5786846" y="3718153"/>
                  <a:pt x="5689594" y="3761363"/>
                  <a:pt x="5559719" y="3761363"/>
                </a:cubicBezTo>
                <a:lnTo>
                  <a:pt x="5484215" y="3761363"/>
                </a:lnTo>
                <a:close/>
                <a:moveTo>
                  <a:pt x="7411427" y="2767005"/>
                </a:moveTo>
                <a:lnTo>
                  <a:pt x="7411427" y="4036695"/>
                </a:lnTo>
                <a:lnTo>
                  <a:pt x="8137894" y="4036695"/>
                </a:lnTo>
                <a:lnTo>
                  <a:pt x="8137894" y="3761363"/>
                </a:lnTo>
                <a:lnTo>
                  <a:pt x="7741640" y="3761363"/>
                </a:lnTo>
                <a:lnTo>
                  <a:pt x="7741640" y="2767005"/>
                </a:lnTo>
                <a:close/>
                <a:moveTo>
                  <a:pt x="6477977" y="2767005"/>
                </a:moveTo>
                <a:lnTo>
                  <a:pt x="6477977" y="4036695"/>
                </a:lnTo>
                <a:lnTo>
                  <a:pt x="7200724" y="4036695"/>
                </a:lnTo>
                <a:lnTo>
                  <a:pt x="7200724" y="3761363"/>
                </a:lnTo>
                <a:lnTo>
                  <a:pt x="6808190" y="3761363"/>
                </a:lnTo>
                <a:lnTo>
                  <a:pt x="6808190" y="3534400"/>
                </a:lnTo>
                <a:lnTo>
                  <a:pt x="7179330" y="3534400"/>
                </a:lnTo>
                <a:lnTo>
                  <a:pt x="7179330" y="3259068"/>
                </a:lnTo>
                <a:lnTo>
                  <a:pt x="6808190" y="3259068"/>
                </a:lnTo>
                <a:lnTo>
                  <a:pt x="6808190" y="3042337"/>
                </a:lnTo>
                <a:lnTo>
                  <a:pt x="7200724" y="3042337"/>
                </a:lnTo>
                <a:lnTo>
                  <a:pt x="7200724" y="2767005"/>
                </a:lnTo>
                <a:close/>
                <a:moveTo>
                  <a:pt x="5154002" y="2767005"/>
                </a:moveTo>
                <a:lnTo>
                  <a:pt x="5154002" y="4036695"/>
                </a:lnTo>
                <a:lnTo>
                  <a:pt x="5641414" y="4036695"/>
                </a:lnTo>
                <a:cubicBezTo>
                  <a:pt x="5709627" y="4036695"/>
                  <a:pt x="5776600" y="4025223"/>
                  <a:pt x="5842332" y="4002279"/>
                </a:cubicBezTo>
                <a:cubicBezTo>
                  <a:pt x="5966355" y="3958870"/>
                  <a:pt x="6068210" y="3880891"/>
                  <a:pt x="6147895" y="3768339"/>
                </a:cubicBezTo>
                <a:cubicBezTo>
                  <a:pt x="6227580" y="3655788"/>
                  <a:pt x="6267423" y="3533470"/>
                  <a:pt x="6267423" y="3401385"/>
                </a:cubicBezTo>
                <a:cubicBezTo>
                  <a:pt x="6267423" y="3306507"/>
                  <a:pt x="6245719" y="3214420"/>
                  <a:pt x="6202310" y="3125123"/>
                </a:cubicBezTo>
                <a:cubicBezTo>
                  <a:pt x="6148980" y="3017223"/>
                  <a:pt x="6072396" y="2931026"/>
                  <a:pt x="5972557" y="2866534"/>
                </a:cubicBezTo>
                <a:cubicBezTo>
                  <a:pt x="5870858" y="2800181"/>
                  <a:pt x="5760477" y="2767005"/>
                  <a:pt x="5641414" y="2767005"/>
                </a:cubicBezTo>
                <a:close/>
                <a:moveTo>
                  <a:pt x="2007888" y="2767005"/>
                </a:moveTo>
                <a:lnTo>
                  <a:pt x="1792087" y="4036695"/>
                </a:lnTo>
                <a:lnTo>
                  <a:pt x="2121369" y="4036695"/>
                </a:lnTo>
                <a:lnTo>
                  <a:pt x="2229168" y="3305577"/>
                </a:lnTo>
                <a:lnTo>
                  <a:pt x="2521868" y="4036695"/>
                </a:lnTo>
                <a:lnTo>
                  <a:pt x="2652892" y="4036695"/>
                </a:lnTo>
                <a:lnTo>
                  <a:pt x="2959545" y="3305577"/>
                </a:lnTo>
                <a:lnTo>
                  <a:pt x="3053405" y="4036695"/>
                </a:lnTo>
                <a:lnTo>
                  <a:pt x="3383617" y="4036695"/>
                </a:lnTo>
                <a:lnTo>
                  <a:pt x="3192001" y="2767005"/>
                </a:lnTo>
                <a:lnTo>
                  <a:pt x="2862719" y="2767005"/>
                </a:lnTo>
                <a:lnTo>
                  <a:pt x="2591137" y="3444173"/>
                </a:lnTo>
                <a:lnTo>
                  <a:pt x="2334379" y="2767005"/>
                </a:lnTo>
                <a:close/>
                <a:moveTo>
                  <a:pt x="4237444" y="2728868"/>
                </a:moveTo>
                <a:cubicBezTo>
                  <a:pt x="4014202" y="2728868"/>
                  <a:pt x="3837159" y="2802972"/>
                  <a:pt x="3706314" y="2951180"/>
                </a:cubicBezTo>
                <a:cubicBezTo>
                  <a:pt x="3654224" y="3010091"/>
                  <a:pt x="3612676" y="3080940"/>
                  <a:pt x="3581670" y="3163725"/>
                </a:cubicBezTo>
                <a:cubicBezTo>
                  <a:pt x="3550664" y="3246511"/>
                  <a:pt x="3535162" y="3327281"/>
                  <a:pt x="3535162" y="3406036"/>
                </a:cubicBezTo>
                <a:cubicBezTo>
                  <a:pt x="3535162" y="3578429"/>
                  <a:pt x="3592522" y="3729737"/>
                  <a:pt x="3707244" y="3859962"/>
                </a:cubicBezTo>
                <a:cubicBezTo>
                  <a:pt x="3838089" y="4008170"/>
                  <a:pt x="4014822" y="4082274"/>
                  <a:pt x="4237444" y="4082274"/>
                </a:cubicBezTo>
                <a:cubicBezTo>
                  <a:pt x="4460687" y="4082274"/>
                  <a:pt x="4637730" y="4008170"/>
                  <a:pt x="4768575" y="3859962"/>
                </a:cubicBezTo>
                <a:cubicBezTo>
                  <a:pt x="4883297" y="3729737"/>
                  <a:pt x="4940657" y="3578429"/>
                  <a:pt x="4940657" y="3406036"/>
                </a:cubicBezTo>
                <a:cubicBezTo>
                  <a:pt x="4940657" y="3233023"/>
                  <a:pt x="4883297" y="3081405"/>
                  <a:pt x="4768575" y="2951180"/>
                </a:cubicBezTo>
                <a:cubicBezTo>
                  <a:pt x="4637730" y="2802972"/>
                  <a:pt x="4460687" y="2728868"/>
                  <a:pt x="4237444" y="2728868"/>
                </a:cubicBezTo>
                <a:close/>
                <a:moveTo>
                  <a:pt x="969365" y="1231657"/>
                </a:moveTo>
                <a:lnTo>
                  <a:pt x="1037064" y="1231657"/>
                </a:lnTo>
                <a:cubicBezTo>
                  <a:pt x="1095792" y="1231657"/>
                  <a:pt x="1137213" y="1233517"/>
                  <a:pt x="1161330" y="1237238"/>
                </a:cubicBezTo>
                <a:cubicBezTo>
                  <a:pt x="1237372" y="1250261"/>
                  <a:pt x="1275393" y="1293669"/>
                  <a:pt x="1275393" y="1367463"/>
                </a:cubicBezTo>
                <a:cubicBezTo>
                  <a:pt x="1275393" y="1413352"/>
                  <a:pt x="1256537" y="1447458"/>
                  <a:pt x="1218827" y="1469782"/>
                </a:cubicBezTo>
                <a:cubicBezTo>
                  <a:pt x="1185437" y="1489626"/>
                  <a:pt x="1126706" y="1499548"/>
                  <a:pt x="1042631" y="1499548"/>
                </a:cubicBezTo>
                <a:lnTo>
                  <a:pt x="969365" y="1499548"/>
                </a:lnTo>
                <a:close/>
                <a:moveTo>
                  <a:pt x="969365" y="732153"/>
                </a:moveTo>
                <a:lnTo>
                  <a:pt x="1029565" y="732153"/>
                </a:lnTo>
                <a:cubicBezTo>
                  <a:pt x="1060435" y="732153"/>
                  <a:pt x="1085129" y="735254"/>
                  <a:pt x="1103645" y="741455"/>
                </a:cubicBezTo>
                <a:cubicBezTo>
                  <a:pt x="1155511" y="760058"/>
                  <a:pt x="1181445" y="798195"/>
                  <a:pt x="1181445" y="855866"/>
                </a:cubicBezTo>
                <a:cubicBezTo>
                  <a:pt x="1181445" y="888732"/>
                  <a:pt x="1171567" y="916328"/>
                  <a:pt x="1151811" y="938652"/>
                </a:cubicBezTo>
                <a:cubicBezTo>
                  <a:pt x="1127113" y="966557"/>
                  <a:pt x="1086364" y="980510"/>
                  <a:pt x="1029565" y="980510"/>
                </a:cubicBezTo>
                <a:lnTo>
                  <a:pt x="969365" y="980510"/>
                </a:lnTo>
                <a:close/>
                <a:moveTo>
                  <a:pt x="6411302" y="481005"/>
                </a:moveTo>
                <a:lnTo>
                  <a:pt x="6411302" y="1750695"/>
                </a:lnTo>
                <a:lnTo>
                  <a:pt x="7134049" y="1750695"/>
                </a:lnTo>
                <a:lnTo>
                  <a:pt x="7134049" y="1475363"/>
                </a:lnTo>
                <a:lnTo>
                  <a:pt x="6741515" y="1475363"/>
                </a:lnTo>
                <a:lnTo>
                  <a:pt x="6741515" y="1248400"/>
                </a:lnTo>
                <a:lnTo>
                  <a:pt x="7112655" y="1248400"/>
                </a:lnTo>
                <a:lnTo>
                  <a:pt x="7112655" y="973068"/>
                </a:lnTo>
                <a:lnTo>
                  <a:pt x="6741515" y="973068"/>
                </a:lnTo>
                <a:lnTo>
                  <a:pt x="6741515" y="756337"/>
                </a:lnTo>
                <a:lnTo>
                  <a:pt x="7134049" y="756337"/>
                </a:lnTo>
                <a:lnTo>
                  <a:pt x="7134049" y="481005"/>
                </a:lnTo>
                <a:close/>
                <a:moveTo>
                  <a:pt x="4877777" y="481005"/>
                </a:moveTo>
                <a:lnTo>
                  <a:pt x="4877777" y="1750695"/>
                </a:lnTo>
                <a:lnTo>
                  <a:pt x="5207990" y="1750695"/>
                </a:lnTo>
                <a:lnTo>
                  <a:pt x="5207990" y="973068"/>
                </a:lnTo>
                <a:lnTo>
                  <a:pt x="5815394" y="1750695"/>
                </a:lnTo>
                <a:lnTo>
                  <a:pt x="6145607" y="1750695"/>
                </a:lnTo>
                <a:lnTo>
                  <a:pt x="6145607" y="481005"/>
                </a:lnTo>
                <a:lnTo>
                  <a:pt x="5815394" y="481005"/>
                </a:lnTo>
                <a:lnTo>
                  <a:pt x="5815394" y="1257702"/>
                </a:lnTo>
                <a:lnTo>
                  <a:pt x="5207990" y="481005"/>
                </a:lnTo>
                <a:close/>
                <a:moveTo>
                  <a:pt x="4277702" y="481005"/>
                </a:moveTo>
                <a:lnTo>
                  <a:pt x="4277702" y="1750695"/>
                </a:lnTo>
                <a:lnTo>
                  <a:pt x="4607915" y="1750695"/>
                </a:lnTo>
                <a:lnTo>
                  <a:pt x="4607915" y="481005"/>
                </a:lnTo>
                <a:close/>
                <a:moveTo>
                  <a:pt x="1820253" y="481005"/>
                </a:moveTo>
                <a:lnTo>
                  <a:pt x="1820253" y="1213054"/>
                </a:lnTo>
                <a:cubicBezTo>
                  <a:pt x="1820253" y="1307312"/>
                  <a:pt x="1827074" y="1382346"/>
                  <a:pt x="1840717" y="1438156"/>
                </a:cubicBezTo>
                <a:cubicBezTo>
                  <a:pt x="1859940" y="1516911"/>
                  <a:pt x="1895597" y="1582334"/>
                  <a:pt x="1947687" y="1634423"/>
                </a:cubicBezTo>
                <a:cubicBezTo>
                  <a:pt x="2046285" y="1733642"/>
                  <a:pt x="2183331" y="1783252"/>
                  <a:pt x="2358825" y="1783252"/>
                </a:cubicBezTo>
                <a:cubicBezTo>
                  <a:pt x="2531217" y="1783252"/>
                  <a:pt x="2668883" y="1734572"/>
                  <a:pt x="2771823" y="1637214"/>
                </a:cubicBezTo>
                <a:cubicBezTo>
                  <a:pt x="2844376" y="1568381"/>
                  <a:pt x="2890265" y="1492107"/>
                  <a:pt x="2909488" y="1408391"/>
                </a:cubicBezTo>
                <a:cubicBezTo>
                  <a:pt x="2921891" y="1354441"/>
                  <a:pt x="2928092" y="1289328"/>
                  <a:pt x="2928092" y="1213054"/>
                </a:cubicBezTo>
                <a:lnTo>
                  <a:pt x="2928092" y="481005"/>
                </a:lnTo>
                <a:lnTo>
                  <a:pt x="2597880" y="481005"/>
                </a:lnTo>
                <a:lnTo>
                  <a:pt x="2597880" y="1167780"/>
                </a:lnTo>
                <a:cubicBezTo>
                  <a:pt x="2597880" y="1286727"/>
                  <a:pt x="2582687" y="1366954"/>
                  <a:pt x="2552301" y="1408463"/>
                </a:cubicBezTo>
                <a:cubicBezTo>
                  <a:pt x="2511373" y="1464845"/>
                  <a:pt x="2450602" y="1493037"/>
                  <a:pt x="2369987" y="1493037"/>
                </a:cubicBezTo>
                <a:cubicBezTo>
                  <a:pt x="2334020" y="1493037"/>
                  <a:pt x="2301154" y="1485910"/>
                  <a:pt x="2271388" y="1471657"/>
                </a:cubicBezTo>
                <a:cubicBezTo>
                  <a:pt x="2198834" y="1437589"/>
                  <a:pt x="2159457" y="1377496"/>
                  <a:pt x="2153256" y="1291377"/>
                </a:cubicBezTo>
                <a:cubicBezTo>
                  <a:pt x="2151396" y="1264112"/>
                  <a:pt x="2150465" y="1222913"/>
                  <a:pt x="2150465" y="1167780"/>
                </a:cubicBezTo>
                <a:lnTo>
                  <a:pt x="2150465" y="481005"/>
                </a:lnTo>
                <a:close/>
                <a:moveTo>
                  <a:pt x="639153" y="481005"/>
                </a:moveTo>
                <a:lnTo>
                  <a:pt x="639153" y="1750695"/>
                </a:lnTo>
                <a:lnTo>
                  <a:pt x="1167493" y="1750695"/>
                </a:lnTo>
                <a:cubicBezTo>
                  <a:pt x="1327483" y="1750695"/>
                  <a:pt x="1446546" y="1707597"/>
                  <a:pt x="1524680" y="1621401"/>
                </a:cubicBezTo>
                <a:cubicBezTo>
                  <a:pt x="1578631" y="1561870"/>
                  <a:pt x="1605605" y="1484665"/>
                  <a:pt x="1605605" y="1389787"/>
                </a:cubicBezTo>
                <a:cubicBezTo>
                  <a:pt x="1605605" y="1316613"/>
                  <a:pt x="1588920" y="1252431"/>
                  <a:pt x="1555550" y="1197241"/>
                </a:cubicBezTo>
                <a:cubicBezTo>
                  <a:pt x="1518479" y="1137089"/>
                  <a:pt x="1449278" y="1096472"/>
                  <a:pt x="1347947" y="1075388"/>
                </a:cubicBezTo>
                <a:cubicBezTo>
                  <a:pt x="1393215" y="1048723"/>
                  <a:pt x="1426701" y="1016477"/>
                  <a:pt x="1448406" y="978649"/>
                </a:cubicBezTo>
                <a:cubicBezTo>
                  <a:pt x="1474451" y="934001"/>
                  <a:pt x="1487473" y="878500"/>
                  <a:pt x="1487473" y="812148"/>
                </a:cubicBezTo>
                <a:cubicBezTo>
                  <a:pt x="1487473" y="591386"/>
                  <a:pt x="1368411" y="481005"/>
                  <a:pt x="1130286" y="481005"/>
                </a:cubicBezTo>
                <a:close/>
                <a:moveTo>
                  <a:pt x="8856622" y="450310"/>
                </a:moveTo>
                <a:cubicBezTo>
                  <a:pt x="8720196" y="450310"/>
                  <a:pt x="8611056" y="495835"/>
                  <a:pt x="8529200" y="586886"/>
                </a:cubicBezTo>
                <a:cubicBezTo>
                  <a:pt x="8459127" y="664303"/>
                  <a:pt x="8424090" y="761855"/>
                  <a:pt x="8424090" y="879542"/>
                </a:cubicBezTo>
                <a:cubicBezTo>
                  <a:pt x="8424090" y="992268"/>
                  <a:pt x="8457945" y="1076502"/>
                  <a:pt x="8525654" y="1132245"/>
                </a:cubicBezTo>
                <a:cubicBezTo>
                  <a:pt x="8549258" y="1151449"/>
                  <a:pt x="8577832" y="1168173"/>
                  <a:pt x="8611376" y="1182416"/>
                </a:cubicBezTo>
                <a:cubicBezTo>
                  <a:pt x="8632498" y="1191708"/>
                  <a:pt x="8684055" y="1208432"/>
                  <a:pt x="8766046" y="1232587"/>
                </a:cubicBezTo>
                <a:cubicBezTo>
                  <a:pt x="8833755" y="1252005"/>
                  <a:pt x="8881898" y="1271112"/>
                  <a:pt x="8910471" y="1289910"/>
                </a:cubicBezTo>
                <a:cubicBezTo>
                  <a:pt x="8948987" y="1314966"/>
                  <a:pt x="8968244" y="1346287"/>
                  <a:pt x="8968244" y="1383872"/>
                </a:cubicBezTo>
                <a:cubicBezTo>
                  <a:pt x="8968244" y="1425216"/>
                  <a:pt x="8950847" y="1457162"/>
                  <a:pt x="8916053" y="1479709"/>
                </a:cubicBezTo>
                <a:cubicBezTo>
                  <a:pt x="8886218" y="1499756"/>
                  <a:pt x="8849865" y="1509780"/>
                  <a:pt x="8806989" y="1509780"/>
                </a:cubicBezTo>
                <a:cubicBezTo>
                  <a:pt x="8711916" y="1509780"/>
                  <a:pt x="8614670" y="1464821"/>
                  <a:pt x="8515248" y="1374904"/>
                </a:cubicBezTo>
                <a:lnTo>
                  <a:pt x="8373861" y="1640935"/>
                </a:lnTo>
                <a:cubicBezTo>
                  <a:pt x="8509667" y="1737053"/>
                  <a:pt x="8656944" y="1785112"/>
                  <a:pt x="8815695" y="1785112"/>
                </a:cubicBezTo>
                <a:cubicBezTo>
                  <a:pt x="8891349" y="1785112"/>
                  <a:pt x="8962042" y="1773625"/>
                  <a:pt x="9027775" y="1750652"/>
                </a:cubicBezTo>
                <a:cubicBezTo>
                  <a:pt x="9216290" y="1685462"/>
                  <a:pt x="9310548" y="1545466"/>
                  <a:pt x="9310548" y="1330663"/>
                </a:cubicBezTo>
                <a:cubicBezTo>
                  <a:pt x="9310548" y="1246850"/>
                  <a:pt x="9289115" y="1178250"/>
                  <a:pt x="9246250" y="1124861"/>
                </a:cubicBezTo>
                <a:cubicBezTo>
                  <a:pt x="9196563" y="1062152"/>
                  <a:pt x="9113327" y="1013725"/>
                  <a:pt x="8996542" y="979580"/>
                </a:cubicBezTo>
                <a:cubicBezTo>
                  <a:pt x="8903368" y="952197"/>
                  <a:pt x="8847461" y="932901"/>
                  <a:pt x="8828819" y="921691"/>
                </a:cubicBezTo>
                <a:cubicBezTo>
                  <a:pt x="8787203" y="897419"/>
                  <a:pt x="8766396" y="868482"/>
                  <a:pt x="8766396" y="834879"/>
                </a:cubicBezTo>
                <a:cubicBezTo>
                  <a:pt x="8766396" y="800647"/>
                  <a:pt x="8782247" y="773260"/>
                  <a:pt x="8813951" y="752718"/>
                </a:cubicBezTo>
                <a:cubicBezTo>
                  <a:pt x="8841933" y="734667"/>
                  <a:pt x="8873642" y="725642"/>
                  <a:pt x="8909076" y="725642"/>
                </a:cubicBezTo>
                <a:cubicBezTo>
                  <a:pt x="8982444" y="725642"/>
                  <a:pt x="9055186" y="753857"/>
                  <a:pt x="9127304" y="810288"/>
                </a:cubicBezTo>
                <a:lnTo>
                  <a:pt x="9259389" y="553559"/>
                </a:lnTo>
                <a:cubicBezTo>
                  <a:pt x="9127923" y="484726"/>
                  <a:pt x="8993668" y="450310"/>
                  <a:pt x="8856622" y="450310"/>
                </a:cubicBezTo>
                <a:close/>
                <a:moveTo>
                  <a:pt x="7770772" y="450310"/>
                </a:moveTo>
                <a:cubicBezTo>
                  <a:pt x="7634347" y="450310"/>
                  <a:pt x="7525206" y="495835"/>
                  <a:pt x="7443350" y="586886"/>
                </a:cubicBezTo>
                <a:cubicBezTo>
                  <a:pt x="7373277" y="664303"/>
                  <a:pt x="7338240" y="761855"/>
                  <a:pt x="7338240" y="879542"/>
                </a:cubicBezTo>
                <a:cubicBezTo>
                  <a:pt x="7338240" y="992268"/>
                  <a:pt x="7372096" y="1076502"/>
                  <a:pt x="7439804" y="1132245"/>
                </a:cubicBezTo>
                <a:cubicBezTo>
                  <a:pt x="7463408" y="1151449"/>
                  <a:pt x="7491982" y="1168173"/>
                  <a:pt x="7525526" y="1182416"/>
                </a:cubicBezTo>
                <a:cubicBezTo>
                  <a:pt x="7546649" y="1191708"/>
                  <a:pt x="7598205" y="1208432"/>
                  <a:pt x="7680196" y="1232587"/>
                </a:cubicBezTo>
                <a:cubicBezTo>
                  <a:pt x="7747905" y="1252005"/>
                  <a:pt x="7796047" y="1271112"/>
                  <a:pt x="7824621" y="1289910"/>
                </a:cubicBezTo>
                <a:cubicBezTo>
                  <a:pt x="7863136" y="1314966"/>
                  <a:pt x="7882394" y="1346287"/>
                  <a:pt x="7882394" y="1383872"/>
                </a:cubicBezTo>
                <a:cubicBezTo>
                  <a:pt x="7882394" y="1425216"/>
                  <a:pt x="7864996" y="1457162"/>
                  <a:pt x="7830202" y="1479709"/>
                </a:cubicBezTo>
                <a:cubicBezTo>
                  <a:pt x="7800369" y="1499756"/>
                  <a:pt x="7764014" y="1509780"/>
                  <a:pt x="7721139" y="1509780"/>
                </a:cubicBezTo>
                <a:cubicBezTo>
                  <a:pt x="7626066" y="1509780"/>
                  <a:pt x="7528820" y="1464821"/>
                  <a:pt x="7429398" y="1374904"/>
                </a:cubicBezTo>
                <a:lnTo>
                  <a:pt x="7288011" y="1640935"/>
                </a:lnTo>
                <a:cubicBezTo>
                  <a:pt x="7423817" y="1737053"/>
                  <a:pt x="7571095" y="1785112"/>
                  <a:pt x="7729844" y="1785112"/>
                </a:cubicBezTo>
                <a:cubicBezTo>
                  <a:pt x="7805500" y="1785112"/>
                  <a:pt x="7876192" y="1773625"/>
                  <a:pt x="7941925" y="1750652"/>
                </a:cubicBezTo>
                <a:cubicBezTo>
                  <a:pt x="8130440" y="1685462"/>
                  <a:pt x="8224698" y="1545466"/>
                  <a:pt x="8224698" y="1330663"/>
                </a:cubicBezTo>
                <a:cubicBezTo>
                  <a:pt x="8224698" y="1246850"/>
                  <a:pt x="8203265" y="1178250"/>
                  <a:pt x="8160400" y="1124861"/>
                </a:cubicBezTo>
                <a:cubicBezTo>
                  <a:pt x="8110714" y="1062152"/>
                  <a:pt x="8027477" y="1013725"/>
                  <a:pt x="7910691" y="979580"/>
                </a:cubicBezTo>
                <a:cubicBezTo>
                  <a:pt x="7817519" y="952197"/>
                  <a:pt x="7761611" y="932901"/>
                  <a:pt x="7742969" y="921691"/>
                </a:cubicBezTo>
                <a:cubicBezTo>
                  <a:pt x="7701353" y="897419"/>
                  <a:pt x="7680546" y="868482"/>
                  <a:pt x="7680546" y="834879"/>
                </a:cubicBezTo>
                <a:cubicBezTo>
                  <a:pt x="7680546" y="800647"/>
                  <a:pt x="7696396" y="773260"/>
                  <a:pt x="7728100" y="752718"/>
                </a:cubicBezTo>
                <a:cubicBezTo>
                  <a:pt x="7756084" y="734667"/>
                  <a:pt x="7787792" y="725642"/>
                  <a:pt x="7823226" y="725642"/>
                </a:cubicBezTo>
                <a:cubicBezTo>
                  <a:pt x="7896593" y="725642"/>
                  <a:pt x="7969336" y="753857"/>
                  <a:pt x="8041454" y="810288"/>
                </a:cubicBezTo>
                <a:lnTo>
                  <a:pt x="8173538" y="553559"/>
                </a:lnTo>
                <a:cubicBezTo>
                  <a:pt x="8042074" y="484726"/>
                  <a:pt x="7907818" y="450310"/>
                  <a:pt x="7770772" y="450310"/>
                </a:cubicBezTo>
                <a:close/>
                <a:moveTo>
                  <a:pt x="3617873" y="450310"/>
                </a:moveTo>
                <a:cubicBezTo>
                  <a:pt x="3481447" y="450310"/>
                  <a:pt x="3372307" y="495835"/>
                  <a:pt x="3290451" y="586886"/>
                </a:cubicBezTo>
                <a:cubicBezTo>
                  <a:pt x="3220378" y="664303"/>
                  <a:pt x="3185341" y="761855"/>
                  <a:pt x="3185341" y="879542"/>
                </a:cubicBezTo>
                <a:cubicBezTo>
                  <a:pt x="3185341" y="992268"/>
                  <a:pt x="3219196" y="1076502"/>
                  <a:pt x="3286905" y="1132245"/>
                </a:cubicBezTo>
                <a:cubicBezTo>
                  <a:pt x="3310508" y="1151449"/>
                  <a:pt x="3339082" y="1168173"/>
                  <a:pt x="3372626" y="1182416"/>
                </a:cubicBezTo>
                <a:cubicBezTo>
                  <a:pt x="3393749" y="1191708"/>
                  <a:pt x="3445306" y="1208432"/>
                  <a:pt x="3527297" y="1232587"/>
                </a:cubicBezTo>
                <a:cubicBezTo>
                  <a:pt x="3595006" y="1252005"/>
                  <a:pt x="3643147" y="1271112"/>
                  <a:pt x="3671721" y="1289910"/>
                </a:cubicBezTo>
                <a:cubicBezTo>
                  <a:pt x="3710237" y="1314966"/>
                  <a:pt x="3729494" y="1346287"/>
                  <a:pt x="3729494" y="1383872"/>
                </a:cubicBezTo>
                <a:cubicBezTo>
                  <a:pt x="3729494" y="1425216"/>
                  <a:pt x="3712097" y="1457162"/>
                  <a:pt x="3677303" y="1479709"/>
                </a:cubicBezTo>
                <a:cubicBezTo>
                  <a:pt x="3647469" y="1499756"/>
                  <a:pt x="3611115" y="1509780"/>
                  <a:pt x="3568239" y="1509780"/>
                </a:cubicBezTo>
                <a:cubicBezTo>
                  <a:pt x="3473168" y="1509780"/>
                  <a:pt x="3375921" y="1464821"/>
                  <a:pt x="3276498" y="1374904"/>
                </a:cubicBezTo>
                <a:lnTo>
                  <a:pt x="3135112" y="1640935"/>
                </a:lnTo>
                <a:cubicBezTo>
                  <a:pt x="3270917" y="1737053"/>
                  <a:pt x="3418196" y="1785112"/>
                  <a:pt x="3576945" y="1785112"/>
                </a:cubicBezTo>
                <a:cubicBezTo>
                  <a:pt x="3652600" y="1785112"/>
                  <a:pt x="3723293" y="1773625"/>
                  <a:pt x="3789025" y="1750652"/>
                </a:cubicBezTo>
                <a:cubicBezTo>
                  <a:pt x="3977541" y="1685462"/>
                  <a:pt x="4071799" y="1545466"/>
                  <a:pt x="4071799" y="1330663"/>
                </a:cubicBezTo>
                <a:cubicBezTo>
                  <a:pt x="4071799" y="1246850"/>
                  <a:pt x="4050366" y="1178250"/>
                  <a:pt x="4007500" y="1124861"/>
                </a:cubicBezTo>
                <a:cubicBezTo>
                  <a:pt x="3957814" y="1062152"/>
                  <a:pt x="3874577" y="1013725"/>
                  <a:pt x="3757792" y="979580"/>
                </a:cubicBezTo>
                <a:cubicBezTo>
                  <a:pt x="3664619" y="952197"/>
                  <a:pt x="3608711" y="932901"/>
                  <a:pt x="3590070" y="921691"/>
                </a:cubicBezTo>
                <a:cubicBezTo>
                  <a:pt x="3548454" y="897419"/>
                  <a:pt x="3527646" y="868482"/>
                  <a:pt x="3527646" y="834879"/>
                </a:cubicBezTo>
                <a:cubicBezTo>
                  <a:pt x="3527646" y="800647"/>
                  <a:pt x="3543497" y="773260"/>
                  <a:pt x="3575201" y="752718"/>
                </a:cubicBezTo>
                <a:cubicBezTo>
                  <a:pt x="3603184" y="734667"/>
                  <a:pt x="3634892" y="725642"/>
                  <a:pt x="3670326" y="725642"/>
                </a:cubicBezTo>
                <a:cubicBezTo>
                  <a:pt x="3743694" y="725642"/>
                  <a:pt x="3816436" y="753857"/>
                  <a:pt x="3888554" y="810288"/>
                </a:cubicBezTo>
                <a:lnTo>
                  <a:pt x="4020639" y="553559"/>
                </a:lnTo>
                <a:cubicBezTo>
                  <a:pt x="3889174" y="484726"/>
                  <a:pt x="3754919" y="450310"/>
                  <a:pt x="3617873" y="450310"/>
                </a:cubicBezTo>
                <a:close/>
                <a:moveTo>
                  <a:pt x="0" y="0"/>
                </a:moveTo>
                <a:lnTo>
                  <a:pt x="9889576" y="0"/>
                </a:lnTo>
                <a:lnTo>
                  <a:pt x="9889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5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103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7C708A-2806-46B4-94EC-6B26C36AF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2" y="0"/>
            <a:ext cx="988957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DF76D9-3BED-4EF1-98F9-50E6A2F1005E}"/>
              </a:ext>
            </a:extLst>
          </p:cNvPr>
          <p:cNvSpPr txBox="1"/>
          <p:nvPr/>
        </p:nvSpPr>
        <p:spPr>
          <a:xfrm>
            <a:off x="-13521394" y="-10174828"/>
            <a:ext cx="39234788" cy="27207655"/>
          </a:xfrm>
          <a:custGeom>
            <a:avLst/>
            <a:gdLst/>
            <a:ahLst/>
            <a:cxnLst/>
            <a:rect l="l" t="t" r="r" b="b"/>
            <a:pathLst>
              <a:path w="9889576" h="6858000">
                <a:moveTo>
                  <a:pt x="7538340" y="5445539"/>
                </a:moveTo>
                <a:lnTo>
                  <a:pt x="7675076" y="5850166"/>
                </a:lnTo>
                <a:lnTo>
                  <a:pt x="7399744" y="5850166"/>
                </a:lnTo>
                <a:close/>
                <a:moveTo>
                  <a:pt x="2385316" y="5445539"/>
                </a:moveTo>
                <a:lnTo>
                  <a:pt x="2522052" y="5850166"/>
                </a:lnTo>
                <a:lnTo>
                  <a:pt x="2246720" y="5850166"/>
                </a:lnTo>
                <a:close/>
                <a:moveTo>
                  <a:pt x="7360676" y="5053005"/>
                </a:moveTo>
                <a:lnTo>
                  <a:pt x="6872335" y="6322695"/>
                </a:lnTo>
                <a:lnTo>
                  <a:pt x="7221150" y="6322695"/>
                </a:lnTo>
                <a:lnTo>
                  <a:pt x="7308586" y="6101313"/>
                </a:lnTo>
                <a:lnTo>
                  <a:pt x="7764373" y="6101313"/>
                </a:lnTo>
                <a:lnTo>
                  <a:pt x="7846228" y="6322695"/>
                </a:lnTo>
                <a:lnTo>
                  <a:pt x="8198765" y="6322695"/>
                </a:lnTo>
                <a:lnTo>
                  <a:pt x="7720654" y="5053005"/>
                </a:lnTo>
                <a:close/>
                <a:moveTo>
                  <a:pt x="5525812" y="5053005"/>
                </a:moveTo>
                <a:lnTo>
                  <a:pt x="6059733" y="6322695"/>
                </a:lnTo>
                <a:lnTo>
                  <a:pt x="6316461" y="6322695"/>
                </a:lnTo>
                <a:lnTo>
                  <a:pt x="6857824" y="5053005"/>
                </a:lnTo>
                <a:lnTo>
                  <a:pt x="6499706" y="5053005"/>
                </a:lnTo>
                <a:lnTo>
                  <a:pt x="6190888" y="5825051"/>
                </a:lnTo>
                <a:lnTo>
                  <a:pt x="5884860" y="5053005"/>
                </a:lnTo>
                <a:close/>
                <a:moveTo>
                  <a:pt x="4725377" y="5053005"/>
                </a:moveTo>
                <a:lnTo>
                  <a:pt x="4725377" y="6322695"/>
                </a:lnTo>
                <a:lnTo>
                  <a:pt x="5448124" y="6322695"/>
                </a:lnTo>
                <a:lnTo>
                  <a:pt x="5448124" y="6047363"/>
                </a:lnTo>
                <a:lnTo>
                  <a:pt x="5055590" y="6047363"/>
                </a:lnTo>
                <a:lnTo>
                  <a:pt x="5055590" y="5820400"/>
                </a:lnTo>
                <a:lnTo>
                  <a:pt x="5426730" y="5820400"/>
                </a:lnTo>
                <a:lnTo>
                  <a:pt x="5426730" y="5545068"/>
                </a:lnTo>
                <a:lnTo>
                  <a:pt x="5055590" y="5545068"/>
                </a:lnTo>
                <a:lnTo>
                  <a:pt x="5055590" y="5328337"/>
                </a:lnTo>
                <a:lnTo>
                  <a:pt x="5448124" y="5328337"/>
                </a:lnTo>
                <a:lnTo>
                  <a:pt x="5448124" y="5053005"/>
                </a:lnTo>
                <a:close/>
                <a:moveTo>
                  <a:pt x="3191853" y="5053005"/>
                </a:moveTo>
                <a:lnTo>
                  <a:pt x="3191853" y="6322695"/>
                </a:lnTo>
                <a:lnTo>
                  <a:pt x="3522065" y="6322695"/>
                </a:lnTo>
                <a:lnTo>
                  <a:pt x="3522065" y="5545068"/>
                </a:lnTo>
                <a:lnTo>
                  <a:pt x="4129470" y="6322695"/>
                </a:lnTo>
                <a:lnTo>
                  <a:pt x="4459682" y="6322695"/>
                </a:lnTo>
                <a:lnTo>
                  <a:pt x="4459682" y="5053005"/>
                </a:lnTo>
                <a:lnTo>
                  <a:pt x="4129470" y="5053005"/>
                </a:lnTo>
                <a:lnTo>
                  <a:pt x="4129470" y="5829702"/>
                </a:lnTo>
                <a:lnTo>
                  <a:pt x="3522065" y="5053005"/>
                </a:lnTo>
                <a:close/>
                <a:moveTo>
                  <a:pt x="2207653" y="5053005"/>
                </a:moveTo>
                <a:lnTo>
                  <a:pt x="1719310" y="6322695"/>
                </a:lnTo>
                <a:lnTo>
                  <a:pt x="2068126" y="6322695"/>
                </a:lnTo>
                <a:lnTo>
                  <a:pt x="2155563" y="6101313"/>
                </a:lnTo>
                <a:lnTo>
                  <a:pt x="2611349" y="6101313"/>
                </a:lnTo>
                <a:lnTo>
                  <a:pt x="2693204" y="6322695"/>
                </a:lnTo>
                <a:lnTo>
                  <a:pt x="3045740" y="6322695"/>
                </a:lnTo>
                <a:lnTo>
                  <a:pt x="2567630" y="5053005"/>
                </a:lnTo>
                <a:close/>
                <a:moveTo>
                  <a:pt x="1332990" y="5026030"/>
                </a:moveTo>
                <a:cubicBezTo>
                  <a:pt x="1171139" y="5026030"/>
                  <a:pt x="1026962" y="5077190"/>
                  <a:pt x="900458" y="5179509"/>
                </a:cubicBezTo>
                <a:cubicBezTo>
                  <a:pt x="739227" y="5310354"/>
                  <a:pt x="658612" y="5481196"/>
                  <a:pt x="658612" y="5692036"/>
                </a:cubicBezTo>
                <a:cubicBezTo>
                  <a:pt x="658612" y="5902256"/>
                  <a:pt x="739227" y="6072788"/>
                  <a:pt x="900458" y="6203633"/>
                </a:cubicBezTo>
                <a:cubicBezTo>
                  <a:pt x="1026962" y="6305952"/>
                  <a:pt x="1170209" y="6357112"/>
                  <a:pt x="1330199" y="6357112"/>
                </a:cubicBezTo>
                <a:cubicBezTo>
                  <a:pt x="1421976" y="6357112"/>
                  <a:pt x="1521815" y="6335718"/>
                  <a:pt x="1629715" y="6292930"/>
                </a:cubicBezTo>
                <a:lnTo>
                  <a:pt x="1629715" y="5897605"/>
                </a:lnTo>
                <a:cubicBezTo>
                  <a:pt x="1598041" y="5936314"/>
                  <a:pt x="1566367" y="5965033"/>
                  <a:pt x="1534692" y="5983762"/>
                </a:cubicBezTo>
                <a:cubicBezTo>
                  <a:pt x="1475694" y="6019342"/>
                  <a:pt x="1412350" y="6037131"/>
                  <a:pt x="1344660" y="6037131"/>
                </a:cubicBezTo>
                <a:cubicBezTo>
                  <a:pt x="1258958" y="6037131"/>
                  <a:pt x="1184433" y="6011329"/>
                  <a:pt x="1121083" y="5959723"/>
                </a:cubicBezTo>
                <a:cubicBezTo>
                  <a:pt x="1040973" y="5894436"/>
                  <a:pt x="1000917" y="5805208"/>
                  <a:pt x="1000917" y="5692036"/>
                </a:cubicBezTo>
                <a:cubicBezTo>
                  <a:pt x="1000917" y="5578245"/>
                  <a:pt x="1040973" y="5488705"/>
                  <a:pt x="1121083" y="5423419"/>
                </a:cubicBezTo>
                <a:cubicBezTo>
                  <a:pt x="1184433" y="5371813"/>
                  <a:pt x="1258958" y="5346011"/>
                  <a:pt x="1344660" y="5346011"/>
                </a:cubicBezTo>
                <a:cubicBezTo>
                  <a:pt x="1412350" y="5346011"/>
                  <a:pt x="1475694" y="5363800"/>
                  <a:pt x="1534692" y="5399379"/>
                </a:cubicBezTo>
                <a:cubicBezTo>
                  <a:pt x="1566987" y="5418739"/>
                  <a:pt x="1598661" y="5447458"/>
                  <a:pt x="1629715" y="5485537"/>
                </a:cubicBezTo>
                <a:lnTo>
                  <a:pt x="1629715" y="5090212"/>
                </a:lnTo>
                <a:cubicBezTo>
                  <a:pt x="1519955" y="5047424"/>
                  <a:pt x="1421046" y="5026030"/>
                  <a:pt x="1332990" y="5026030"/>
                </a:cubicBezTo>
                <a:close/>
                <a:moveTo>
                  <a:pt x="8770898" y="5022309"/>
                </a:moveTo>
                <a:cubicBezTo>
                  <a:pt x="8634472" y="5022309"/>
                  <a:pt x="8525331" y="5067835"/>
                  <a:pt x="8443476" y="5158885"/>
                </a:cubicBezTo>
                <a:cubicBezTo>
                  <a:pt x="8373402" y="5236303"/>
                  <a:pt x="8338366" y="5333855"/>
                  <a:pt x="8338366" y="5451542"/>
                </a:cubicBezTo>
                <a:cubicBezTo>
                  <a:pt x="8338366" y="5564268"/>
                  <a:pt x="8372220" y="5648502"/>
                  <a:pt x="8439930" y="5704245"/>
                </a:cubicBezTo>
                <a:cubicBezTo>
                  <a:pt x="8463532" y="5723449"/>
                  <a:pt x="8492106" y="5740173"/>
                  <a:pt x="8525651" y="5754416"/>
                </a:cubicBezTo>
                <a:cubicBezTo>
                  <a:pt x="8546774" y="5763708"/>
                  <a:pt x="8598330" y="5780432"/>
                  <a:pt x="8680322" y="5804587"/>
                </a:cubicBezTo>
                <a:cubicBezTo>
                  <a:pt x="8748030" y="5824005"/>
                  <a:pt x="8796172" y="5843112"/>
                  <a:pt x="8824746" y="5861909"/>
                </a:cubicBezTo>
                <a:cubicBezTo>
                  <a:pt x="8863261" y="5886966"/>
                  <a:pt x="8882519" y="5918287"/>
                  <a:pt x="8882519" y="5955872"/>
                </a:cubicBezTo>
                <a:cubicBezTo>
                  <a:pt x="8882519" y="5997216"/>
                  <a:pt x="8865121" y="6029162"/>
                  <a:pt x="8830327" y="6051709"/>
                </a:cubicBezTo>
                <a:cubicBezTo>
                  <a:pt x="8800493" y="6071756"/>
                  <a:pt x="8764139" y="6081780"/>
                  <a:pt x="8721264" y="6081780"/>
                </a:cubicBezTo>
                <a:cubicBezTo>
                  <a:pt x="8626192" y="6081780"/>
                  <a:pt x="8528945" y="6036821"/>
                  <a:pt x="8429523" y="5946904"/>
                </a:cubicBezTo>
                <a:lnTo>
                  <a:pt x="8288136" y="6212934"/>
                </a:lnTo>
                <a:cubicBezTo>
                  <a:pt x="8423942" y="6309053"/>
                  <a:pt x="8571220" y="6357112"/>
                  <a:pt x="8729970" y="6357112"/>
                </a:cubicBezTo>
                <a:cubicBezTo>
                  <a:pt x="8805624" y="6357112"/>
                  <a:pt x="8876317" y="6345625"/>
                  <a:pt x="8942050" y="6322652"/>
                </a:cubicBezTo>
                <a:cubicBezTo>
                  <a:pt x="9130565" y="6257462"/>
                  <a:pt x="9224823" y="6117466"/>
                  <a:pt x="9224823" y="5902663"/>
                </a:cubicBezTo>
                <a:cubicBezTo>
                  <a:pt x="9224823" y="5818850"/>
                  <a:pt x="9203390" y="5750250"/>
                  <a:pt x="9160525" y="5696861"/>
                </a:cubicBezTo>
                <a:cubicBezTo>
                  <a:pt x="9110838" y="5634152"/>
                  <a:pt x="9027602" y="5585724"/>
                  <a:pt x="8910816" y="5551579"/>
                </a:cubicBezTo>
                <a:cubicBezTo>
                  <a:pt x="8817643" y="5524197"/>
                  <a:pt x="8761736" y="5504901"/>
                  <a:pt x="8743094" y="5493691"/>
                </a:cubicBezTo>
                <a:cubicBezTo>
                  <a:pt x="8701478" y="5469419"/>
                  <a:pt x="8680670" y="5440482"/>
                  <a:pt x="8680670" y="5406879"/>
                </a:cubicBezTo>
                <a:cubicBezTo>
                  <a:pt x="8680670" y="5372647"/>
                  <a:pt x="8696522" y="5345260"/>
                  <a:pt x="8728226" y="5324718"/>
                </a:cubicBezTo>
                <a:cubicBezTo>
                  <a:pt x="8756208" y="5306667"/>
                  <a:pt x="8787917" y="5297641"/>
                  <a:pt x="8823351" y="5297641"/>
                </a:cubicBezTo>
                <a:cubicBezTo>
                  <a:pt x="8896718" y="5297641"/>
                  <a:pt x="8969461" y="5325857"/>
                  <a:pt x="9041579" y="5382287"/>
                </a:cubicBezTo>
                <a:lnTo>
                  <a:pt x="9173664" y="5125559"/>
                </a:lnTo>
                <a:cubicBezTo>
                  <a:pt x="9042198" y="5056726"/>
                  <a:pt x="8907943" y="5022309"/>
                  <a:pt x="8770898" y="5022309"/>
                </a:cubicBezTo>
                <a:close/>
                <a:moveTo>
                  <a:pt x="4237444" y="3048849"/>
                </a:moveTo>
                <a:cubicBezTo>
                  <a:pt x="4347486" y="3048849"/>
                  <a:pt x="4439191" y="3090503"/>
                  <a:pt x="4512558" y="3173812"/>
                </a:cubicBezTo>
                <a:cubicBezTo>
                  <a:pt x="4569755" y="3239098"/>
                  <a:pt x="4598353" y="3316506"/>
                  <a:pt x="4598353" y="3406036"/>
                </a:cubicBezTo>
                <a:cubicBezTo>
                  <a:pt x="4598353" y="3493705"/>
                  <a:pt x="4569755" y="3570803"/>
                  <a:pt x="4512558" y="3637330"/>
                </a:cubicBezTo>
                <a:cubicBezTo>
                  <a:pt x="4441061" y="3720639"/>
                  <a:pt x="4349356" y="3762293"/>
                  <a:pt x="4237444" y="3762293"/>
                </a:cubicBezTo>
                <a:cubicBezTo>
                  <a:pt x="4125533" y="3762293"/>
                  <a:pt x="4034138" y="3720324"/>
                  <a:pt x="3963260" y="3636385"/>
                </a:cubicBezTo>
                <a:cubicBezTo>
                  <a:pt x="3906065" y="3568618"/>
                  <a:pt x="3877466" y="3491835"/>
                  <a:pt x="3877466" y="3406036"/>
                </a:cubicBezTo>
                <a:cubicBezTo>
                  <a:pt x="3877466" y="3364381"/>
                  <a:pt x="3884927" y="3323347"/>
                  <a:pt x="3899849" y="3282933"/>
                </a:cubicBezTo>
                <a:cubicBezTo>
                  <a:pt x="3925962" y="3212056"/>
                  <a:pt x="3969794" y="3155322"/>
                  <a:pt x="4031345" y="3112733"/>
                </a:cubicBezTo>
                <a:cubicBezTo>
                  <a:pt x="4092896" y="3070143"/>
                  <a:pt x="4161596" y="3048849"/>
                  <a:pt x="4237444" y="3048849"/>
                </a:cubicBezTo>
                <a:close/>
                <a:moveTo>
                  <a:pt x="5484215" y="3042337"/>
                </a:moveTo>
                <a:lnTo>
                  <a:pt x="5559719" y="3042337"/>
                </a:lnTo>
                <a:cubicBezTo>
                  <a:pt x="5688974" y="3042337"/>
                  <a:pt x="5786226" y="3085547"/>
                  <a:pt x="5851474" y="3171966"/>
                </a:cubicBezTo>
                <a:cubicBezTo>
                  <a:pt x="5900570" y="3237253"/>
                  <a:pt x="5925118" y="3313726"/>
                  <a:pt x="5925118" y="3401385"/>
                </a:cubicBezTo>
                <a:cubicBezTo>
                  <a:pt x="5925118" y="3489044"/>
                  <a:pt x="5900570" y="3565828"/>
                  <a:pt x="5851474" y="3631734"/>
                </a:cubicBezTo>
                <a:cubicBezTo>
                  <a:pt x="5786846" y="3718153"/>
                  <a:pt x="5689594" y="3761363"/>
                  <a:pt x="5559719" y="3761363"/>
                </a:cubicBezTo>
                <a:lnTo>
                  <a:pt x="5484215" y="3761363"/>
                </a:lnTo>
                <a:close/>
                <a:moveTo>
                  <a:pt x="7411427" y="2767005"/>
                </a:moveTo>
                <a:lnTo>
                  <a:pt x="7411427" y="4036695"/>
                </a:lnTo>
                <a:lnTo>
                  <a:pt x="8137894" y="4036695"/>
                </a:lnTo>
                <a:lnTo>
                  <a:pt x="8137894" y="3761363"/>
                </a:lnTo>
                <a:lnTo>
                  <a:pt x="7741640" y="3761363"/>
                </a:lnTo>
                <a:lnTo>
                  <a:pt x="7741640" y="2767005"/>
                </a:lnTo>
                <a:close/>
                <a:moveTo>
                  <a:pt x="6477977" y="2767005"/>
                </a:moveTo>
                <a:lnTo>
                  <a:pt x="6477977" y="4036695"/>
                </a:lnTo>
                <a:lnTo>
                  <a:pt x="7200724" y="4036695"/>
                </a:lnTo>
                <a:lnTo>
                  <a:pt x="7200724" y="3761363"/>
                </a:lnTo>
                <a:lnTo>
                  <a:pt x="6808190" y="3761363"/>
                </a:lnTo>
                <a:lnTo>
                  <a:pt x="6808190" y="3534400"/>
                </a:lnTo>
                <a:lnTo>
                  <a:pt x="7179330" y="3534400"/>
                </a:lnTo>
                <a:lnTo>
                  <a:pt x="7179330" y="3259068"/>
                </a:lnTo>
                <a:lnTo>
                  <a:pt x="6808190" y="3259068"/>
                </a:lnTo>
                <a:lnTo>
                  <a:pt x="6808190" y="3042337"/>
                </a:lnTo>
                <a:lnTo>
                  <a:pt x="7200724" y="3042337"/>
                </a:lnTo>
                <a:lnTo>
                  <a:pt x="7200724" y="2767005"/>
                </a:lnTo>
                <a:close/>
                <a:moveTo>
                  <a:pt x="5154002" y="2767005"/>
                </a:moveTo>
                <a:lnTo>
                  <a:pt x="5154002" y="4036695"/>
                </a:lnTo>
                <a:lnTo>
                  <a:pt x="5641414" y="4036695"/>
                </a:lnTo>
                <a:cubicBezTo>
                  <a:pt x="5709627" y="4036695"/>
                  <a:pt x="5776600" y="4025223"/>
                  <a:pt x="5842332" y="4002279"/>
                </a:cubicBezTo>
                <a:cubicBezTo>
                  <a:pt x="5966355" y="3958870"/>
                  <a:pt x="6068210" y="3880891"/>
                  <a:pt x="6147895" y="3768339"/>
                </a:cubicBezTo>
                <a:cubicBezTo>
                  <a:pt x="6227580" y="3655788"/>
                  <a:pt x="6267423" y="3533470"/>
                  <a:pt x="6267423" y="3401385"/>
                </a:cubicBezTo>
                <a:cubicBezTo>
                  <a:pt x="6267423" y="3306507"/>
                  <a:pt x="6245719" y="3214420"/>
                  <a:pt x="6202310" y="3125123"/>
                </a:cubicBezTo>
                <a:cubicBezTo>
                  <a:pt x="6148980" y="3017223"/>
                  <a:pt x="6072396" y="2931026"/>
                  <a:pt x="5972557" y="2866534"/>
                </a:cubicBezTo>
                <a:cubicBezTo>
                  <a:pt x="5870858" y="2800181"/>
                  <a:pt x="5760477" y="2767005"/>
                  <a:pt x="5641414" y="2767005"/>
                </a:cubicBezTo>
                <a:close/>
                <a:moveTo>
                  <a:pt x="2007888" y="2767005"/>
                </a:moveTo>
                <a:lnTo>
                  <a:pt x="1792087" y="4036695"/>
                </a:lnTo>
                <a:lnTo>
                  <a:pt x="2121369" y="4036695"/>
                </a:lnTo>
                <a:lnTo>
                  <a:pt x="2229168" y="3305577"/>
                </a:lnTo>
                <a:lnTo>
                  <a:pt x="2521868" y="4036695"/>
                </a:lnTo>
                <a:lnTo>
                  <a:pt x="2652892" y="4036695"/>
                </a:lnTo>
                <a:lnTo>
                  <a:pt x="2959545" y="3305577"/>
                </a:lnTo>
                <a:lnTo>
                  <a:pt x="3053405" y="4036695"/>
                </a:lnTo>
                <a:lnTo>
                  <a:pt x="3383617" y="4036695"/>
                </a:lnTo>
                <a:lnTo>
                  <a:pt x="3192001" y="2767005"/>
                </a:lnTo>
                <a:lnTo>
                  <a:pt x="2862719" y="2767005"/>
                </a:lnTo>
                <a:lnTo>
                  <a:pt x="2591137" y="3444173"/>
                </a:lnTo>
                <a:lnTo>
                  <a:pt x="2334379" y="2767005"/>
                </a:lnTo>
                <a:close/>
                <a:moveTo>
                  <a:pt x="4237444" y="2728868"/>
                </a:moveTo>
                <a:cubicBezTo>
                  <a:pt x="4014202" y="2728868"/>
                  <a:pt x="3837159" y="2802972"/>
                  <a:pt x="3706314" y="2951180"/>
                </a:cubicBezTo>
                <a:cubicBezTo>
                  <a:pt x="3654224" y="3010091"/>
                  <a:pt x="3612676" y="3080940"/>
                  <a:pt x="3581670" y="3163725"/>
                </a:cubicBezTo>
                <a:cubicBezTo>
                  <a:pt x="3550664" y="3246511"/>
                  <a:pt x="3535162" y="3327281"/>
                  <a:pt x="3535162" y="3406036"/>
                </a:cubicBezTo>
                <a:cubicBezTo>
                  <a:pt x="3535162" y="3578429"/>
                  <a:pt x="3592522" y="3729737"/>
                  <a:pt x="3707244" y="3859962"/>
                </a:cubicBezTo>
                <a:cubicBezTo>
                  <a:pt x="3838089" y="4008170"/>
                  <a:pt x="4014822" y="4082274"/>
                  <a:pt x="4237444" y="4082274"/>
                </a:cubicBezTo>
                <a:cubicBezTo>
                  <a:pt x="4460687" y="4082274"/>
                  <a:pt x="4637730" y="4008170"/>
                  <a:pt x="4768575" y="3859962"/>
                </a:cubicBezTo>
                <a:cubicBezTo>
                  <a:pt x="4883297" y="3729737"/>
                  <a:pt x="4940657" y="3578429"/>
                  <a:pt x="4940657" y="3406036"/>
                </a:cubicBezTo>
                <a:cubicBezTo>
                  <a:pt x="4940657" y="3233023"/>
                  <a:pt x="4883297" y="3081405"/>
                  <a:pt x="4768575" y="2951180"/>
                </a:cubicBezTo>
                <a:cubicBezTo>
                  <a:pt x="4637730" y="2802972"/>
                  <a:pt x="4460687" y="2728868"/>
                  <a:pt x="4237444" y="2728868"/>
                </a:cubicBezTo>
                <a:close/>
                <a:moveTo>
                  <a:pt x="969365" y="1231657"/>
                </a:moveTo>
                <a:lnTo>
                  <a:pt x="1037064" y="1231657"/>
                </a:lnTo>
                <a:cubicBezTo>
                  <a:pt x="1095792" y="1231657"/>
                  <a:pt x="1137213" y="1233517"/>
                  <a:pt x="1161330" y="1237238"/>
                </a:cubicBezTo>
                <a:cubicBezTo>
                  <a:pt x="1237372" y="1250261"/>
                  <a:pt x="1275393" y="1293669"/>
                  <a:pt x="1275393" y="1367463"/>
                </a:cubicBezTo>
                <a:cubicBezTo>
                  <a:pt x="1275393" y="1413352"/>
                  <a:pt x="1256537" y="1447458"/>
                  <a:pt x="1218827" y="1469782"/>
                </a:cubicBezTo>
                <a:cubicBezTo>
                  <a:pt x="1185437" y="1489626"/>
                  <a:pt x="1126706" y="1499548"/>
                  <a:pt x="1042631" y="1499548"/>
                </a:cubicBezTo>
                <a:lnTo>
                  <a:pt x="969365" y="1499548"/>
                </a:lnTo>
                <a:close/>
                <a:moveTo>
                  <a:pt x="969365" y="732153"/>
                </a:moveTo>
                <a:lnTo>
                  <a:pt x="1029565" y="732153"/>
                </a:lnTo>
                <a:cubicBezTo>
                  <a:pt x="1060435" y="732153"/>
                  <a:pt x="1085129" y="735254"/>
                  <a:pt x="1103645" y="741455"/>
                </a:cubicBezTo>
                <a:cubicBezTo>
                  <a:pt x="1155511" y="760058"/>
                  <a:pt x="1181445" y="798195"/>
                  <a:pt x="1181445" y="855866"/>
                </a:cubicBezTo>
                <a:cubicBezTo>
                  <a:pt x="1181445" y="888732"/>
                  <a:pt x="1171567" y="916328"/>
                  <a:pt x="1151811" y="938652"/>
                </a:cubicBezTo>
                <a:cubicBezTo>
                  <a:pt x="1127113" y="966557"/>
                  <a:pt x="1086364" y="980510"/>
                  <a:pt x="1029565" y="980510"/>
                </a:cubicBezTo>
                <a:lnTo>
                  <a:pt x="969365" y="980510"/>
                </a:lnTo>
                <a:close/>
                <a:moveTo>
                  <a:pt x="6411302" y="481005"/>
                </a:moveTo>
                <a:lnTo>
                  <a:pt x="6411302" y="1750695"/>
                </a:lnTo>
                <a:lnTo>
                  <a:pt x="7134049" y="1750695"/>
                </a:lnTo>
                <a:lnTo>
                  <a:pt x="7134049" y="1475363"/>
                </a:lnTo>
                <a:lnTo>
                  <a:pt x="6741515" y="1475363"/>
                </a:lnTo>
                <a:lnTo>
                  <a:pt x="6741515" y="1248400"/>
                </a:lnTo>
                <a:lnTo>
                  <a:pt x="7112655" y="1248400"/>
                </a:lnTo>
                <a:lnTo>
                  <a:pt x="7112655" y="973068"/>
                </a:lnTo>
                <a:lnTo>
                  <a:pt x="6741515" y="973068"/>
                </a:lnTo>
                <a:lnTo>
                  <a:pt x="6741515" y="756337"/>
                </a:lnTo>
                <a:lnTo>
                  <a:pt x="7134049" y="756337"/>
                </a:lnTo>
                <a:lnTo>
                  <a:pt x="7134049" y="481005"/>
                </a:lnTo>
                <a:close/>
                <a:moveTo>
                  <a:pt x="4877777" y="481005"/>
                </a:moveTo>
                <a:lnTo>
                  <a:pt x="4877777" y="1750695"/>
                </a:lnTo>
                <a:lnTo>
                  <a:pt x="5207990" y="1750695"/>
                </a:lnTo>
                <a:lnTo>
                  <a:pt x="5207990" y="973068"/>
                </a:lnTo>
                <a:lnTo>
                  <a:pt x="5815394" y="1750695"/>
                </a:lnTo>
                <a:lnTo>
                  <a:pt x="6145607" y="1750695"/>
                </a:lnTo>
                <a:lnTo>
                  <a:pt x="6145607" y="481005"/>
                </a:lnTo>
                <a:lnTo>
                  <a:pt x="5815394" y="481005"/>
                </a:lnTo>
                <a:lnTo>
                  <a:pt x="5815394" y="1257702"/>
                </a:lnTo>
                <a:lnTo>
                  <a:pt x="5207990" y="481005"/>
                </a:lnTo>
                <a:close/>
                <a:moveTo>
                  <a:pt x="4277702" y="481005"/>
                </a:moveTo>
                <a:lnTo>
                  <a:pt x="4277702" y="1750695"/>
                </a:lnTo>
                <a:lnTo>
                  <a:pt x="4607915" y="1750695"/>
                </a:lnTo>
                <a:lnTo>
                  <a:pt x="4607915" y="481005"/>
                </a:lnTo>
                <a:close/>
                <a:moveTo>
                  <a:pt x="1820253" y="481005"/>
                </a:moveTo>
                <a:lnTo>
                  <a:pt x="1820253" y="1213054"/>
                </a:lnTo>
                <a:cubicBezTo>
                  <a:pt x="1820253" y="1307312"/>
                  <a:pt x="1827074" y="1382346"/>
                  <a:pt x="1840717" y="1438156"/>
                </a:cubicBezTo>
                <a:cubicBezTo>
                  <a:pt x="1859940" y="1516911"/>
                  <a:pt x="1895597" y="1582334"/>
                  <a:pt x="1947687" y="1634423"/>
                </a:cubicBezTo>
                <a:cubicBezTo>
                  <a:pt x="2046285" y="1733642"/>
                  <a:pt x="2183331" y="1783252"/>
                  <a:pt x="2358825" y="1783252"/>
                </a:cubicBezTo>
                <a:cubicBezTo>
                  <a:pt x="2531217" y="1783252"/>
                  <a:pt x="2668883" y="1734572"/>
                  <a:pt x="2771823" y="1637214"/>
                </a:cubicBezTo>
                <a:cubicBezTo>
                  <a:pt x="2844376" y="1568381"/>
                  <a:pt x="2890265" y="1492107"/>
                  <a:pt x="2909488" y="1408391"/>
                </a:cubicBezTo>
                <a:cubicBezTo>
                  <a:pt x="2921891" y="1354441"/>
                  <a:pt x="2928092" y="1289328"/>
                  <a:pt x="2928092" y="1213054"/>
                </a:cubicBezTo>
                <a:lnTo>
                  <a:pt x="2928092" y="481005"/>
                </a:lnTo>
                <a:lnTo>
                  <a:pt x="2597880" y="481005"/>
                </a:lnTo>
                <a:lnTo>
                  <a:pt x="2597880" y="1167780"/>
                </a:lnTo>
                <a:cubicBezTo>
                  <a:pt x="2597880" y="1286727"/>
                  <a:pt x="2582687" y="1366954"/>
                  <a:pt x="2552301" y="1408463"/>
                </a:cubicBezTo>
                <a:cubicBezTo>
                  <a:pt x="2511373" y="1464845"/>
                  <a:pt x="2450602" y="1493037"/>
                  <a:pt x="2369987" y="1493037"/>
                </a:cubicBezTo>
                <a:cubicBezTo>
                  <a:pt x="2334020" y="1493037"/>
                  <a:pt x="2301154" y="1485910"/>
                  <a:pt x="2271388" y="1471657"/>
                </a:cubicBezTo>
                <a:cubicBezTo>
                  <a:pt x="2198834" y="1437589"/>
                  <a:pt x="2159457" y="1377496"/>
                  <a:pt x="2153256" y="1291377"/>
                </a:cubicBezTo>
                <a:cubicBezTo>
                  <a:pt x="2151396" y="1264112"/>
                  <a:pt x="2150465" y="1222913"/>
                  <a:pt x="2150465" y="1167780"/>
                </a:cubicBezTo>
                <a:lnTo>
                  <a:pt x="2150465" y="481005"/>
                </a:lnTo>
                <a:close/>
                <a:moveTo>
                  <a:pt x="639153" y="481005"/>
                </a:moveTo>
                <a:lnTo>
                  <a:pt x="639153" y="1750695"/>
                </a:lnTo>
                <a:lnTo>
                  <a:pt x="1167493" y="1750695"/>
                </a:lnTo>
                <a:cubicBezTo>
                  <a:pt x="1327483" y="1750695"/>
                  <a:pt x="1446546" y="1707597"/>
                  <a:pt x="1524680" y="1621401"/>
                </a:cubicBezTo>
                <a:cubicBezTo>
                  <a:pt x="1578631" y="1561870"/>
                  <a:pt x="1605605" y="1484665"/>
                  <a:pt x="1605605" y="1389787"/>
                </a:cubicBezTo>
                <a:cubicBezTo>
                  <a:pt x="1605605" y="1316613"/>
                  <a:pt x="1588920" y="1252431"/>
                  <a:pt x="1555550" y="1197241"/>
                </a:cubicBezTo>
                <a:cubicBezTo>
                  <a:pt x="1518479" y="1137089"/>
                  <a:pt x="1449278" y="1096472"/>
                  <a:pt x="1347947" y="1075388"/>
                </a:cubicBezTo>
                <a:cubicBezTo>
                  <a:pt x="1393215" y="1048723"/>
                  <a:pt x="1426701" y="1016477"/>
                  <a:pt x="1448406" y="978649"/>
                </a:cubicBezTo>
                <a:cubicBezTo>
                  <a:pt x="1474451" y="934001"/>
                  <a:pt x="1487473" y="878500"/>
                  <a:pt x="1487473" y="812148"/>
                </a:cubicBezTo>
                <a:cubicBezTo>
                  <a:pt x="1487473" y="591386"/>
                  <a:pt x="1368411" y="481005"/>
                  <a:pt x="1130286" y="481005"/>
                </a:cubicBezTo>
                <a:close/>
                <a:moveTo>
                  <a:pt x="8856622" y="450310"/>
                </a:moveTo>
                <a:cubicBezTo>
                  <a:pt x="8720196" y="450310"/>
                  <a:pt x="8611056" y="495835"/>
                  <a:pt x="8529200" y="586886"/>
                </a:cubicBezTo>
                <a:cubicBezTo>
                  <a:pt x="8459127" y="664303"/>
                  <a:pt x="8424090" y="761855"/>
                  <a:pt x="8424090" y="879542"/>
                </a:cubicBezTo>
                <a:cubicBezTo>
                  <a:pt x="8424090" y="992268"/>
                  <a:pt x="8457945" y="1076502"/>
                  <a:pt x="8525654" y="1132245"/>
                </a:cubicBezTo>
                <a:cubicBezTo>
                  <a:pt x="8549258" y="1151449"/>
                  <a:pt x="8577832" y="1168173"/>
                  <a:pt x="8611376" y="1182416"/>
                </a:cubicBezTo>
                <a:cubicBezTo>
                  <a:pt x="8632498" y="1191708"/>
                  <a:pt x="8684055" y="1208432"/>
                  <a:pt x="8766046" y="1232587"/>
                </a:cubicBezTo>
                <a:cubicBezTo>
                  <a:pt x="8833755" y="1252005"/>
                  <a:pt x="8881898" y="1271112"/>
                  <a:pt x="8910471" y="1289910"/>
                </a:cubicBezTo>
                <a:cubicBezTo>
                  <a:pt x="8948987" y="1314966"/>
                  <a:pt x="8968244" y="1346287"/>
                  <a:pt x="8968244" y="1383872"/>
                </a:cubicBezTo>
                <a:cubicBezTo>
                  <a:pt x="8968244" y="1425216"/>
                  <a:pt x="8950847" y="1457162"/>
                  <a:pt x="8916053" y="1479709"/>
                </a:cubicBezTo>
                <a:cubicBezTo>
                  <a:pt x="8886218" y="1499756"/>
                  <a:pt x="8849865" y="1509780"/>
                  <a:pt x="8806989" y="1509780"/>
                </a:cubicBezTo>
                <a:cubicBezTo>
                  <a:pt x="8711916" y="1509780"/>
                  <a:pt x="8614670" y="1464821"/>
                  <a:pt x="8515248" y="1374904"/>
                </a:cubicBezTo>
                <a:lnTo>
                  <a:pt x="8373861" y="1640935"/>
                </a:lnTo>
                <a:cubicBezTo>
                  <a:pt x="8509667" y="1737053"/>
                  <a:pt x="8656944" y="1785112"/>
                  <a:pt x="8815695" y="1785112"/>
                </a:cubicBezTo>
                <a:cubicBezTo>
                  <a:pt x="8891349" y="1785112"/>
                  <a:pt x="8962042" y="1773625"/>
                  <a:pt x="9027775" y="1750652"/>
                </a:cubicBezTo>
                <a:cubicBezTo>
                  <a:pt x="9216290" y="1685462"/>
                  <a:pt x="9310548" y="1545466"/>
                  <a:pt x="9310548" y="1330663"/>
                </a:cubicBezTo>
                <a:cubicBezTo>
                  <a:pt x="9310548" y="1246850"/>
                  <a:pt x="9289115" y="1178250"/>
                  <a:pt x="9246250" y="1124861"/>
                </a:cubicBezTo>
                <a:cubicBezTo>
                  <a:pt x="9196563" y="1062152"/>
                  <a:pt x="9113327" y="1013725"/>
                  <a:pt x="8996542" y="979580"/>
                </a:cubicBezTo>
                <a:cubicBezTo>
                  <a:pt x="8903368" y="952197"/>
                  <a:pt x="8847461" y="932901"/>
                  <a:pt x="8828819" y="921691"/>
                </a:cubicBezTo>
                <a:cubicBezTo>
                  <a:pt x="8787203" y="897419"/>
                  <a:pt x="8766396" y="868482"/>
                  <a:pt x="8766396" y="834879"/>
                </a:cubicBezTo>
                <a:cubicBezTo>
                  <a:pt x="8766396" y="800647"/>
                  <a:pt x="8782247" y="773260"/>
                  <a:pt x="8813951" y="752718"/>
                </a:cubicBezTo>
                <a:cubicBezTo>
                  <a:pt x="8841933" y="734667"/>
                  <a:pt x="8873642" y="725642"/>
                  <a:pt x="8909076" y="725642"/>
                </a:cubicBezTo>
                <a:cubicBezTo>
                  <a:pt x="8982444" y="725642"/>
                  <a:pt x="9055186" y="753857"/>
                  <a:pt x="9127304" y="810288"/>
                </a:cubicBezTo>
                <a:lnTo>
                  <a:pt x="9259389" y="553559"/>
                </a:lnTo>
                <a:cubicBezTo>
                  <a:pt x="9127923" y="484726"/>
                  <a:pt x="8993668" y="450310"/>
                  <a:pt x="8856622" y="450310"/>
                </a:cubicBezTo>
                <a:close/>
                <a:moveTo>
                  <a:pt x="7770772" y="450310"/>
                </a:moveTo>
                <a:cubicBezTo>
                  <a:pt x="7634347" y="450310"/>
                  <a:pt x="7525206" y="495835"/>
                  <a:pt x="7443350" y="586886"/>
                </a:cubicBezTo>
                <a:cubicBezTo>
                  <a:pt x="7373277" y="664303"/>
                  <a:pt x="7338240" y="761855"/>
                  <a:pt x="7338240" y="879542"/>
                </a:cubicBezTo>
                <a:cubicBezTo>
                  <a:pt x="7338240" y="992268"/>
                  <a:pt x="7372096" y="1076502"/>
                  <a:pt x="7439804" y="1132245"/>
                </a:cubicBezTo>
                <a:cubicBezTo>
                  <a:pt x="7463408" y="1151449"/>
                  <a:pt x="7491982" y="1168173"/>
                  <a:pt x="7525526" y="1182416"/>
                </a:cubicBezTo>
                <a:cubicBezTo>
                  <a:pt x="7546649" y="1191708"/>
                  <a:pt x="7598205" y="1208432"/>
                  <a:pt x="7680196" y="1232587"/>
                </a:cubicBezTo>
                <a:cubicBezTo>
                  <a:pt x="7747905" y="1252005"/>
                  <a:pt x="7796047" y="1271112"/>
                  <a:pt x="7824621" y="1289910"/>
                </a:cubicBezTo>
                <a:cubicBezTo>
                  <a:pt x="7863136" y="1314966"/>
                  <a:pt x="7882394" y="1346287"/>
                  <a:pt x="7882394" y="1383872"/>
                </a:cubicBezTo>
                <a:cubicBezTo>
                  <a:pt x="7882394" y="1425216"/>
                  <a:pt x="7864996" y="1457162"/>
                  <a:pt x="7830202" y="1479709"/>
                </a:cubicBezTo>
                <a:cubicBezTo>
                  <a:pt x="7800369" y="1499756"/>
                  <a:pt x="7764014" y="1509780"/>
                  <a:pt x="7721139" y="1509780"/>
                </a:cubicBezTo>
                <a:cubicBezTo>
                  <a:pt x="7626066" y="1509780"/>
                  <a:pt x="7528820" y="1464821"/>
                  <a:pt x="7429398" y="1374904"/>
                </a:cubicBezTo>
                <a:lnTo>
                  <a:pt x="7288011" y="1640935"/>
                </a:lnTo>
                <a:cubicBezTo>
                  <a:pt x="7423817" y="1737053"/>
                  <a:pt x="7571095" y="1785112"/>
                  <a:pt x="7729844" y="1785112"/>
                </a:cubicBezTo>
                <a:cubicBezTo>
                  <a:pt x="7805500" y="1785112"/>
                  <a:pt x="7876192" y="1773625"/>
                  <a:pt x="7941925" y="1750652"/>
                </a:cubicBezTo>
                <a:cubicBezTo>
                  <a:pt x="8130440" y="1685462"/>
                  <a:pt x="8224698" y="1545466"/>
                  <a:pt x="8224698" y="1330663"/>
                </a:cubicBezTo>
                <a:cubicBezTo>
                  <a:pt x="8224698" y="1246850"/>
                  <a:pt x="8203265" y="1178250"/>
                  <a:pt x="8160400" y="1124861"/>
                </a:cubicBezTo>
                <a:cubicBezTo>
                  <a:pt x="8110714" y="1062152"/>
                  <a:pt x="8027477" y="1013725"/>
                  <a:pt x="7910691" y="979580"/>
                </a:cubicBezTo>
                <a:cubicBezTo>
                  <a:pt x="7817519" y="952197"/>
                  <a:pt x="7761611" y="932901"/>
                  <a:pt x="7742969" y="921691"/>
                </a:cubicBezTo>
                <a:cubicBezTo>
                  <a:pt x="7701353" y="897419"/>
                  <a:pt x="7680546" y="868482"/>
                  <a:pt x="7680546" y="834879"/>
                </a:cubicBezTo>
                <a:cubicBezTo>
                  <a:pt x="7680546" y="800647"/>
                  <a:pt x="7696396" y="773260"/>
                  <a:pt x="7728100" y="752718"/>
                </a:cubicBezTo>
                <a:cubicBezTo>
                  <a:pt x="7756084" y="734667"/>
                  <a:pt x="7787792" y="725642"/>
                  <a:pt x="7823226" y="725642"/>
                </a:cubicBezTo>
                <a:cubicBezTo>
                  <a:pt x="7896593" y="725642"/>
                  <a:pt x="7969336" y="753857"/>
                  <a:pt x="8041454" y="810288"/>
                </a:cubicBezTo>
                <a:lnTo>
                  <a:pt x="8173538" y="553559"/>
                </a:lnTo>
                <a:cubicBezTo>
                  <a:pt x="8042074" y="484726"/>
                  <a:pt x="7907818" y="450310"/>
                  <a:pt x="7770772" y="450310"/>
                </a:cubicBezTo>
                <a:close/>
                <a:moveTo>
                  <a:pt x="3617873" y="450310"/>
                </a:moveTo>
                <a:cubicBezTo>
                  <a:pt x="3481447" y="450310"/>
                  <a:pt x="3372307" y="495835"/>
                  <a:pt x="3290451" y="586886"/>
                </a:cubicBezTo>
                <a:cubicBezTo>
                  <a:pt x="3220378" y="664303"/>
                  <a:pt x="3185341" y="761855"/>
                  <a:pt x="3185341" y="879542"/>
                </a:cubicBezTo>
                <a:cubicBezTo>
                  <a:pt x="3185341" y="992268"/>
                  <a:pt x="3219196" y="1076502"/>
                  <a:pt x="3286905" y="1132245"/>
                </a:cubicBezTo>
                <a:cubicBezTo>
                  <a:pt x="3310508" y="1151449"/>
                  <a:pt x="3339082" y="1168173"/>
                  <a:pt x="3372626" y="1182416"/>
                </a:cubicBezTo>
                <a:cubicBezTo>
                  <a:pt x="3393749" y="1191708"/>
                  <a:pt x="3445306" y="1208432"/>
                  <a:pt x="3527297" y="1232587"/>
                </a:cubicBezTo>
                <a:cubicBezTo>
                  <a:pt x="3595006" y="1252005"/>
                  <a:pt x="3643147" y="1271112"/>
                  <a:pt x="3671721" y="1289910"/>
                </a:cubicBezTo>
                <a:cubicBezTo>
                  <a:pt x="3710237" y="1314966"/>
                  <a:pt x="3729494" y="1346287"/>
                  <a:pt x="3729494" y="1383872"/>
                </a:cubicBezTo>
                <a:cubicBezTo>
                  <a:pt x="3729494" y="1425216"/>
                  <a:pt x="3712097" y="1457162"/>
                  <a:pt x="3677303" y="1479709"/>
                </a:cubicBezTo>
                <a:cubicBezTo>
                  <a:pt x="3647469" y="1499756"/>
                  <a:pt x="3611115" y="1509780"/>
                  <a:pt x="3568239" y="1509780"/>
                </a:cubicBezTo>
                <a:cubicBezTo>
                  <a:pt x="3473168" y="1509780"/>
                  <a:pt x="3375921" y="1464821"/>
                  <a:pt x="3276498" y="1374904"/>
                </a:cubicBezTo>
                <a:lnTo>
                  <a:pt x="3135112" y="1640935"/>
                </a:lnTo>
                <a:cubicBezTo>
                  <a:pt x="3270917" y="1737053"/>
                  <a:pt x="3418196" y="1785112"/>
                  <a:pt x="3576945" y="1785112"/>
                </a:cubicBezTo>
                <a:cubicBezTo>
                  <a:pt x="3652600" y="1785112"/>
                  <a:pt x="3723293" y="1773625"/>
                  <a:pt x="3789025" y="1750652"/>
                </a:cubicBezTo>
                <a:cubicBezTo>
                  <a:pt x="3977541" y="1685462"/>
                  <a:pt x="4071799" y="1545466"/>
                  <a:pt x="4071799" y="1330663"/>
                </a:cubicBezTo>
                <a:cubicBezTo>
                  <a:pt x="4071799" y="1246850"/>
                  <a:pt x="4050366" y="1178250"/>
                  <a:pt x="4007500" y="1124861"/>
                </a:cubicBezTo>
                <a:cubicBezTo>
                  <a:pt x="3957814" y="1062152"/>
                  <a:pt x="3874577" y="1013725"/>
                  <a:pt x="3757792" y="979580"/>
                </a:cubicBezTo>
                <a:cubicBezTo>
                  <a:pt x="3664619" y="952197"/>
                  <a:pt x="3608711" y="932901"/>
                  <a:pt x="3590070" y="921691"/>
                </a:cubicBezTo>
                <a:cubicBezTo>
                  <a:pt x="3548454" y="897419"/>
                  <a:pt x="3527646" y="868482"/>
                  <a:pt x="3527646" y="834879"/>
                </a:cubicBezTo>
                <a:cubicBezTo>
                  <a:pt x="3527646" y="800647"/>
                  <a:pt x="3543497" y="773260"/>
                  <a:pt x="3575201" y="752718"/>
                </a:cubicBezTo>
                <a:cubicBezTo>
                  <a:pt x="3603184" y="734667"/>
                  <a:pt x="3634892" y="725642"/>
                  <a:pt x="3670326" y="725642"/>
                </a:cubicBezTo>
                <a:cubicBezTo>
                  <a:pt x="3743694" y="725642"/>
                  <a:pt x="3816436" y="753857"/>
                  <a:pt x="3888554" y="810288"/>
                </a:cubicBezTo>
                <a:lnTo>
                  <a:pt x="4020639" y="553559"/>
                </a:lnTo>
                <a:cubicBezTo>
                  <a:pt x="3889174" y="484726"/>
                  <a:pt x="3754919" y="450310"/>
                  <a:pt x="3617873" y="450310"/>
                </a:cubicBezTo>
                <a:close/>
                <a:moveTo>
                  <a:pt x="0" y="0"/>
                </a:moveTo>
                <a:lnTo>
                  <a:pt x="9889576" y="0"/>
                </a:lnTo>
                <a:lnTo>
                  <a:pt x="9889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50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244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7C708A-2806-46B4-94EC-6B26C36AF3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12" y="0"/>
            <a:ext cx="988957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3451F-D8C9-4242-A0D6-464837EC0774}"/>
              </a:ext>
            </a:extLst>
          </p:cNvPr>
          <p:cNvSpPr txBox="1"/>
          <p:nvPr/>
        </p:nvSpPr>
        <p:spPr>
          <a:xfrm>
            <a:off x="-4331056" y="-2862082"/>
            <a:ext cx="20854112" cy="11945122"/>
          </a:xfrm>
          <a:custGeom>
            <a:avLst/>
            <a:gdLst/>
            <a:ahLst/>
            <a:cxnLst/>
            <a:rect l="l" t="t" r="r" b="b"/>
            <a:pathLst>
              <a:path w="1665014" h="2477989">
                <a:moveTo>
                  <a:pt x="837158" y="262310"/>
                </a:moveTo>
                <a:cubicBezTo>
                  <a:pt x="731738" y="262310"/>
                  <a:pt x="646162" y="287115"/>
                  <a:pt x="580429" y="336724"/>
                </a:cubicBezTo>
                <a:cubicBezTo>
                  <a:pt x="514697" y="386334"/>
                  <a:pt x="462917" y="454547"/>
                  <a:pt x="425090" y="541363"/>
                </a:cubicBezTo>
                <a:cubicBezTo>
                  <a:pt x="387263" y="628179"/>
                  <a:pt x="361528" y="729878"/>
                  <a:pt x="347886" y="846461"/>
                </a:cubicBezTo>
                <a:cubicBezTo>
                  <a:pt x="334243" y="963043"/>
                  <a:pt x="327421" y="1088306"/>
                  <a:pt x="327421" y="1222252"/>
                </a:cubicBezTo>
                <a:cubicBezTo>
                  <a:pt x="327421" y="1402086"/>
                  <a:pt x="336723" y="1554944"/>
                  <a:pt x="355327" y="1680828"/>
                </a:cubicBezTo>
                <a:cubicBezTo>
                  <a:pt x="373930" y="1806712"/>
                  <a:pt x="403386" y="1909341"/>
                  <a:pt x="443693" y="1988716"/>
                </a:cubicBezTo>
                <a:cubicBezTo>
                  <a:pt x="484001" y="2068091"/>
                  <a:pt x="535471" y="2125762"/>
                  <a:pt x="598103" y="2161729"/>
                </a:cubicBezTo>
                <a:cubicBezTo>
                  <a:pt x="660734" y="2197696"/>
                  <a:pt x="736699" y="2215679"/>
                  <a:pt x="825996" y="2215679"/>
                </a:cubicBezTo>
                <a:cubicBezTo>
                  <a:pt x="895449" y="2215679"/>
                  <a:pt x="956530" y="2204517"/>
                  <a:pt x="1009240" y="2182193"/>
                </a:cubicBezTo>
                <a:cubicBezTo>
                  <a:pt x="1061950" y="2159869"/>
                  <a:pt x="1107219" y="2127933"/>
                  <a:pt x="1145046" y="2086385"/>
                </a:cubicBezTo>
                <a:cubicBezTo>
                  <a:pt x="1182873" y="2044837"/>
                  <a:pt x="1214189" y="1994918"/>
                  <a:pt x="1238994" y="1936626"/>
                </a:cubicBezTo>
                <a:cubicBezTo>
                  <a:pt x="1263798" y="1878335"/>
                  <a:pt x="1283642" y="1813843"/>
                  <a:pt x="1298525" y="1743150"/>
                </a:cubicBezTo>
                <a:cubicBezTo>
                  <a:pt x="1313408" y="1672456"/>
                  <a:pt x="1323640" y="1595872"/>
                  <a:pt x="1329221" y="1513396"/>
                </a:cubicBezTo>
                <a:cubicBezTo>
                  <a:pt x="1334802" y="1430921"/>
                  <a:pt x="1337592" y="1345035"/>
                  <a:pt x="1337592" y="1255738"/>
                </a:cubicBezTo>
                <a:cubicBezTo>
                  <a:pt x="1337592" y="1135435"/>
                  <a:pt x="1333251" y="1027535"/>
                  <a:pt x="1324570" y="932037"/>
                </a:cubicBezTo>
                <a:cubicBezTo>
                  <a:pt x="1315888" y="836539"/>
                  <a:pt x="1303176" y="752203"/>
                  <a:pt x="1286433" y="679029"/>
                </a:cubicBezTo>
                <a:cubicBezTo>
                  <a:pt x="1269690" y="605855"/>
                  <a:pt x="1247985" y="542913"/>
                  <a:pt x="1221320" y="490203"/>
                </a:cubicBezTo>
                <a:cubicBezTo>
                  <a:pt x="1194655" y="437493"/>
                  <a:pt x="1162719" y="394085"/>
                  <a:pt x="1125512" y="359979"/>
                </a:cubicBezTo>
                <a:cubicBezTo>
                  <a:pt x="1088305" y="325872"/>
                  <a:pt x="1045827" y="301068"/>
                  <a:pt x="998078" y="285565"/>
                </a:cubicBezTo>
                <a:cubicBezTo>
                  <a:pt x="950329" y="270062"/>
                  <a:pt x="896689" y="262310"/>
                  <a:pt x="837158" y="262310"/>
                </a:cubicBezTo>
                <a:close/>
                <a:moveTo>
                  <a:pt x="855761" y="0"/>
                </a:moveTo>
                <a:cubicBezTo>
                  <a:pt x="1008310" y="0"/>
                  <a:pt x="1136364" y="26976"/>
                  <a:pt x="1239924" y="80926"/>
                </a:cubicBezTo>
                <a:cubicBezTo>
                  <a:pt x="1343483" y="134876"/>
                  <a:pt x="1426889" y="214251"/>
                  <a:pt x="1490141" y="319051"/>
                </a:cubicBezTo>
                <a:cubicBezTo>
                  <a:pt x="1553393" y="423851"/>
                  <a:pt x="1598352" y="552835"/>
                  <a:pt x="1625017" y="706004"/>
                </a:cubicBezTo>
                <a:cubicBezTo>
                  <a:pt x="1651681" y="859173"/>
                  <a:pt x="1665014" y="1034976"/>
                  <a:pt x="1665014" y="1233414"/>
                </a:cubicBezTo>
                <a:cubicBezTo>
                  <a:pt x="1665014" y="1418209"/>
                  <a:pt x="1650441" y="1586880"/>
                  <a:pt x="1621296" y="1739429"/>
                </a:cubicBezTo>
                <a:cubicBezTo>
                  <a:pt x="1592150" y="1891978"/>
                  <a:pt x="1543781" y="2023133"/>
                  <a:pt x="1476189" y="2132893"/>
                </a:cubicBezTo>
                <a:cubicBezTo>
                  <a:pt x="1408596" y="2242654"/>
                  <a:pt x="1320229" y="2327610"/>
                  <a:pt x="1211089" y="2387762"/>
                </a:cubicBezTo>
                <a:cubicBezTo>
                  <a:pt x="1101948" y="2447913"/>
                  <a:pt x="967382" y="2477989"/>
                  <a:pt x="807392" y="2477989"/>
                </a:cubicBezTo>
                <a:cubicBezTo>
                  <a:pt x="656083" y="2477989"/>
                  <a:pt x="528649" y="2451014"/>
                  <a:pt x="425090" y="2397063"/>
                </a:cubicBezTo>
                <a:cubicBezTo>
                  <a:pt x="321530" y="2343113"/>
                  <a:pt x="238125" y="2263738"/>
                  <a:pt x="174873" y="2158938"/>
                </a:cubicBezTo>
                <a:cubicBezTo>
                  <a:pt x="111621" y="2054139"/>
                  <a:pt x="66662" y="1925154"/>
                  <a:pt x="39998" y="1771985"/>
                </a:cubicBezTo>
                <a:cubicBezTo>
                  <a:pt x="13332" y="1618816"/>
                  <a:pt x="0" y="1443013"/>
                  <a:pt x="0" y="1244576"/>
                </a:cubicBezTo>
                <a:cubicBezTo>
                  <a:pt x="0" y="1061021"/>
                  <a:pt x="14882" y="892659"/>
                  <a:pt x="44648" y="739490"/>
                </a:cubicBezTo>
                <a:cubicBezTo>
                  <a:pt x="74414" y="586322"/>
                  <a:pt x="122783" y="454857"/>
                  <a:pt x="189755" y="345096"/>
                </a:cubicBezTo>
                <a:cubicBezTo>
                  <a:pt x="256728" y="235335"/>
                  <a:pt x="344785" y="150379"/>
                  <a:pt x="453925" y="90228"/>
                </a:cubicBezTo>
                <a:cubicBezTo>
                  <a:pt x="563066" y="30076"/>
                  <a:pt x="697011" y="0"/>
                  <a:pt x="855761" y="0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30000" dirty="0">
              <a:solidFill>
                <a:srgbClr val="CC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0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6BC5A0-5EFC-4040-AB1F-5C1FA9826EA1}"/>
              </a:ext>
            </a:extLst>
          </p:cNvPr>
          <p:cNvSpPr/>
          <p:nvPr/>
        </p:nvSpPr>
        <p:spPr>
          <a:xfrm>
            <a:off x="831344" y="1286767"/>
            <a:ext cx="1230544" cy="3824898"/>
          </a:xfrm>
          <a:prstGeom prst="roundRect">
            <a:avLst>
              <a:gd name="adj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16C5DD-6C75-407F-B1E2-67E81AE2B185}"/>
              </a:ext>
            </a:extLst>
          </p:cNvPr>
          <p:cNvSpPr/>
          <p:nvPr/>
        </p:nvSpPr>
        <p:spPr>
          <a:xfrm>
            <a:off x="831344" y="2669885"/>
            <a:ext cx="1230544" cy="105866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56D13413-B75E-4148-B914-B2ABEA97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285" y="2669884"/>
            <a:ext cx="1058661" cy="1058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D378C6-E086-4D00-A1AB-F17EE7E0BC01}"/>
              </a:ext>
            </a:extLst>
          </p:cNvPr>
          <p:cNvSpPr txBox="1"/>
          <p:nvPr/>
        </p:nvSpPr>
        <p:spPr>
          <a:xfrm>
            <a:off x="6096000" y="937056"/>
            <a:ext cx="5364480" cy="4524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nkGothic Md BT" panose="020B0807020203060204" pitchFamily="34" charset="0"/>
              </a:rPr>
              <a:t>NOTRE SITE WEB</a:t>
            </a:r>
          </a:p>
        </p:txBody>
      </p:sp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A02500BD-7D7D-454F-B7B2-55425FF81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680" y="2392680"/>
            <a:ext cx="2072640" cy="2072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88FD6D5A-CD5C-4C48-80F8-500870C431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1040" y="123105"/>
            <a:ext cx="914400" cy="914400"/>
          </a:xfrm>
          <a:prstGeom prst="rect">
            <a:avLst/>
          </a:prstGeom>
        </p:spPr>
      </p:pic>
      <p:pic>
        <p:nvPicPr>
          <p:cNvPr id="19" name="Graphic 18" descr="Arrow Rotate right">
            <a:extLst>
              <a:ext uri="{FF2B5EF4-FFF2-40B4-BE49-F238E27FC236}">
                <a16:creationId xmlns:a16="http://schemas.microsoft.com/office/drawing/2014/main" id="{03E7E225-EFF3-49FB-9A72-1B7C14054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1840" y="5197211"/>
            <a:ext cx="1932800" cy="19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7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961 0.00069 L 0.20039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6BC5A0-5EFC-4040-AB1F-5C1FA9826EA1}"/>
              </a:ext>
            </a:extLst>
          </p:cNvPr>
          <p:cNvSpPr/>
          <p:nvPr/>
        </p:nvSpPr>
        <p:spPr>
          <a:xfrm>
            <a:off x="831344" y="1286767"/>
            <a:ext cx="1230544" cy="3824898"/>
          </a:xfrm>
          <a:prstGeom prst="roundRect">
            <a:avLst>
              <a:gd name="adj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16C5DD-6C75-407F-B1E2-67E81AE2B185}"/>
              </a:ext>
            </a:extLst>
          </p:cNvPr>
          <p:cNvSpPr/>
          <p:nvPr/>
        </p:nvSpPr>
        <p:spPr>
          <a:xfrm>
            <a:off x="831344" y="2669885"/>
            <a:ext cx="1230544" cy="105866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56D13413-B75E-4148-B914-B2ABEA97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285" y="2669884"/>
            <a:ext cx="1058661" cy="1058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D378C6-E086-4D00-A1AB-F17EE7E0BC01}"/>
              </a:ext>
            </a:extLst>
          </p:cNvPr>
          <p:cNvSpPr txBox="1"/>
          <p:nvPr/>
        </p:nvSpPr>
        <p:spPr>
          <a:xfrm>
            <a:off x="6096000" y="703376"/>
            <a:ext cx="5364480" cy="4524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nkGothic Md BT" panose="020B0807020203060204" pitchFamily="34" charset="0"/>
              </a:rPr>
              <a:t>NOTRE SITE WEB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88FD6D5A-CD5C-4C48-80F8-500870C43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1040" y="-11057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C69F3-A6BD-4363-8C9B-2E19E55D980B}"/>
              </a:ext>
            </a:extLst>
          </p:cNvPr>
          <p:cNvSpPr txBox="1"/>
          <p:nvPr/>
        </p:nvSpPr>
        <p:spPr>
          <a:xfrm>
            <a:off x="567776" y="5856976"/>
            <a:ext cx="1089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>
                <a:solidFill>
                  <a:srgbClr val="0070C0"/>
                </a:solidFill>
                <a:hlinkClick r:id="rId6"/>
              </a:rPr>
              <a:t>https://65dccdeea2c26606939808c5--silly-starlight-3bdc66.netlify.app </a:t>
            </a:r>
            <a:endParaRPr lang="fr-FR" sz="2800" u="sng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E0BA-F90C-47BB-9148-5076A3559AE8}"/>
              </a:ext>
            </a:extLst>
          </p:cNvPr>
          <p:cNvSpPr txBox="1"/>
          <p:nvPr/>
        </p:nvSpPr>
        <p:spPr>
          <a:xfrm>
            <a:off x="2260304" y="3915598"/>
            <a:ext cx="3637280" cy="1754326"/>
          </a:xfrm>
          <a:prstGeom prst="rect">
            <a:avLst/>
          </a:prstGeom>
          <a:solidFill>
            <a:schemeClr val="lt1"/>
          </a:solidFill>
          <a:ln w="12700" cap="flat">
            <a:solidFill>
              <a:schemeClr val="accent5"/>
            </a:solidFill>
            <a:prstDash val="solid"/>
            <a:miter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sur le lien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4FC2EE47-6D8D-483A-B7EA-8912300E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8164" y="3001198"/>
            <a:ext cx="914400" cy="914400"/>
          </a:xfrm>
          <a:prstGeom prst="rect">
            <a:avLst/>
          </a:prstGeom>
        </p:spPr>
      </p:pic>
      <p:pic>
        <p:nvPicPr>
          <p:cNvPr id="9" name="Graphic 8" descr="Back RTL">
            <a:extLst>
              <a:ext uri="{FF2B5EF4-FFF2-40B4-BE49-F238E27FC236}">
                <a16:creationId xmlns:a16="http://schemas.microsoft.com/office/drawing/2014/main" id="{16DFE779-4B31-419F-95D3-6DF05AE5F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02488" y="5584442"/>
            <a:ext cx="914400" cy="914400"/>
          </a:xfrm>
          <a:prstGeom prst="rect">
            <a:avLst/>
          </a:prstGeom>
        </p:spPr>
      </p:pic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7DCACFE7-9D55-4108-ACAB-B475AC0B14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5" y="5771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DCE32F1-302A-4FCC-A290-55E9FCC408EE}"/>
              </a:ext>
            </a:extLst>
          </p:cNvPr>
          <p:cNvSpPr/>
          <p:nvPr/>
        </p:nvSpPr>
        <p:spPr>
          <a:xfrm>
            <a:off x="6866021" y="-445168"/>
            <a:ext cx="5871411" cy="7748335"/>
          </a:xfrm>
          <a:prstGeom prst="round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72E43-873F-417B-845A-27FC7BD9D545}"/>
              </a:ext>
            </a:extLst>
          </p:cNvPr>
          <p:cNvSpPr/>
          <p:nvPr/>
        </p:nvSpPr>
        <p:spPr>
          <a:xfrm>
            <a:off x="0" y="2570566"/>
            <a:ext cx="86565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wis721 BdCnOul BT" panose="04020704030B03040203" pitchFamily="82" charset="0"/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45984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A1DD1-9837-4E91-8CAC-77DBA4C6EE66}"/>
              </a:ext>
            </a:extLst>
          </p:cNvPr>
          <p:cNvSpPr txBox="1"/>
          <p:nvPr/>
        </p:nvSpPr>
        <p:spPr>
          <a:xfrm>
            <a:off x="3200694" y="14166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KAOUTIT DAHAB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151A8-35A0-4706-B449-C06F880956B8}"/>
              </a:ext>
            </a:extLst>
          </p:cNvPr>
          <p:cNvSpPr txBox="1"/>
          <p:nvPr/>
        </p:nvSpPr>
        <p:spPr>
          <a:xfrm>
            <a:off x="-327818" y="265282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KHATIB CHAIMAE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588A5-6A2B-4E6A-BE93-BAC63632FB32}"/>
              </a:ext>
            </a:extLst>
          </p:cNvPr>
          <p:cNvSpPr txBox="1"/>
          <p:nvPr/>
        </p:nvSpPr>
        <p:spPr>
          <a:xfrm>
            <a:off x="665747" y="410611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AYA ROUAH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54744-4967-49C1-B943-264E80B7FD16}"/>
              </a:ext>
            </a:extLst>
          </p:cNvPr>
          <p:cNvSpPr txBox="1"/>
          <p:nvPr/>
        </p:nvSpPr>
        <p:spPr>
          <a:xfrm>
            <a:off x="7893172" y="265282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DOUAE ERROUAH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C296D-F0AD-45B0-8FAA-F9FA25977404}"/>
              </a:ext>
            </a:extLst>
          </p:cNvPr>
          <p:cNvSpPr txBox="1"/>
          <p:nvPr/>
        </p:nvSpPr>
        <p:spPr>
          <a:xfrm>
            <a:off x="3977702" y="527337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AYA AHMIMED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9EDAC-75EE-4DDA-99D8-65C9A658D83A}"/>
              </a:ext>
            </a:extLst>
          </p:cNvPr>
          <p:cNvSpPr txBox="1"/>
          <p:nvPr/>
        </p:nvSpPr>
        <p:spPr>
          <a:xfrm>
            <a:off x="7458988" y="126548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ALAE AHMIMED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57C1BF-B0C8-4C0D-B9B9-E10D974A8DB7}"/>
              </a:ext>
            </a:extLst>
          </p:cNvPr>
          <p:cNvSpPr/>
          <p:nvPr/>
        </p:nvSpPr>
        <p:spPr>
          <a:xfrm rot="16200000">
            <a:off x="5471353" y="1416344"/>
            <a:ext cx="1240090" cy="344608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3D5A8A-4736-4E0F-A4BA-9ED5CCC07EC1}"/>
              </a:ext>
            </a:extLst>
          </p:cNvPr>
          <p:cNvGrpSpPr/>
          <p:nvPr/>
        </p:nvGrpSpPr>
        <p:grpSpPr>
          <a:xfrm>
            <a:off x="3997657" y="938293"/>
            <a:ext cx="4196688" cy="4279918"/>
            <a:chOff x="3997657" y="938293"/>
            <a:chExt cx="4196688" cy="4279918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EC6D74B-2A8D-4877-870B-D8E4A2086356}"/>
                </a:ext>
              </a:extLst>
            </p:cNvPr>
            <p:cNvSpPr/>
            <p:nvPr/>
          </p:nvSpPr>
          <p:spPr>
            <a:xfrm rot="5400000">
              <a:off x="5485391" y="4425862"/>
              <a:ext cx="1240090" cy="344608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34A0D38-52E2-4650-8159-22D313E25360}"/>
                </a:ext>
              </a:extLst>
            </p:cNvPr>
            <p:cNvSpPr/>
            <p:nvPr/>
          </p:nvSpPr>
          <p:spPr>
            <a:xfrm rot="16200000">
              <a:off x="5471353" y="1386034"/>
              <a:ext cx="1240090" cy="344608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BB6F153-EC45-4CD2-ACC4-FF8EE3E3BEBB}"/>
                </a:ext>
              </a:extLst>
            </p:cNvPr>
            <p:cNvSpPr/>
            <p:nvPr/>
          </p:nvSpPr>
          <p:spPr>
            <a:xfrm rot="10800000">
              <a:off x="3997657" y="2775836"/>
              <a:ext cx="1240090" cy="344608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8798568-8DD2-45DE-9642-6F4D8617B47B}"/>
                </a:ext>
              </a:extLst>
            </p:cNvPr>
            <p:cNvSpPr/>
            <p:nvPr/>
          </p:nvSpPr>
          <p:spPr>
            <a:xfrm>
              <a:off x="6954255" y="2775837"/>
              <a:ext cx="1240090" cy="344608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91D13CDA-93DF-408B-BD19-B15B8EF5D624}"/>
                </a:ext>
              </a:extLst>
            </p:cNvPr>
            <p:cNvSpPr/>
            <p:nvPr/>
          </p:nvSpPr>
          <p:spPr>
            <a:xfrm rot="8970875">
              <a:off x="4316434" y="3719741"/>
              <a:ext cx="1240090" cy="344608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97B8E65-5F4A-4518-B64E-501B41EE43E2}"/>
                </a:ext>
              </a:extLst>
            </p:cNvPr>
            <p:cNvSpPr/>
            <p:nvPr/>
          </p:nvSpPr>
          <p:spPr>
            <a:xfrm rot="19533077">
              <a:off x="6815473" y="2000785"/>
              <a:ext cx="1240090" cy="344608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3C9609-986B-4299-9620-9FC8FCBB9C8E}"/>
                </a:ext>
              </a:extLst>
            </p:cNvPr>
            <p:cNvSpPr/>
            <p:nvPr/>
          </p:nvSpPr>
          <p:spPr>
            <a:xfrm>
              <a:off x="4511144" y="1521956"/>
              <a:ext cx="3247934" cy="2908066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8387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385010" y="-529389"/>
            <a:ext cx="5871411" cy="7748335"/>
          </a:xfrm>
          <a:prstGeom prst="round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72465" y="417095"/>
            <a:ext cx="641684" cy="70585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2465" y="1275347"/>
            <a:ext cx="641684" cy="70585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2465" y="2189746"/>
            <a:ext cx="641684" cy="70585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2465" y="3104145"/>
            <a:ext cx="641684" cy="70585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2465" y="4018544"/>
            <a:ext cx="641684" cy="70585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2465" y="4932943"/>
            <a:ext cx="641684" cy="70585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72465" y="5847342"/>
            <a:ext cx="641684" cy="70585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328" y="417094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Problème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3328" y="1186535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3328" y="2157951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Rêve/vision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63328" y="3040557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Intention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63328" y="3954956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La cause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3328" y="4869355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L’impact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63328" y="5847342"/>
            <a:ext cx="482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L’Engagement</a:t>
            </a:r>
          </a:p>
        </p:txBody>
      </p:sp>
      <p:sp>
        <p:nvSpPr>
          <p:cNvPr id="24" name="Rectangle 23"/>
          <p:cNvSpPr/>
          <p:nvPr/>
        </p:nvSpPr>
        <p:spPr>
          <a:xfrm flipV="1">
            <a:off x="7972926" y="5638796"/>
            <a:ext cx="1018667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972927" y="6616783"/>
            <a:ext cx="1018666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972927" y="4683668"/>
            <a:ext cx="1018666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972926" y="3758661"/>
            <a:ext cx="1018666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972926" y="2850074"/>
            <a:ext cx="1018666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2926" y="1980240"/>
            <a:ext cx="1018666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972926" y="1121107"/>
            <a:ext cx="1018666" cy="457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979" y="-609600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6210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78441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590672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2903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815134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27365" y="-609601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636295" y="1138989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PROBLEME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9474" y="2154652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270666" y="2807366"/>
            <a:ext cx="8375902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4800" dirty="0"/>
              <a:t>- </a:t>
            </a:r>
            <a:r>
              <a:rPr lang="fr-FR" sz="4000" dirty="0"/>
              <a:t>La difficulté de localiser les magasins et restaurants en ville entrave la commodité des habitants et des visiteurs, et limite le potentiel de croissance des entreprises locales.</a:t>
            </a:r>
          </a:p>
        </p:txBody>
      </p:sp>
    </p:spTree>
    <p:extLst>
      <p:ext uri="{BB962C8B-B14F-4D97-AF65-F5344CB8AC3E}">
        <p14:creationId xmlns:p14="http://schemas.microsoft.com/office/powerpoint/2010/main" val="93083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680" y="-706172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923" y="-705855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158915" y="-706172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590672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2903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815134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27365" y="-609601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636295" y="1138989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9474" y="2154652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270666" y="2807366"/>
            <a:ext cx="8375902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4800" dirty="0"/>
              <a:t>- </a:t>
            </a:r>
            <a:r>
              <a:rPr lang="fr-FR" sz="4000" dirty="0"/>
              <a:t>Créer un site web qui fournit des publicités ciblées pour ces entreprises, les aidant à promouvoir leurs produits et services auprès d'un large auditoire en ligne.</a:t>
            </a:r>
          </a:p>
        </p:txBody>
      </p:sp>
    </p:spTree>
    <p:extLst>
      <p:ext uri="{BB962C8B-B14F-4D97-AF65-F5344CB8AC3E}">
        <p14:creationId xmlns:p14="http://schemas.microsoft.com/office/powerpoint/2010/main" val="227051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7676" y="-705855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923" y="-705855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44680" y="-722214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590672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2903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815134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27365" y="-609601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636295" y="1138989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Vision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3936" y="2160326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3270666" y="2807366"/>
            <a:ext cx="8375902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Faciliter la découverte de nouvelles entreprises locales.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Encourager le soutien à l'économie locale.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Simplifier l'accès à une variété de produits et services locaux.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37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2216" y="-609602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923" y="-705855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44680" y="-722214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12293" y="-609602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202903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815134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27365" y="-609601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-860256" y="1289067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Intention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5239" y="2304730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02105" y="2807366"/>
            <a:ext cx="10844463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marL="571500" indent="-571500">
              <a:buFontTx/>
              <a:buChar char="-"/>
            </a:pPr>
            <a:r>
              <a:rPr lang="fr-FR" sz="4000" dirty="0"/>
              <a:t>Offrir aux petites entreprises une visibilité accrue et une croissance de leur clientèle grâce à une publicité en ligne abordable et efficace.</a:t>
            </a:r>
          </a:p>
        </p:txBody>
      </p:sp>
    </p:spTree>
    <p:extLst>
      <p:ext uri="{BB962C8B-B14F-4D97-AF65-F5344CB8AC3E}">
        <p14:creationId xmlns:p14="http://schemas.microsoft.com/office/powerpoint/2010/main" val="3431913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02903" y="-609602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923" y="-705855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44680" y="-722214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12293" y="-609602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36305" y="-609603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815134" y="-609600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27365" y="-609601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-1237747" y="1240755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La cause à défendre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8757" y="2256579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02105" y="2807366"/>
            <a:ext cx="10844463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/>
          </a:bodyPr>
          <a:lstStyle/>
          <a:p>
            <a:endParaRPr lang="fr-FR" sz="3600" dirty="0"/>
          </a:p>
          <a:p>
            <a:endParaRPr lang="fr-FR" sz="3600" dirty="0"/>
          </a:p>
          <a:p>
            <a:pPr marL="571500" indent="-571500">
              <a:buFontTx/>
              <a:buChar char="-"/>
            </a:pPr>
            <a:r>
              <a:rPr lang="fr-FR" sz="3600" dirty="0"/>
              <a:t>Favoriser le développement économique des communautés locales en aidant les petites entreprises à prospérer et à se développer.</a:t>
            </a:r>
          </a:p>
          <a:p>
            <a:pPr marL="571500" indent="-571500">
              <a:buFontTx/>
              <a:buChar char="-"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3677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9752" y="-609602"/>
            <a:ext cx="882316" cy="2919663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solidFill>
                <a:schemeClr val="tx1"/>
              </a:solidFill>
            </a:endParaRPr>
          </a:p>
          <a:p>
            <a:pPr algn="ctr"/>
            <a:r>
              <a:rPr lang="fr-FR" sz="9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923" y="-705855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44680" y="-722214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12293" y="-609602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36305" y="-609603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235740" y="-609603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0427365" y="-609601"/>
            <a:ext cx="882316" cy="1299411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995239" y="1240754"/>
            <a:ext cx="967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L’Impact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58979" y="2256579"/>
            <a:ext cx="1981198" cy="106964"/>
          </a:xfrm>
          <a:prstGeom prst="rect">
            <a:avLst/>
          </a:prstGeom>
          <a:solidFill>
            <a:srgbClr val="CC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02105" y="2807366"/>
            <a:ext cx="10844463" cy="3109747"/>
          </a:xfrm>
          <a:solidFill>
            <a:srgbClr val="CCFFFF"/>
          </a:solidFill>
          <a:effectLst>
            <a:softEdge rad="1270000"/>
          </a:effectLst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marL="571500" indent="-571500">
              <a:buFontTx/>
              <a:buChar char="-"/>
            </a:pPr>
            <a:r>
              <a:rPr lang="fr-FR" sz="4000" dirty="0"/>
              <a:t>Augmentation des ventes pour les entreprises locales, renforcement de la notoriété de la marque et soutien à l'économie locale.</a:t>
            </a:r>
          </a:p>
        </p:txBody>
      </p:sp>
    </p:spTree>
    <p:extLst>
      <p:ext uri="{BB962C8B-B14F-4D97-AF65-F5344CB8AC3E}">
        <p14:creationId xmlns:p14="http://schemas.microsoft.com/office/powerpoint/2010/main" val="2283523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251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Aharoni</vt:lpstr>
      <vt:lpstr>Arial</vt:lpstr>
      <vt:lpstr>Bahnschrift Light</vt:lpstr>
      <vt:lpstr>BankGothic Md BT</vt:lpstr>
      <vt:lpstr>Bauhaus 93</vt:lpstr>
      <vt:lpstr>Calibri</vt:lpstr>
      <vt:lpstr>Calibri Light</vt:lpstr>
      <vt:lpstr>Swis721 BdCnOul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chaimae ekh</cp:lastModifiedBy>
  <cp:revision>22</cp:revision>
  <dcterms:created xsi:type="dcterms:W3CDTF">2024-01-19T00:31:26Z</dcterms:created>
  <dcterms:modified xsi:type="dcterms:W3CDTF">2024-02-26T18:20:39Z</dcterms:modified>
</cp:coreProperties>
</file>