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5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8DE"/>
    <a:srgbClr val="FFFF99"/>
    <a:srgbClr val="E9BE1B"/>
    <a:srgbClr val="1F7B7C"/>
    <a:srgbClr val="FBC52D"/>
    <a:srgbClr val="27C0CE"/>
    <a:srgbClr val="A5E6DF"/>
    <a:srgbClr val="41719C"/>
    <a:srgbClr val="A4E7E0"/>
    <a:srgbClr val="B51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7" autoAdjust="0"/>
  </p:normalViewPr>
  <p:slideViewPr>
    <p:cSldViewPr snapToGrid="0" showGuides="1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D0EBA-57A7-4E25-8B09-00BC99F491E5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3B9A9-7985-4143-AEC1-C9EB83E443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7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3B9A9-7985-4143-AEC1-C9EB83E4431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7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1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26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0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5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1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5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E23B-FE3C-4F3A-BC50-1D246F7EDD7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07976-0190-448B-84EC-E7BF573CC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橢圓 349"/>
          <p:cNvSpPr/>
          <p:nvPr/>
        </p:nvSpPr>
        <p:spPr>
          <a:xfrm>
            <a:off x="-325258" y="-629891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501470" y="5524646"/>
            <a:ext cx="2235411" cy="2235411"/>
          </a:xfrm>
          <a:prstGeom prst="ellipse">
            <a:avLst/>
          </a:prstGeom>
          <a:solidFill>
            <a:srgbClr val="A5E6DF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C7426E-9BB2-429C-8C61-62C01450C924}"/>
              </a:ext>
            </a:extLst>
          </p:cNvPr>
          <p:cNvGrpSpPr/>
          <p:nvPr/>
        </p:nvGrpSpPr>
        <p:grpSpPr>
          <a:xfrm>
            <a:off x="1924427" y="2146615"/>
            <a:ext cx="8343147" cy="2564770"/>
            <a:chOff x="1924427" y="1574617"/>
            <a:chExt cx="8343147" cy="2564770"/>
          </a:xfrm>
        </p:grpSpPr>
        <p:sp>
          <p:nvSpPr>
            <p:cNvPr id="1067" name="矩形 1066"/>
            <p:cNvSpPr/>
            <p:nvPr/>
          </p:nvSpPr>
          <p:spPr>
            <a:xfrm>
              <a:off x="1924427" y="1574617"/>
              <a:ext cx="8343147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dist"/>
              <a:r>
                <a:rPr lang="en-US" altLang="zh-TW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Car Racing</a:t>
              </a:r>
              <a:endPara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73" name="矩形 1072"/>
            <p:cNvSpPr/>
            <p:nvPr/>
          </p:nvSpPr>
          <p:spPr>
            <a:xfrm>
              <a:off x="4994975" y="2718613"/>
              <a:ext cx="2202051" cy="1420774"/>
            </a:xfrm>
            <a:prstGeom prst="rect">
              <a:avLst/>
            </a:prstGeom>
            <a:ln w="8255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班級│ 電子四甲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姓名│ 沈酩閎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學號│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105360043</a:t>
              </a:r>
              <a:endPara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76517" y="52306"/>
            <a:ext cx="970892" cy="3144064"/>
            <a:chOff x="76517" y="52306"/>
            <a:chExt cx="970892" cy="3144064"/>
          </a:xfrm>
        </p:grpSpPr>
        <p:sp>
          <p:nvSpPr>
            <p:cNvPr id="251" name="手繪多邊形 250"/>
            <p:cNvSpPr/>
            <p:nvPr/>
          </p:nvSpPr>
          <p:spPr>
            <a:xfrm rot="5400000">
              <a:off x="796055" y="-2442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手繪多邊形 252"/>
            <p:cNvSpPr/>
            <p:nvPr/>
          </p:nvSpPr>
          <p:spPr>
            <a:xfrm rot="5400000">
              <a:off x="-53607" y="332356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7" name="手繪多邊形 256"/>
            <p:cNvSpPr/>
            <p:nvPr/>
          </p:nvSpPr>
          <p:spPr>
            <a:xfrm rot="5400000">
              <a:off x="138926" y="904003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1" name="手繪多邊形 260"/>
            <p:cNvSpPr/>
            <p:nvPr/>
          </p:nvSpPr>
          <p:spPr>
            <a:xfrm rot="5400000">
              <a:off x="559518" y="1552866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3" name="手繪多邊形 262"/>
            <p:cNvSpPr/>
            <p:nvPr/>
          </p:nvSpPr>
          <p:spPr>
            <a:xfrm rot="5400000">
              <a:off x="191994" y="1535021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6" name="手繪多邊形 265"/>
            <p:cNvSpPr/>
            <p:nvPr/>
          </p:nvSpPr>
          <p:spPr>
            <a:xfrm rot="5400000">
              <a:off x="396666" y="1138621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5" name="手繪多邊形 274"/>
            <p:cNvSpPr/>
            <p:nvPr/>
          </p:nvSpPr>
          <p:spPr>
            <a:xfrm rot="5400000">
              <a:off x="548786" y="2080592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手繪多邊形 278"/>
            <p:cNvSpPr/>
            <p:nvPr/>
          </p:nvSpPr>
          <p:spPr>
            <a:xfrm rot="5400000">
              <a:off x="178609" y="1937051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0" name="手繪多邊形 289"/>
            <p:cNvSpPr/>
            <p:nvPr/>
          </p:nvSpPr>
          <p:spPr>
            <a:xfrm rot="5400000">
              <a:off x="112878" y="2678808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2" name="手繪多邊形 291"/>
            <p:cNvSpPr/>
            <p:nvPr/>
          </p:nvSpPr>
          <p:spPr>
            <a:xfrm rot="5400000">
              <a:off x="614238" y="2640480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手繪多邊形 295"/>
            <p:cNvSpPr/>
            <p:nvPr/>
          </p:nvSpPr>
          <p:spPr>
            <a:xfrm rot="5400000" flipH="1">
              <a:off x="257579" y="2629292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7" name="手繪多邊形 296"/>
            <p:cNvSpPr/>
            <p:nvPr/>
          </p:nvSpPr>
          <p:spPr>
            <a:xfrm rot="5400000">
              <a:off x="466789" y="3050008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1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3482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31859F7-9DC6-4F8F-832C-366D93D3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58" y="1297339"/>
            <a:ext cx="6130167" cy="46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FAD0A90-F8C3-48FA-AA88-2E5B94804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83" y="3795191"/>
            <a:ext cx="8641008" cy="2802254"/>
          </a:xfrm>
          <a:prstGeom prst="rect">
            <a:avLst/>
          </a:prstGeom>
        </p:spPr>
      </p:pic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5" name="矩形 4"/>
          <p:cNvSpPr/>
          <p:nvPr/>
        </p:nvSpPr>
        <p:spPr>
          <a:xfrm>
            <a:off x="303482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初始化環境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FA1246-A8C9-47C1-BD03-C465C79573B3}"/>
              </a:ext>
            </a:extLst>
          </p:cNvPr>
          <p:cNvSpPr/>
          <p:nvPr/>
        </p:nvSpPr>
        <p:spPr>
          <a:xfrm>
            <a:off x="3034825" y="3080462"/>
            <a:ext cx="6969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根據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Q-Learning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公式進行參數調整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0D8A2-D804-40DB-BC72-278B87AA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05" y="1231693"/>
            <a:ext cx="6971818" cy="17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參數調整說明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7BAA182-3E64-4599-8890-7986FD472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6" b="26411"/>
          <a:stretch/>
        </p:blipFill>
        <p:spPr>
          <a:xfrm>
            <a:off x="3375801" y="1109864"/>
            <a:ext cx="7804916" cy="177717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256826C-BBAE-49EF-A380-5E71D6DF264B}"/>
              </a:ext>
            </a:extLst>
          </p:cNvPr>
          <p:cNvSpPr/>
          <p:nvPr/>
        </p:nvSpPr>
        <p:spPr>
          <a:xfrm>
            <a:off x="3087739" y="3088355"/>
            <a:ext cx="9038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100000000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更多的訓練次數，理想是無限多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gamma = 0.99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比預設值更趨近於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，更重視長期的獎勵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alpha = 0.005</a:t>
            </a:r>
          </a:p>
          <a:p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降低學習率，但要提高訓練次數才能達到加強學習的效果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eposilon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= 0.99</a:t>
            </a:r>
          </a:p>
          <a:p>
            <a:pPr lvl="1"/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提高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Greedy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初始搜尋路徑的廣泛性，比較慢收斂，但藉由</a:t>
            </a:r>
            <a:r>
              <a:rPr lang="en-US" altLang="zh-TW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訓練次數增加會有較好的學習效果</a:t>
            </a:r>
            <a:endParaRPr lang="en-US" altLang="zh-TW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504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5AEBD1-DE02-46EE-981A-FEBE0CED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801" y="2821597"/>
            <a:ext cx="8698218" cy="3156102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279522" y="0"/>
            <a:ext cx="0" cy="70294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1851789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│說明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A74507-4523-45F4-8C0D-CCC2BF64054E}"/>
              </a:ext>
            </a:extLst>
          </p:cNvPr>
          <p:cNvSpPr/>
          <p:nvPr/>
        </p:nvSpPr>
        <p:spPr>
          <a:xfrm>
            <a:off x="3044986" y="549369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設定輸出資料夾及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檔名稱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BCCD306-B89D-43D9-A15D-99C64D874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748"/>
          <a:stretch/>
        </p:blipFill>
        <p:spPr>
          <a:xfrm>
            <a:off x="3375801" y="1274107"/>
            <a:ext cx="8737539" cy="85378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9FD9258-75A6-41CF-995F-8AA37A5A0127}"/>
              </a:ext>
            </a:extLst>
          </p:cNvPr>
          <p:cNvSpPr/>
          <p:nvPr/>
        </p:nvSpPr>
        <p:spPr>
          <a:xfrm>
            <a:off x="3044986" y="2263770"/>
            <a:ext cx="6743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輸出資料夾及</a:t>
            </a:r>
            <a:r>
              <a:rPr lang="en-US" altLang="zh-TW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CSV</a:t>
            </a:r>
            <a:r>
              <a:rPr lang="zh-TW" altLang="en-US" sz="32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</a:t>
            </a:r>
            <a:endParaRPr lang="zh-TW" altLang="en-US" sz="2400" dirty="0">
              <a:solidFill>
                <a:schemeClr val="bg1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155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BEBC8A3A-152C-4E19-AB03-E91EC3287F31}"/>
              </a:ext>
            </a:extLst>
          </p:cNvPr>
          <p:cNvSpPr/>
          <p:nvPr/>
        </p:nvSpPr>
        <p:spPr>
          <a:xfrm>
            <a:off x="974028" y="5103518"/>
            <a:ext cx="110828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檔案命名格式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totalReward_eposides_eposilon_gamma_alpha.csv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由此可知，調降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eposilon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至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0.6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左右可以在小訓練次數看到好的效果，但到達一定訓練次數之後無法繼續進步，必須改為增加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eposides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趨近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1)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gamma 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趨近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1)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、並隨著訓練次數增加動態減少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alpha(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由大至小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才能繼續進步下去</a:t>
            </a:r>
          </a:p>
        </p:txBody>
      </p:sp>
      <p:grpSp>
        <p:nvGrpSpPr>
          <p:cNvPr id="124" name="群組 123"/>
          <p:cNvGrpSpPr/>
          <p:nvPr/>
        </p:nvGrpSpPr>
        <p:grpSpPr>
          <a:xfrm>
            <a:off x="76517" y="173495"/>
            <a:ext cx="730717" cy="3022875"/>
            <a:chOff x="76517" y="173495"/>
            <a:chExt cx="730717" cy="3022875"/>
          </a:xfrm>
        </p:grpSpPr>
        <p:sp>
          <p:nvSpPr>
            <p:cNvPr id="125" name="手繪多邊形 124"/>
            <p:cNvSpPr/>
            <p:nvPr/>
          </p:nvSpPr>
          <p:spPr>
            <a:xfrm rot="5400000">
              <a:off x="520588" y="462781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手繪多邊形 125"/>
            <p:cNvSpPr/>
            <p:nvPr/>
          </p:nvSpPr>
          <p:spPr>
            <a:xfrm rot="5400000">
              <a:off x="-53607" y="332356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手繪多邊形 126"/>
            <p:cNvSpPr/>
            <p:nvPr/>
          </p:nvSpPr>
          <p:spPr>
            <a:xfrm rot="5400000">
              <a:off x="138926" y="904003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手繪多邊形 127"/>
            <p:cNvSpPr/>
            <p:nvPr/>
          </p:nvSpPr>
          <p:spPr>
            <a:xfrm rot="5400000">
              <a:off x="559518" y="1552866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手繪多邊形 128"/>
            <p:cNvSpPr/>
            <p:nvPr/>
          </p:nvSpPr>
          <p:spPr>
            <a:xfrm rot="5400000">
              <a:off x="191994" y="1535021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 129"/>
            <p:cNvSpPr/>
            <p:nvPr/>
          </p:nvSpPr>
          <p:spPr>
            <a:xfrm rot="5400000">
              <a:off x="396666" y="1138621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 130"/>
            <p:cNvSpPr/>
            <p:nvPr/>
          </p:nvSpPr>
          <p:spPr>
            <a:xfrm rot="5400000">
              <a:off x="548786" y="2080592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手繪多邊形 131"/>
            <p:cNvSpPr/>
            <p:nvPr/>
          </p:nvSpPr>
          <p:spPr>
            <a:xfrm rot="5400000">
              <a:off x="178609" y="1937051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 132"/>
            <p:cNvSpPr/>
            <p:nvPr/>
          </p:nvSpPr>
          <p:spPr>
            <a:xfrm rot="5400000">
              <a:off x="112878" y="2678808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 133"/>
            <p:cNvSpPr/>
            <p:nvPr/>
          </p:nvSpPr>
          <p:spPr>
            <a:xfrm rot="5400000">
              <a:off x="614238" y="2640480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手繪多邊形 134"/>
            <p:cNvSpPr/>
            <p:nvPr/>
          </p:nvSpPr>
          <p:spPr>
            <a:xfrm rot="5400000" flipH="1">
              <a:off x="257579" y="2629292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手繪多邊形 135"/>
            <p:cNvSpPr/>
            <p:nvPr/>
          </p:nvSpPr>
          <p:spPr>
            <a:xfrm rot="5400000">
              <a:off x="466789" y="3050008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7" name="群組 136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138" name="手繪多邊形 137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 138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 139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 140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 141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 142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手繪多邊形 143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手繪多邊形 144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手繪多邊形 145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手繪多邊形 146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手繪多邊形 147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手繪多邊形 148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 rot="12077611">
            <a:off x="681866" y="-9662874"/>
            <a:ext cx="11207493" cy="11985550"/>
            <a:chOff x="3217529" y="18091"/>
            <a:chExt cx="6361909" cy="6803571"/>
          </a:xfrm>
        </p:grpSpPr>
        <p:sp>
          <p:nvSpPr>
            <p:cNvPr id="123" name="橢圓 122"/>
            <p:cNvSpPr/>
            <p:nvPr/>
          </p:nvSpPr>
          <p:spPr>
            <a:xfrm>
              <a:off x="3217529" y="18091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1" name="橢圓 120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3405862" y="648086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4691002" y="106722"/>
            <a:ext cx="28099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測試結果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5257DC2-8C69-492C-833E-4348A068E15C}"/>
              </a:ext>
            </a:extLst>
          </p:cNvPr>
          <p:cNvGrpSpPr/>
          <p:nvPr/>
        </p:nvGrpSpPr>
        <p:grpSpPr>
          <a:xfrm>
            <a:off x="974029" y="1038493"/>
            <a:ext cx="10243943" cy="3992559"/>
            <a:chOff x="343599" y="1038493"/>
            <a:chExt cx="10243943" cy="399255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480BC30-F72D-4BD1-B6C3-3987B762C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343599" y="1038493"/>
              <a:ext cx="5091556" cy="3992559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FBEA2331-211F-4BDB-8FE3-A7D242CB1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898"/>
            <a:stretch/>
          </p:blipFill>
          <p:spPr>
            <a:xfrm>
              <a:off x="5622485" y="1051884"/>
              <a:ext cx="4965057" cy="3979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75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6A735E-85BF-46C5-A3DF-76F9B86E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3" y="2228324"/>
            <a:ext cx="10596094" cy="1419443"/>
          </a:xfrm>
          <a:prstGeom prst="rect">
            <a:avLst/>
          </a:prstGeom>
        </p:spPr>
      </p:pic>
      <p:grpSp>
        <p:nvGrpSpPr>
          <p:cNvPr id="58" name="群組 57"/>
          <p:cNvGrpSpPr/>
          <p:nvPr/>
        </p:nvGrpSpPr>
        <p:grpSpPr>
          <a:xfrm rot="1014714">
            <a:off x="-3222552" y="-4205015"/>
            <a:ext cx="6649625" cy="7188455"/>
            <a:chOff x="3151230" y="-70935"/>
            <a:chExt cx="6649625" cy="7188455"/>
          </a:xfrm>
        </p:grpSpPr>
        <p:sp>
          <p:nvSpPr>
            <p:cNvPr id="59" name="橢圓 5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0" name="橢圓 59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1" name="橢圓 60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grpSp>
        <p:nvGrpSpPr>
          <p:cNvPr id="62" name="群組 61"/>
          <p:cNvGrpSpPr/>
          <p:nvPr/>
        </p:nvGrpSpPr>
        <p:grpSpPr>
          <a:xfrm rot="9562422">
            <a:off x="10244013" y="5379962"/>
            <a:ext cx="3000905" cy="3244073"/>
            <a:chOff x="3151230" y="-70935"/>
            <a:chExt cx="6649625" cy="7188455"/>
          </a:xfrm>
        </p:grpSpPr>
        <p:sp>
          <p:nvSpPr>
            <p:cNvPr id="63" name="橢圓 62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4" name="橢圓 63"/>
            <p:cNvSpPr/>
            <p:nvPr/>
          </p:nvSpPr>
          <p:spPr>
            <a:xfrm>
              <a:off x="3627279" y="943944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65" name="橢圓 64"/>
            <p:cNvSpPr/>
            <p:nvPr/>
          </p:nvSpPr>
          <p:spPr>
            <a:xfrm>
              <a:off x="3151230" y="-70935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15" name="矩形 114"/>
          <p:cNvSpPr/>
          <p:nvPr/>
        </p:nvSpPr>
        <p:spPr>
          <a:xfrm>
            <a:off x="412531" y="23573"/>
            <a:ext cx="2274277" cy="2172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</a:t>
            </a:r>
          </a:p>
          <a:p>
            <a:pPr>
              <a:lnSpc>
                <a:spcPct val="150000"/>
              </a:lnSpc>
            </a:pP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28CC63-3636-45A7-A6E5-96B225862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2" y="3957409"/>
            <a:ext cx="10659016" cy="6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4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群組 68"/>
          <p:cNvGrpSpPr/>
          <p:nvPr/>
        </p:nvGrpSpPr>
        <p:grpSpPr>
          <a:xfrm rot="535851">
            <a:off x="2704849" y="53786"/>
            <a:ext cx="6783176" cy="6783176"/>
            <a:chOff x="2990162" y="37412"/>
            <a:chExt cx="6783176" cy="6783176"/>
          </a:xfrm>
        </p:grpSpPr>
        <p:sp>
          <p:nvSpPr>
            <p:cNvPr id="339" name="橢圓 338"/>
            <p:cNvSpPr/>
            <p:nvPr/>
          </p:nvSpPr>
          <p:spPr>
            <a:xfrm>
              <a:off x="3294962" y="3422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0" name="橢圓 329"/>
            <p:cNvSpPr/>
            <p:nvPr/>
          </p:nvSpPr>
          <p:spPr>
            <a:xfrm>
              <a:off x="3599762" y="6470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25" name="橢圓 324"/>
            <p:cNvSpPr/>
            <p:nvPr/>
          </p:nvSpPr>
          <p:spPr>
            <a:xfrm>
              <a:off x="2990162" y="37412"/>
              <a:ext cx="6173576" cy="6173576"/>
            </a:xfrm>
            <a:prstGeom prst="ellipse">
              <a:avLst/>
            </a:prstGeom>
            <a:solidFill>
              <a:srgbClr val="27C0CE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067" name="矩形 1066"/>
          <p:cNvSpPr/>
          <p:nvPr/>
        </p:nvSpPr>
        <p:spPr>
          <a:xfrm>
            <a:off x="3230880" y="3134654"/>
            <a:ext cx="5730240" cy="830997"/>
          </a:xfrm>
          <a:prstGeom prst="rect">
            <a:avLst/>
          </a:prstGeom>
          <a:ln w="317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dist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手繪多邊形 250"/>
          <p:cNvSpPr/>
          <p:nvPr/>
        </p:nvSpPr>
        <p:spPr>
          <a:xfrm rot="5400000">
            <a:off x="796055" y="-24423"/>
            <a:ext cx="174625" cy="328083"/>
          </a:xfrm>
          <a:custGeom>
            <a:avLst/>
            <a:gdLst>
              <a:gd name="connsiteX0" fmla="*/ 0 w 287383"/>
              <a:gd name="connsiteY0" fmla="*/ 539931 h 539931"/>
              <a:gd name="connsiteX1" fmla="*/ 156755 w 287383"/>
              <a:gd name="connsiteY1" fmla="*/ 0 h 539931"/>
              <a:gd name="connsiteX2" fmla="*/ 287383 w 287383"/>
              <a:gd name="connsiteY2" fmla="*/ 522514 h 539931"/>
              <a:gd name="connsiteX3" fmla="*/ 0 w 287383"/>
              <a:gd name="connsiteY3" fmla="*/ 539931 h 5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83" h="539931">
                <a:moveTo>
                  <a:pt x="0" y="539931"/>
                </a:moveTo>
                <a:lnTo>
                  <a:pt x="156755" y="0"/>
                </a:lnTo>
                <a:lnTo>
                  <a:pt x="287383" y="522514"/>
                </a:lnTo>
                <a:lnTo>
                  <a:pt x="0" y="53993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手繪多邊形 252"/>
          <p:cNvSpPr/>
          <p:nvPr/>
        </p:nvSpPr>
        <p:spPr>
          <a:xfrm rot="5400000">
            <a:off x="-53607" y="332356"/>
            <a:ext cx="434593" cy="116872"/>
          </a:xfrm>
          <a:custGeom>
            <a:avLst/>
            <a:gdLst>
              <a:gd name="connsiteX0" fmla="*/ 618308 w 618308"/>
              <a:gd name="connsiteY0" fmla="*/ 26126 h 209006"/>
              <a:gd name="connsiteX1" fmla="*/ 0 w 618308"/>
              <a:gd name="connsiteY1" fmla="*/ 209006 h 209006"/>
              <a:gd name="connsiteX2" fmla="*/ 8708 w 618308"/>
              <a:gd name="connsiteY2" fmla="*/ 0 h 209006"/>
              <a:gd name="connsiteX3" fmla="*/ 618308 w 618308"/>
              <a:gd name="connsiteY3" fmla="*/ 26126 h 209006"/>
              <a:gd name="connsiteX0" fmla="*/ 618308 w 618308"/>
              <a:gd name="connsiteY0" fmla="*/ 33270 h 216150"/>
              <a:gd name="connsiteX1" fmla="*/ 0 w 618308"/>
              <a:gd name="connsiteY1" fmla="*/ 216150 h 216150"/>
              <a:gd name="connsiteX2" fmla="*/ 63477 w 618308"/>
              <a:gd name="connsiteY2" fmla="*/ 0 h 216150"/>
              <a:gd name="connsiteX3" fmla="*/ 618308 w 618308"/>
              <a:gd name="connsiteY3" fmla="*/ 33270 h 216150"/>
              <a:gd name="connsiteX0" fmla="*/ 711176 w 711176"/>
              <a:gd name="connsiteY0" fmla="*/ 33270 h 192338"/>
              <a:gd name="connsiteX1" fmla="*/ 0 w 711176"/>
              <a:gd name="connsiteY1" fmla="*/ 192338 h 192338"/>
              <a:gd name="connsiteX2" fmla="*/ 156345 w 711176"/>
              <a:gd name="connsiteY2" fmla="*/ 0 h 192338"/>
              <a:gd name="connsiteX3" fmla="*/ 711176 w 711176"/>
              <a:gd name="connsiteY3" fmla="*/ 33270 h 192338"/>
              <a:gd name="connsiteX0" fmla="*/ 763564 w 763564"/>
              <a:gd name="connsiteY0" fmla="*/ 38033 h 192338"/>
              <a:gd name="connsiteX1" fmla="*/ 0 w 763564"/>
              <a:gd name="connsiteY1" fmla="*/ 192338 h 192338"/>
              <a:gd name="connsiteX2" fmla="*/ 156345 w 763564"/>
              <a:gd name="connsiteY2" fmla="*/ 0 h 192338"/>
              <a:gd name="connsiteX3" fmla="*/ 763564 w 763564"/>
              <a:gd name="connsiteY3" fmla="*/ 38033 h 192338"/>
              <a:gd name="connsiteX0" fmla="*/ 727845 w 727845"/>
              <a:gd name="connsiteY0" fmla="*/ 40415 h 192338"/>
              <a:gd name="connsiteX1" fmla="*/ 0 w 727845"/>
              <a:gd name="connsiteY1" fmla="*/ 192338 h 192338"/>
              <a:gd name="connsiteX2" fmla="*/ 156345 w 727845"/>
              <a:gd name="connsiteY2" fmla="*/ 0 h 192338"/>
              <a:gd name="connsiteX3" fmla="*/ 727845 w 727845"/>
              <a:gd name="connsiteY3" fmla="*/ 40415 h 192338"/>
              <a:gd name="connsiteX0" fmla="*/ 734989 w 734989"/>
              <a:gd name="connsiteY0" fmla="*/ 38033 h 192338"/>
              <a:gd name="connsiteX1" fmla="*/ 0 w 734989"/>
              <a:gd name="connsiteY1" fmla="*/ 192338 h 192338"/>
              <a:gd name="connsiteX2" fmla="*/ 156345 w 734989"/>
              <a:gd name="connsiteY2" fmla="*/ 0 h 192338"/>
              <a:gd name="connsiteX3" fmla="*/ 734989 w 734989"/>
              <a:gd name="connsiteY3" fmla="*/ 38033 h 192338"/>
              <a:gd name="connsiteX0" fmla="*/ 723083 w 723083"/>
              <a:gd name="connsiteY0" fmla="*/ 40415 h 192338"/>
              <a:gd name="connsiteX1" fmla="*/ 0 w 723083"/>
              <a:gd name="connsiteY1" fmla="*/ 192338 h 192338"/>
              <a:gd name="connsiteX2" fmla="*/ 156345 w 723083"/>
              <a:gd name="connsiteY2" fmla="*/ 0 h 192338"/>
              <a:gd name="connsiteX3" fmla="*/ 723083 w 723083"/>
              <a:gd name="connsiteY3" fmla="*/ 40415 h 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083" h="192338">
                <a:moveTo>
                  <a:pt x="723083" y="40415"/>
                </a:moveTo>
                <a:lnTo>
                  <a:pt x="0" y="192338"/>
                </a:lnTo>
                <a:lnTo>
                  <a:pt x="156345" y="0"/>
                </a:lnTo>
                <a:lnTo>
                  <a:pt x="723083" y="40415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7" name="手繪多邊形 256"/>
          <p:cNvSpPr/>
          <p:nvPr/>
        </p:nvSpPr>
        <p:spPr>
          <a:xfrm rot="5400000">
            <a:off x="138926" y="904003"/>
            <a:ext cx="85472" cy="210289"/>
          </a:xfrm>
          <a:custGeom>
            <a:avLst/>
            <a:gdLst>
              <a:gd name="connsiteX0" fmla="*/ 0 w 152400"/>
              <a:gd name="connsiteY0" fmla="*/ 0 h 355600"/>
              <a:gd name="connsiteX1" fmla="*/ 152400 w 152400"/>
              <a:gd name="connsiteY1" fmla="*/ 196850 h 355600"/>
              <a:gd name="connsiteX2" fmla="*/ 28575 w 152400"/>
              <a:gd name="connsiteY2" fmla="*/ 355600 h 355600"/>
              <a:gd name="connsiteX3" fmla="*/ 0 w 152400"/>
              <a:gd name="connsiteY3" fmla="*/ 0 h 355600"/>
              <a:gd name="connsiteX0" fmla="*/ 0 w 134222"/>
              <a:gd name="connsiteY0" fmla="*/ 0 h 349250"/>
              <a:gd name="connsiteX1" fmla="*/ 134222 w 134222"/>
              <a:gd name="connsiteY1" fmla="*/ 190500 h 349250"/>
              <a:gd name="connsiteX2" fmla="*/ 10397 w 134222"/>
              <a:gd name="connsiteY2" fmla="*/ 349250 h 349250"/>
              <a:gd name="connsiteX3" fmla="*/ 0 w 134222"/>
              <a:gd name="connsiteY3" fmla="*/ 0 h 349250"/>
              <a:gd name="connsiteX0" fmla="*/ 0 w 134222"/>
              <a:gd name="connsiteY0" fmla="*/ 0 h 346075"/>
              <a:gd name="connsiteX1" fmla="*/ 134222 w 134222"/>
              <a:gd name="connsiteY1" fmla="*/ 190500 h 346075"/>
              <a:gd name="connsiteX2" fmla="*/ 19486 w 134222"/>
              <a:gd name="connsiteY2" fmla="*/ 346075 h 346075"/>
              <a:gd name="connsiteX3" fmla="*/ 0 w 134222"/>
              <a:gd name="connsiteY3" fmla="*/ 0 h 3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22" h="346075">
                <a:moveTo>
                  <a:pt x="0" y="0"/>
                </a:moveTo>
                <a:lnTo>
                  <a:pt x="134222" y="190500"/>
                </a:lnTo>
                <a:lnTo>
                  <a:pt x="19486" y="346075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手繪多邊形 260"/>
          <p:cNvSpPr/>
          <p:nvPr/>
        </p:nvSpPr>
        <p:spPr>
          <a:xfrm rot="5400000">
            <a:off x="559518" y="1552866"/>
            <a:ext cx="218970" cy="132636"/>
          </a:xfrm>
          <a:custGeom>
            <a:avLst/>
            <a:gdLst>
              <a:gd name="connsiteX0" fmla="*/ 374650 w 374650"/>
              <a:gd name="connsiteY0" fmla="*/ 254000 h 254000"/>
              <a:gd name="connsiteX1" fmla="*/ 298450 w 374650"/>
              <a:gd name="connsiteY1" fmla="*/ 0 h 254000"/>
              <a:gd name="connsiteX2" fmla="*/ 0 w 374650"/>
              <a:gd name="connsiteY2" fmla="*/ 31750 h 254000"/>
              <a:gd name="connsiteX3" fmla="*/ 374650 w 374650"/>
              <a:gd name="connsiteY3" fmla="*/ 254000 h 254000"/>
              <a:gd name="connsiteX0" fmla="*/ 357981 w 357981"/>
              <a:gd name="connsiteY0" fmla="*/ 254000 h 254000"/>
              <a:gd name="connsiteX1" fmla="*/ 281781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57981 w 357981"/>
              <a:gd name="connsiteY0" fmla="*/ 254000 h 254000"/>
              <a:gd name="connsiteX1" fmla="*/ 293687 w 357981"/>
              <a:gd name="connsiteY1" fmla="*/ 0 h 254000"/>
              <a:gd name="connsiteX2" fmla="*/ 0 w 357981"/>
              <a:gd name="connsiteY2" fmla="*/ 43656 h 254000"/>
              <a:gd name="connsiteX3" fmla="*/ 357981 w 357981"/>
              <a:gd name="connsiteY3" fmla="*/ 254000 h 254000"/>
              <a:gd name="connsiteX0" fmla="*/ 369887 w 369887"/>
              <a:gd name="connsiteY0" fmla="*/ 230188 h 230188"/>
              <a:gd name="connsiteX1" fmla="*/ 293687 w 369887"/>
              <a:gd name="connsiteY1" fmla="*/ 0 h 230188"/>
              <a:gd name="connsiteX2" fmla="*/ 0 w 369887"/>
              <a:gd name="connsiteY2" fmla="*/ 43656 h 230188"/>
              <a:gd name="connsiteX3" fmla="*/ 369887 w 369887"/>
              <a:gd name="connsiteY3" fmla="*/ 230188 h 230188"/>
              <a:gd name="connsiteX0" fmla="*/ 355600 w 355600"/>
              <a:gd name="connsiteY0" fmla="*/ 227807 h 227807"/>
              <a:gd name="connsiteX1" fmla="*/ 293687 w 355600"/>
              <a:gd name="connsiteY1" fmla="*/ 0 h 227807"/>
              <a:gd name="connsiteX2" fmla="*/ 0 w 355600"/>
              <a:gd name="connsiteY2" fmla="*/ 43656 h 227807"/>
              <a:gd name="connsiteX3" fmla="*/ 355600 w 355600"/>
              <a:gd name="connsiteY3" fmla="*/ 227807 h 227807"/>
              <a:gd name="connsiteX0" fmla="*/ 350837 w 350837"/>
              <a:gd name="connsiteY0" fmla="*/ 227807 h 227807"/>
              <a:gd name="connsiteX1" fmla="*/ 293687 w 350837"/>
              <a:gd name="connsiteY1" fmla="*/ 0 h 227807"/>
              <a:gd name="connsiteX2" fmla="*/ 0 w 350837"/>
              <a:gd name="connsiteY2" fmla="*/ 43656 h 227807"/>
              <a:gd name="connsiteX3" fmla="*/ 350837 w 350837"/>
              <a:gd name="connsiteY3" fmla="*/ 227807 h 227807"/>
              <a:gd name="connsiteX0" fmla="*/ 360362 w 360362"/>
              <a:gd name="connsiteY0" fmla="*/ 218282 h 218282"/>
              <a:gd name="connsiteX1" fmla="*/ 293687 w 360362"/>
              <a:gd name="connsiteY1" fmla="*/ 0 h 218282"/>
              <a:gd name="connsiteX2" fmla="*/ 0 w 360362"/>
              <a:gd name="connsiteY2" fmla="*/ 43656 h 218282"/>
              <a:gd name="connsiteX3" fmla="*/ 360362 w 360362"/>
              <a:gd name="connsiteY3" fmla="*/ 218282 h 218282"/>
              <a:gd name="connsiteX0" fmla="*/ 360362 w 360362"/>
              <a:gd name="connsiteY0" fmla="*/ 220663 h 220663"/>
              <a:gd name="connsiteX1" fmla="*/ 286543 w 360362"/>
              <a:gd name="connsiteY1" fmla="*/ 0 h 220663"/>
              <a:gd name="connsiteX2" fmla="*/ 0 w 360362"/>
              <a:gd name="connsiteY2" fmla="*/ 46037 h 220663"/>
              <a:gd name="connsiteX3" fmla="*/ 360362 w 360362"/>
              <a:gd name="connsiteY3" fmla="*/ 220663 h 220663"/>
              <a:gd name="connsiteX0" fmla="*/ 360362 w 360362"/>
              <a:gd name="connsiteY0" fmla="*/ 225425 h 225425"/>
              <a:gd name="connsiteX1" fmla="*/ 288924 w 360362"/>
              <a:gd name="connsiteY1" fmla="*/ 0 h 225425"/>
              <a:gd name="connsiteX2" fmla="*/ 0 w 360362"/>
              <a:gd name="connsiteY2" fmla="*/ 50799 h 225425"/>
              <a:gd name="connsiteX3" fmla="*/ 360362 w 360362"/>
              <a:gd name="connsiteY3" fmla="*/ 225425 h 225425"/>
              <a:gd name="connsiteX0" fmla="*/ 360362 w 360362"/>
              <a:gd name="connsiteY0" fmla="*/ 218281 h 218281"/>
              <a:gd name="connsiteX1" fmla="*/ 288924 w 360362"/>
              <a:gd name="connsiteY1" fmla="*/ 0 h 218281"/>
              <a:gd name="connsiteX2" fmla="*/ 0 w 360362"/>
              <a:gd name="connsiteY2" fmla="*/ 43655 h 218281"/>
              <a:gd name="connsiteX3" fmla="*/ 360362 w 360362"/>
              <a:gd name="connsiteY3" fmla="*/ 218281 h 21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62" h="218281">
                <a:moveTo>
                  <a:pt x="360362" y="218281"/>
                </a:moveTo>
                <a:lnTo>
                  <a:pt x="288924" y="0"/>
                </a:lnTo>
                <a:lnTo>
                  <a:pt x="0" y="43655"/>
                </a:lnTo>
                <a:lnTo>
                  <a:pt x="360362" y="218281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手繪多邊形 262"/>
          <p:cNvSpPr/>
          <p:nvPr/>
        </p:nvSpPr>
        <p:spPr>
          <a:xfrm rot="5400000">
            <a:off x="191994" y="1535021"/>
            <a:ext cx="158681" cy="286493"/>
          </a:xfrm>
          <a:custGeom>
            <a:avLst/>
            <a:gdLst>
              <a:gd name="connsiteX0" fmla="*/ 0 w 292100"/>
              <a:gd name="connsiteY0" fmla="*/ 495300 h 495300"/>
              <a:gd name="connsiteX1" fmla="*/ 203200 w 292100"/>
              <a:gd name="connsiteY1" fmla="*/ 0 h 495300"/>
              <a:gd name="connsiteX2" fmla="*/ 292100 w 292100"/>
              <a:gd name="connsiteY2" fmla="*/ 260350 h 495300"/>
              <a:gd name="connsiteX3" fmla="*/ 0 w 292100"/>
              <a:gd name="connsiteY3" fmla="*/ 495300 h 495300"/>
              <a:gd name="connsiteX0" fmla="*/ 0 w 304006"/>
              <a:gd name="connsiteY0" fmla="*/ 495300 h 495300"/>
              <a:gd name="connsiteX1" fmla="*/ 203200 w 304006"/>
              <a:gd name="connsiteY1" fmla="*/ 0 h 495300"/>
              <a:gd name="connsiteX2" fmla="*/ 304006 w 304006"/>
              <a:gd name="connsiteY2" fmla="*/ 196057 h 495300"/>
              <a:gd name="connsiteX3" fmla="*/ 0 w 304006"/>
              <a:gd name="connsiteY3" fmla="*/ 495300 h 495300"/>
              <a:gd name="connsiteX0" fmla="*/ 0 w 304006"/>
              <a:gd name="connsiteY0" fmla="*/ 507206 h 507206"/>
              <a:gd name="connsiteX1" fmla="*/ 188912 w 304006"/>
              <a:gd name="connsiteY1" fmla="*/ 0 h 507206"/>
              <a:gd name="connsiteX2" fmla="*/ 304006 w 304006"/>
              <a:gd name="connsiteY2" fmla="*/ 207963 h 507206"/>
              <a:gd name="connsiteX3" fmla="*/ 0 w 304006"/>
              <a:gd name="connsiteY3" fmla="*/ 507206 h 507206"/>
              <a:gd name="connsiteX0" fmla="*/ 0 w 220662"/>
              <a:gd name="connsiteY0" fmla="*/ 340518 h 340518"/>
              <a:gd name="connsiteX1" fmla="*/ 105568 w 220662"/>
              <a:gd name="connsiteY1" fmla="*/ 0 h 340518"/>
              <a:gd name="connsiteX2" fmla="*/ 220662 w 220662"/>
              <a:gd name="connsiteY2" fmla="*/ 207963 h 340518"/>
              <a:gd name="connsiteX3" fmla="*/ 0 w 220662"/>
              <a:gd name="connsiteY3" fmla="*/ 340518 h 340518"/>
              <a:gd name="connsiteX0" fmla="*/ 0 w 258762"/>
              <a:gd name="connsiteY0" fmla="*/ 476249 h 476249"/>
              <a:gd name="connsiteX1" fmla="*/ 143668 w 258762"/>
              <a:gd name="connsiteY1" fmla="*/ 0 h 476249"/>
              <a:gd name="connsiteX2" fmla="*/ 258762 w 258762"/>
              <a:gd name="connsiteY2" fmla="*/ 207963 h 476249"/>
              <a:gd name="connsiteX3" fmla="*/ 0 w 258762"/>
              <a:gd name="connsiteY3" fmla="*/ 476249 h 476249"/>
              <a:gd name="connsiteX0" fmla="*/ 0 w 244475"/>
              <a:gd name="connsiteY0" fmla="*/ 459581 h 459581"/>
              <a:gd name="connsiteX1" fmla="*/ 129381 w 244475"/>
              <a:gd name="connsiteY1" fmla="*/ 0 h 459581"/>
              <a:gd name="connsiteX2" fmla="*/ 244475 w 244475"/>
              <a:gd name="connsiteY2" fmla="*/ 207963 h 459581"/>
              <a:gd name="connsiteX3" fmla="*/ 0 w 244475"/>
              <a:gd name="connsiteY3" fmla="*/ 459581 h 459581"/>
              <a:gd name="connsiteX0" fmla="*/ 0 w 268287"/>
              <a:gd name="connsiteY0" fmla="*/ 483393 h 483393"/>
              <a:gd name="connsiteX1" fmla="*/ 153193 w 268287"/>
              <a:gd name="connsiteY1" fmla="*/ 0 h 483393"/>
              <a:gd name="connsiteX2" fmla="*/ 268287 w 268287"/>
              <a:gd name="connsiteY2" fmla="*/ 207963 h 483393"/>
              <a:gd name="connsiteX3" fmla="*/ 0 w 268287"/>
              <a:gd name="connsiteY3" fmla="*/ 483393 h 483393"/>
              <a:gd name="connsiteX0" fmla="*/ 0 w 261144"/>
              <a:gd name="connsiteY0" fmla="*/ 476249 h 476249"/>
              <a:gd name="connsiteX1" fmla="*/ 146050 w 261144"/>
              <a:gd name="connsiteY1" fmla="*/ 0 h 476249"/>
              <a:gd name="connsiteX2" fmla="*/ 261144 w 261144"/>
              <a:gd name="connsiteY2" fmla="*/ 207963 h 476249"/>
              <a:gd name="connsiteX3" fmla="*/ 0 w 261144"/>
              <a:gd name="connsiteY3" fmla="*/ 476249 h 476249"/>
              <a:gd name="connsiteX0" fmla="*/ 0 w 254000"/>
              <a:gd name="connsiteY0" fmla="*/ 469105 h 469105"/>
              <a:gd name="connsiteX1" fmla="*/ 138906 w 254000"/>
              <a:gd name="connsiteY1" fmla="*/ 0 h 469105"/>
              <a:gd name="connsiteX2" fmla="*/ 254000 w 254000"/>
              <a:gd name="connsiteY2" fmla="*/ 207963 h 469105"/>
              <a:gd name="connsiteX3" fmla="*/ 0 w 254000"/>
              <a:gd name="connsiteY3" fmla="*/ 469105 h 469105"/>
              <a:gd name="connsiteX0" fmla="*/ 0 w 261144"/>
              <a:gd name="connsiteY0" fmla="*/ 471486 h 471486"/>
              <a:gd name="connsiteX1" fmla="*/ 146050 w 261144"/>
              <a:gd name="connsiteY1" fmla="*/ 0 h 471486"/>
              <a:gd name="connsiteX2" fmla="*/ 261144 w 261144"/>
              <a:gd name="connsiteY2" fmla="*/ 207963 h 471486"/>
              <a:gd name="connsiteX3" fmla="*/ 0 w 261144"/>
              <a:gd name="connsiteY3" fmla="*/ 471486 h 47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144" h="471486">
                <a:moveTo>
                  <a:pt x="0" y="471486"/>
                </a:moveTo>
                <a:lnTo>
                  <a:pt x="146050" y="0"/>
                </a:lnTo>
                <a:lnTo>
                  <a:pt x="261144" y="207963"/>
                </a:lnTo>
                <a:lnTo>
                  <a:pt x="0" y="471486"/>
                </a:lnTo>
                <a:close/>
              </a:path>
            </a:pathLst>
          </a:custGeom>
          <a:noFill/>
          <a:ln w="0">
            <a:solidFill>
              <a:srgbClr val="A2E8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6" name="手繪多邊形 265"/>
          <p:cNvSpPr/>
          <p:nvPr/>
        </p:nvSpPr>
        <p:spPr>
          <a:xfrm rot="5400000">
            <a:off x="396666" y="1138621"/>
            <a:ext cx="193890" cy="271060"/>
          </a:xfrm>
          <a:custGeom>
            <a:avLst/>
            <a:gdLst>
              <a:gd name="connsiteX0" fmla="*/ 133350 w 133350"/>
              <a:gd name="connsiteY0" fmla="*/ 336550 h 584200"/>
              <a:gd name="connsiteX1" fmla="*/ 0 w 133350"/>
              <a:gd name="connsiteY1" fmla="*/ 0 h 584200"/>
              <a:gd name="connsiteX2" fmla="*/ 19050 w 133350"/>
              <a:gd name="connsiteY2" fmla="*/ 584200 h 584200"/>
              <a:gd name="connsiteX3" fmla="*/ 133350 w 133350"/>
              <a:gd name="connsiteY3" fmla="*/ 336550 h 584200"/>
              <a:gd name="connsiteX0" fmla="*/ 188119 w 188119"/>
              <a:gd name="connsiteY0" fmla="*/ 386557 h 584200"/>
              <a:gd name="connsiteX1" fmla="*/ 0 w 188119"/>
              <a:gd name="connsiteY1" fmla="*/ 0 h 584200"/>
              <a:gd name="connsiteX2" fmla="*/ 19050 w 188119"/>
              <a:gd name="connsiteY2" fmla="*/ 584200 h 584200"/>
              <a:gd name="connsiteX3" fmla="*/ 188119 w 188119"/>
              <a:gd name="connsiteY3" fmla="*/ 386557 h 584200"/>
              <a:gd name="connsiteX0" fmla="*/ 209550 w 209550"/>
              <a:gd name="connsiteY0" fmla="*/ 531813 h 584200"/>
              <a:gd name="connsiteX1" fmla="*/ 0 w 209550"/>
              <a:gd name="connsiteY1" fmla="*/ 0 h 584200"/>
              <a:gd name="connsiteX2" fmla="*/ 19050 w 209550"/>
              <a:gd name="connsiteY2" fmla="*/ 584200 h 584200"/>
              <a:gd name="connsiteX3" fmla="*/ 209550 w 209550"/>
              <a:gd name="connsiteY3" fmla="*/ 531813 h 584200"/>
              <a:gd name="connsiteX0" fmla="*/ 209550 w 209550"/>
              <a:gd name="connsiteY0" fmla="*/ 531813 h 712788"/>
              <a:gd name="connsiteX1" fmla="*/ 0 w 209550"/>
              <a:gd name="connsiteY1" fmla="*/ 0 h 712788"/>
              <a:gd name="connsiteX2" fmla="*/ 61913 w 209550"/>
              <a:gd name="connsiteY2" fmla="*/ 712788 h 712788"/>
              <a:gd name="connsiteX3" fmla="*/ 209550 w 209550"/>
              <a:gd name="connsiteY3" fmla="*/ 531813 h 712788"/>
              <a:gd name="connsiteX0" fmla="*/ 319088 w 319088"/>
              <a:gd name="connsiteY0" fmla="*/ 267494 h 448469"/>
              <a:gd name="connsiteX1" fmla="*/ 0 w 319088"/>
              <a:gd name="connsiteY1" fmla="*/ 0 h 448469"/>
              <a:gd name="connsiteX2" fmla="*/ 171451 w 319088"/>
              <a:gd name="connsiteY2" fmla="*/ 448469 h 448469"/>
              <a:gd name="connsiteX3" fmla="*/ 319088 w 319088"/>
              <a:gd name="connsiteY3" fmla="*/ 267494 h 448469"/>
              <a:gd name="connsiteX0" fmla="*/ 319088 w 319088"/>
              <a:gd name="connsiteY0" fmla="*/ 267494 h 446088"/>
              <a:gd name="connsiteX1" fmla="*/ 0 w 319088"/>
              <a:gd name="connsiteY1" fmla="*/ 0 h 446088"/>
              <a:gd name="connsiteX2" fmla="*/ 166688 w 319088"/>
              <a:gd name="connsiteY2" fmla="*/ 446088 h 446088"/>
              <a:gd name="connsiteX3" fmla="*/ 319088 w 319088"/>
              <a:gd name="connsiteY3" fmla="*/ 267494 h 44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088" h="446088">
                <a:moveTo>
                  <a:pt x="319088" y="267494"/>
                </a:moveTo>
                <a:lnTo>
                  <a:pt x="0" y="0"/>
                </a:lnTo>
                <a:lnTo>
                  <a:pt x="166688" y="446088"/>
                </a:lnTo>
                <a:lnTo>
                  <a:pt x="319088" y="267494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手繪多邊形 274"/>
          <p:cNvSpPr/>
          <p:nvPr/>
        </p:nvSpPr>
        <p:spPr>
          <a:xfrm rot="5400000">
            <a:off x="548786" y="2080592"/>
            <a:ext cx="217630" cy="283022"/>
          </a:xfrm>
          <a:custGeom>
            <a:avLst/>
            <a:gdLst>
              <a:gd name="connsiteX0" fmla="*/ 0 w 335280"/>
              <a:gd name="connsiteY0" fmla="*/ 198120 h 403860"/>
              <a:gd name="connsiteX1" fmla="*/ 320040 w 335280"/>
              <a:gd name="connsiteY1" fmla="*/ 403860 h 403860"/>
              <a:gd name="connsiteX2" fmla="*/ 335280 w 335280"/>
              <a:gd name="connsiteY2" fmla="*/ 0 h 403860"/>
              <a:gd name="connsiteX3" fmla="*/ 0 w 335280"/>
              <a:gd name="connsiteY3" fmla="*/ 198120 h 403860"/>
              <a:gd name="connsiteX0" fmla="*/ 0 w 320992"/>
              <a:gd name="connsiteY0" fmla="*/ 388620 h 594360"/>
              <a:gd name="connsiteX1" fmla="*/ 320040 w 320992"/>
              <a:gd name="connsiteY1" fmla="*/ 594360 h 594360"/>
              <a:gd name="connsiteX2" fmla="*/ 320992 w 320992"/>
              <a:gd name="connsiteY2" fmla="*/ 0 h 594360"/>
              <a:gd name="connsiteX3" fmla="*/ 0 w 320992"/>
              <a:gd name="connsiteY3" fmla="*/ 388620 h 594360"/>
              <a:gd name="connsiteX0" fmla="*/ 0 w 354330"/>
              <a:gd name="connsiteY0" fmla="*/ 298133 h 594360"/>
              <a:gd name="connsiteX1" fmla="*/ 353378 w 354330"/>
              <a:gd name="connsiteY1" fmla="*/ 594360 h 594360"/>
              <a:gd name="connsiteX2" fmla="*/ 354330 w 354330"/>
              <a:gd name="connsiteY2" fmla="*/ 0 h 594360"/>
              <a:gd name="connsiteX3" fmla="*/ 0 w 354330"/>
              <a:gd name="connsiteY3" fmla="*/ 298133 h 594360"/>
              <a:gd name="connsiteX0" fmla="*/ 0 w 358157"/>
              <a:gd name="connsiteY0" fmla="*/ 298133 h 465773"/>
              <a:gd name="connsiteX1" fmla="*/ 358141 w 358157"/>
              <a:gd name="connsiteY1" fmla="*/ 465773 h 465773"/>
              <a:gd name="connsiteX2" fmla="*/ 354330 w 358157"/>
              <a:gd name="connsiteY2" fmla="*/ 0 h 465773"/>
              <a:gd name="connsiteX3" fmla="*/ 0 w 358157"/>
              <a:gd name="connsiteY3" fmla="*/ 298133 h 46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57" h="465773">
                <a:moveTo>
                  <a:pt x="0" y="298133"/>
                </a:moveTo>
                <a:lnTo>
                  <a:pt x="358141" y="465773"/>
                </a:lnTo>
                <a:cubicBezTo>
                  <a:pt x="358458" y="267653"/>
                  <a:pt x="354013" y="198120"/>
                  <a:pt x="354330" y="0"/>
                </a:cubicBezTo>
                <a:lnTo>
                  <a:pt x="0" y="298133"/>
                </a:lnTo>
                <a:close/>
              </a:path>
            </a:pathLst>
          </a:custGeom>
          <a:noFill/>
          <a:ln w="0">
            <a:solidFill>
              <a:srgbClr val="27C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9" name="手繪多邊形 278"/>
          <p:cNvSpPr/>
          <p:nvPr/>
        </p:nvSpPr>
        <p:spPr>
          <a:xfrm rot="5400000">
            <a:off x="178609" y="1937051"/>
            <a:ext cx="145852" cy="247137"/>
          </a:xfrm>
          <a:custGeom>
            <a:avLst/>
            <a:gdLst>
              <a:gd name="connsiteX0" fmla="*/ 0 w 182880"/>
              <a:gd name="connsiteY0" fmla="*/ 0 h 449580"/>
              <a:gd name="connsiteX1" fmla="*/ 182880 w 182880"/>
              <a:gd name="connsiteY1" fmla="*/ 228600 h 449580"/>
              <a:gd name="connsiteX2" fmla="*/ 45720 w 182880"/>
              <a:gd name="connsiteY2" fmla="*/ 449580 h 449580"/>
              <a:gd name="connsiteX3" fmla="*/ 0 w 182880"/>
              <a:gd name="connsiteY3" fmla="*/ 0 h 449580"/>
              <a:gd name="connsiteX0" fmla="*/ 140017 w 322897"/>
              <a:gd name="connsiteY0" fmla="*/ 0 h 640080"/>
              <a:gd name="connsiteX1" fmla="*/ 322897 w 322897"/>
              <a:gd name="connsiteY1" fmla="*/ 228600 h 640080"/>
              <a:gd name="connsiteX2" fmla="*/ 0 w 322897"/>
              <a:gd name="connsiteY2" fmla="*/ 640080 h 640080"/>
              <a:gd name="connsiteX3" fmla="*/ 140017 w 322897"/>
              <a:gd name="connsiteY3" fmla="*/ 0 h 640080"/>
              <a:gd name="connsiteX0" fmla="*/ 130492 w 313372"/>
              <a:gd name="connsiteY0" fmla="*/ 0 h 649605"/>
              <a:gd name="connsiteX1" fmla="*/ 313372 w 313372"/>
              <a:gd name="connsiteY1" fmla="*/ 228600 h 649605"/>
              <a:gd name="connsiteX2" fmla="*/ 0 w 313372"/>
              <a:gd name="connsiteY2" fmla="*/ 649605 h 649605"/>
              <a:gd name="connsiteX3" fmla="*/ 130492 w 313372"/>
              <a:gd name="connsiteY3" fmla="*/ 0 h 649605"/>
              <a:gd name="connsiteX0" fmla="*/ 0 w 373380"/>
              <a:gd name="connsiteY0" fmla="*/ 0 h 435292"/>
              <a:gd name="connsiteX1" fmla="*/ 373380 w 373380"/>
              <a:gd name="connsiteY1" fmla="*/ 14287 h 435292"/>
              <a:gd name="connsiteX2" fmla="*/ 60008 w 373380"/>
              <a:gd name="connsiteY2" fmla="*/ 435292 h 435292"/>
              <a:gd name="connsiteX3" fmla="*/ 0 w 373380"/>
              <a:gd name="connsiteY3" fmla="*/ 0 h 435292"/>
              <a:gd name="connsiteX0" fmla="*/ 0 w 197168"/>
              <a:gd name="connsiteY0" fmla="*/ 0 h 435292"/>
              <a:gd name="connsiteX1" fmla="*/ 197168 w 197168"/>
              <a:gd name="connsiteY1" fmla="*/ 190500 h 435292"/>
              <a:gd name="connsiteX2" fmla="*/ 60008 w 197168"/>
              <a:gd name="connsiteY2" fmla="*/ 435292 h 435292"/>
              <a:gd name="connsiteX3" fmla="*/ 0 w 197168"/>
              <a:gd name="connsiteY3" fmla="*/ 0 h 435292"/>
              <a:gd name="connsiteX0" fmla="*/ 0 w 249555"/>
              <a:gd name="connsiteY0" fmla="*/ 0 h 435292"/>
              <a:gd name="connsiteX1" fmla="*/ 249555 w 249555"/>
              <a:gd name="connsiteY1" fmla="*/ 190500 h 435292"/>
              <a:gd name="connsiteX2" fmla="*/ 60008 w 249555"/>
              <a:gd name="connsiteY2" fmla="*/ 435292 h 435292"/>
              <a:gd name="connsiteX3" fmla="*/ 0 w 249555"/>
              <a:gd name="connsiteY3" fmla="*/ 0 h 435292"/>
              <a:gd name="connsiteX0" fmla="*/ 0 w 173355"/>
              <a:gd name="connsiteY0" fmla="*/ 0 h 435292"/>
              <a:gd name="connsiteX1" fmla="*/ 173355 w 173355"/>
              <a:gd name="connsiteY1" fmla="*/ 123825 h 435292"/>
              <a:gd name="connsiteX2" fmla="*/ 60008 w 173355"/>
              <a:gd name="connsiteY2" fmla="*/ 435292 h 435292"/>
              <a:gd name="connsiteX3" fmla="*/ 0 w 173355"/>
              <a:gd name="connsiteY3" fmla="*/ 0 h 435292"/>
              <a:gd name="connsiteX0" fmla="*/ 0 w 240030"/>
              <a:gd name="connsiteY0" fmla="*/ 0 h 435292"/>
              <a:gd name="connsiteX1" fmla="*/ 240030 w 240030"/>
              <a:gd name="connsiteY1" fmla="*/ 176212 h 435292"/>
              <a:gd name="connsiteX2" fmla="*/ 60008 w 240030"/>
              <a:gd name="connsiteY2" fmla="*/ 435292 h 435292"/>
              <a:gd name="connsiteX3" fmla="*/ 0 w 240030"/>
              <a:gd name="connsiteY3" fmla="*/ 0 h 435292"/>
              <a:gd name="connsiteX0" fmla="*/ 0 w 240030"/>
              <a:gd name="connsiteY0" fmla="*/ 0 h 406717"/>
              <a:gd name="connsiteX1" fmla="*/ 240030 w 240030"/>
              <a:gd name="connsiteY1" fmla="*/ 176212 h 406717"/>
              <a:gd name="connsiteX2" fmla="*/ 64771 w 240030"/>
              <a:gd name="connsiteY2" fmla="*/ 406717 h 406717"/>
              <a:gd name="connsiteX3" fmla="*/ 0 w 240030"/>
              <a:gd name="connsiteY3" fmla="*/ 0 h 40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" h="406717">
                <a:moveTo>
                  <a:pt x="0" y="0"/>
                </a:moveTo>
                <a:lnTo>
                  <a:pt x="240030" y="176212"/>
                </a:lnTo>
                <a:lnTo>
                  <a:pt x="64771" y="406717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0" name="手繪多邊形 289"/>
          <p:cNvSpPr/>
          <p:nvPr/>
        </p:nvSpPr>
        <p:spPr>
          <a:xfrm rot="5400000">
            <a:off x="112878" y="2678808"/>
            <a:ext cx="120037" cy="105723"/>
          </a:xfrm>
          <a:custGeom>
            <a:avLst/>
            <a:gdLst>
              <a:gd name="connsiteX0" fmla="*/ 220980 w 220980"/>
              <a:gd name="connsiteY0" fmla="*/ 0 h 358140"/>
              <a:gd name="connsiteX1" fmla="*/ 0 w 220980"/>
              <a:gd name="connsiteY1" fmla="*/ 358140 h 358140"/>
              <a:gd name="connsiteX2" fmla="*/ 220980 w 220980"/>
              <a:gd name="connsiteY2" fmla="*/ 358140 h 358140"/>
              <a:gd name="connsiteX3" fmla="*/ 220980 w 220980"/>
              <a:gd name="connsiteY3" fmla="*/ 0 h 358140"/>
              <a:gd name="connsiteX0" fmla="*/ 347980 w 347980"/>
              <a:gd name="connsiteY0" fmla="*/ 0 h 358140"/>
              <a:gd name="connsiteX1" fmla="*/ 0 w 347980"/>
              <a:gd name="connsiteY1" fmla="*/ 224790 h 358140"/>
              <a:gd name="connsiteX2" fmla="*/ 347980 w 347980"/>
              <a:gd name="connsiteY2" fmla="*/ 358140 h 358140"/>
              <a:gd name="connsiteX3" fmla="*/ 347980 w 347980"/>
              <a:gd name="connsiteY3" fmla="*/ 0 h 358140"/>
              <a:gd name="connsiteX0" fmla="*/ 128905 w 347980"/>
              <a:gd name="connsiteY0" fmla="*/ 0 h 307340"/>
              <a:gd name="connsiteX1" fmla="*/ 0 w 347980"/>
              <a:gd name="connsiteY1" fmla="*/ 173990 h 307340"/>
              <a:gd name="connsiteX2" fmla="*/ 347980 w 347980"/>
              <a:gd name="connsiteY2" fmla="*/ 307340 h 307340"/>
              <a:gd name="connsiteX3" fmla="*/ 128905 w 347980"/>
              <a:gd name="connsiteY3" fmla="*/ 0 h 307340"/>
              <a:gd name="connsiteX0" fmla="*/ 128905 w 192405"/>
              <a:gd name="connsiteY0" fmla="*/ 0 h 173990"/>
              <a:gd name="connsiteX1" fmla="*/ 0 w 192405"/>
              <a:gd name="connsiteY1" fmla="*/ 173990 h 173990"/>
              <a:gd name="connsiteX2" fmla="*/ 192405 w 192405"/>
              <a:gd name="connsiteY2" fmla="*/ 173990 h 173990"/>
              <a:gd name="connsiteX3" fmla="*/ 128905 w 192405"/>
              <a:gd name="connsiteY3" fmla="*/ 0 h 173990"/>
              <a:gd name="connsiteX0" fmla="*/ 115316 w 178816"/>
              <a:gd name="connsiteY0" fmla="*/ 0 h 173990"/>
              <a:gd name="connsiteX1" fmla="*/ 0 w 178816"/>
              <a:gd name="connsiteY1" fmla="*/ 169228 h 173990"/>
              <a:gd name="connsiteX2" fmla="*/ 178816 w 178816"/>
              <a:gd name="connsiteY2" fmla="*/ 173990 h 173990"/>
              <a:gd name="connsiteX3" fmla="*/ 115316 w 178816"/>
              <a:gd name="connsiteY3" fmla="*/ 0 h 173990"/>
              <a:gd name="connsiteX0" fmla="*/ 124375 w 187875"/>
              <a:gd name="connsiteY0" fmla="*/ 0 h 173990"/>
              <a:gd name="connsiteX1" fmla="*/ 0 w 187875"/>
              <a:gd name="connsiteY1" fmla="*/ 171609 h 173990"/>
              <a:gd name="connsiteX2" fmla="*/ 187875 w 187875"/>
              <a:gd name="connsiteY2" fmla="*/ 173990 h 173990"/>
              <a:gd name="connsiteX3" fmla="*/ 124375 w 187875"/>
              <a:gd name="connsiteY3" fmla="*/ 0 h 17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875" h="173990">
                <a:moveTo>
                  <a:pt x="124375" y="0"/>
                </a:moveTo>
                <a:lnTo>
                  <a:pt x="0" y="171609"/>
                </a:lnTo>
                <a:lnTo>
                  <a:pt x="187875" y="173990"/>
                </a:lnTo>
                <a:lnTo>
                  <a:pt x="124375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2" name="手繪多邊形 291"/>
          <p:cNvSpPr/>
          <p:nvPr/>
        </p:nvSpPr>
        <p:spPr>
          <a:xfrm rot="5400000">
            <a:off x="614238" y="2640480"/>
            <a:ext cx="216218" cy="169774"/>
          </a:xfrm>
          <a:custGeom>
            <a:avLst/>
            <a:gdLst>
              <a:gd name="connsiteX0" fmla="*/ 0 w 342900"/>
              <a:gd name="connsiteY0" fmla="*/ 7620 h 236220"/>
              <a:gd name="connsiteX1" fmla="*/ 342900 w 342900"/>
              <a:gd name="connsiteY1" fmla="*/ 0 h 236220"/>
              <a:gd name="connsiteX2" fmla="*/ 213360 w 342900"/>
              <a:gd name="connsiteY2" fmla="*/ 236220 h 236220"/>
              <a:gd name="connsiteX3" fmla="*/ 0 w 342900"/>
              <a:gd name="connsiteY3" fmla="*/ 7620 h 236220"/>
              <a:gd name="connsiteX0" fmla="*/ 0 w 349250"/>
              <a:gd name="connsiteY0" fmla="*/ 0 h 241300"/>
              <a:gd name="connsiteX1" fmla="*/ 349250 w 349250"/>
              <a:gd name="connsiteY1" fmla="*/ 5080 h 241300"/>
              <a:gd name="connsiteX2" fmla="*/ 219710 w 349250"/>
              <a:gd name="connsiteY2" fmla="*/ 241300 h 241300"/>
              <a:gd name="connsiteX3" fmla="*/ 0 w 349250"/>
              <a:gd name="connsiteY3" fmla="*/ 0 h 241300"/>
              <a:gd name="connsiteX0" fmla="*/ 0 w 349250"/>
              <a:gd name="connsiteY0" fmla="*/ 0 h 273050"/>
              <a:gd name="connsiteX1" fmla="*/ 349250 w 349250"/>
              <a:gd name="connsiteY1" fmla="*/ 5080 h 273050"/>
              <a:gd name="connsiteX2" fmla="*/ 216535 w 349250"/>
              <a:gd name="connsiteY2" fmla="*/ 273050 h 273050"/>
              <a:gd name="connsiteX3" fmla="*/ 0 w 349250"/>
              <a:gd name="connsiteY3" fmla="*/ 0 h 273050"/>
              <a:gd name="connsiteX0" fmla="*/ 0 w 358775"/>
              <a:gd name="connsiteY0" fmla="*/ 0 h 279400"/>
              <a:gd name="connsiteX1" fmla="*/ 358775 w 358775"/>
              <a:gd name="connsiteY1" fmla="*/ 11430 h 279400"/>
              <a:gd name="connsiteX2" fmla="*/ 226060 w 358775"/>
              <a:gd name="connsiteY2" fmla="*/ 279400 h 279400"/>
              <a:gd name="connsiteX3" fmla="*/ 0 w 358775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775" h="279400">
                <a:moveTo>
                  <a:pt x="0" y="0"/>
                </a:moveTo>
                <a:lnTo>
                  <a:pt x="358775" y="11430"/>
                </a:lnTo>
                <a:lnTo>
                  <a:pt x="226060" y="2794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手繪多邊形 295"/>
          <p:cNvSpPr/>
          <p:nvPr/>
        </p:nvSpPr>
        <p:spPr>
          <a:xfrm rot="5400000" flipH="1">
            <a:off x="257579" y="2629292"/>
            <a:ext cx="63301" cy="321800"/>
          </a:xfrm>
          <a:custGeom>
            <a:avLst/>
            <a:gdLst>
              <a:gd name="connsiteX0" fmla="*/ 129540 w 129540"/>
              <a:gd name="connsiteY0" fmla="*/ 0 h 396240"/>
              <a:gd name="connsiteX1" fmla="*/ 0 w 129540"/>
              <a:gd name="connsiteY1" fmla="*/ 396240 h 396240"/>
              <a:gd name="connsiteX2" fmla="*/ 114300 w 129540"/>
              <a:gd name="connsiteY2" fmla="*/ 274320 h 396240"/>
              <a:gd name="connsiteX3" fmla="*/ 129540 w 129540"/>
              <a:gd name="connsiteY3" fmla="*/ 0 h 396240"/>
              <a:gd name="connsiteX0" fmla="*/ 129540 w 270999"/>
              <a:gd name="connsiteY0" fmla="*/ 0 h 396240"/>
              <a:gd name="connsiteX1" fmla="*/ 0 w 270999"/>
              <a:gd name="connsiteY1" fmla="*/ 396240 h 396240"/>
              <a:gd name="connsiteX2" fmla="*/ 270999 w 270999"/>
              <a:gd name="connsiteY2" fmla="*/ 279082 h 396240"/>
              <a:gd name="connsiteX3" fmla="*/ 129540 w 270999"/>
              <a:gd name="connsiteY3" fmla="*/ 0 h 396240"/>
              <a:gd name="connsiteX0" fmla="*/ 144049 w 270999"/>
              <a:gd name="connsiteY0" fmla="*/ 0 h 505777"/>
              <a:gd name="connsiteX1" fmla="*/ 0 w 270999"/>
              <a:gd name="connsiteY1" fmla="*/ 505777 h 505777"/>
              <a:gd name="connsiteX2" fmla="*/ 270999 w 270999"/>
              <a:gd name="connsiteY2" fmla="*/ 388619 h 505777"/>
              <a:gd name="connsiteX3" fmla="*/ 144049 w 270999"/>
              <a:gd name="connsiteY3" fmla="*/ 0 h 505777"/>
              <a:gd name="connsiteX0" fmla="*/ 0 w 126950"/>
              <a:gd name="connsiteY0" fmla="*/ 0 h 546259"/>
              <a:gd name="connsiteX1" fmla="*/ 53277 w 126950"/>
              <a:gd name="connsiteY1" fmla="*/ 546259 h 546259"/>
              <a:gd name="connsiteX2" fmla="*/ 126950 w 126950"/>
              <a:gd name="connsiteY2" fmla="*/ 388619 h 546259"/>
              <a:gd name="connsiteX3" fmla="*/ 0 w 126950"/>
              <a:gd name="connsiteY3" fmla="*/ 0 h 546259"/>
              <a:gd name="connsiteX0" fmla="*/ 0 w 126950"/>
              <a:gd name="connsiteY0" fmla="*/ 0 h 524828"/>
              <a:gd name="connsiteX1" fmla="*/ 61982 w 126950"/>
              <a:gd name="connsiteY1" fmla="*/ 524828 h 524828"/>
              <a:gd name="connsiteX2" fmla="*/ 126950 w 126950"/>
              <a:gd name="connsiteY2" fmla="*/ 388619 h 524828"/>
              <a:gd name="connsiteX3" fmla="*/ 0 w 126950"/>
              <a:gd name="connsiteY3" fmla="*/ 0 h 524828"/>
              <a:gd name="connsiteX0" fmla="*/ 0 w 126950"/>
              <a:gd name="connsiteY0" fmla="*/ 0 h 529590"/>
              <a:gd name="connsiteX1" fmla="*/ 56177 w 126950"/>
              <a:gd name="connsiteY1" fmla="*/ 529590 h 529590"/>
              <a:gd name="connsiteX2" fmla="*/ 126950 w 126950"/>
              <a:gd name="connsiteY2" fmla="*/ 388619 h 529590"/>
              <a:gd name="connsiteX3" fmla="*/ 0 w 126950"/>
              <a:gd name="connsiteY3" fmla="*/ 0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50" h="529590">
                <a:moveTo>
                  <a:pt x="0" y="0"/>
                </a:moveTo>
                <a:lnTo>
                  <a:pt x="56177" y="529590"/>
                </a:lnTo>
                <a:lnTo>
                  <a:pt x="126950" y="3886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A2E8DE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7" name="手繪多邊形 296"/>
          <p:cNvSpPr/>
          <p:nvPr/>
        </p:nvSpPr>
        <p:spPr>
          <a:xfrm rot="5400000">
            <a:off x="466789" y="3050008"/>
            <a:ext cx="123432" cy="169292"/>
          </a:xfrm>
          <a:custGeom>
            <a:avLst/>
            <a:gdLst>
              <a:gd name="connsiteX0" fmla="*/ 19050 w 209550"/>
              <a:gd name="connsiteY0" fmla="*/ 0 h 247650"/>
              <a:gd name="connsiteX1" fmla="*/ 0 w 209550"/>
              <a:gd name="connsiteY1" fmla="*/ 247650 h 247650"/>
              <a:gd name="connsiteX2" fmla="*/ 209550 w 209550"/>
              <a:gd name="connsiteY2" fmla="*/ 114300 h 247650"/>
              <a:gd name="connsiteX3" fmla="*/ 19050 w 209550"/>
              <a:gd name="connsiteY3" fmla="*/ 0 h 247650"/>
              <a:gd name="connsiteX0" fmla="*/ 0 w 255269"/>
              <a:gd name="connsiteY0" fmla="*/ 0 h 201931"/>
              <a:gd name="connsiteX1" fmla="*/ 45719 w 255269"/>
              <a:gd name="connsiteY1" fmla="*/ 201931 h 201931"/>
              <a:gd name="connsiteX2" fmla="*/ 255269 w 255269"/>
              <a:gd name="connsiteY2" fmla="*/ 68581 h 201931"/>
              <a:gd name="connsiteX3" fmla="*/ 0 w 255269"/>
              <a:gd name="connsiteY3" fmla="*/ 0 h 201931"/>
              <a:gd name="connsiteX0" fmla="*/ 19051 w 209550"/>
              <a:gd name="connsiteY0" fmla="*/ 0 h 278606"/>
              <a:gd name="connsiteX1" fmla="*/ 0 w 209550"/>
              <a:gd name="connsiteY1" fmla="*/ 278606 h 278606"/>
              <a:gd name="connsiteX2" fmla="*/ 209550 w 209550"/>
              <a:gd name="connsiteY2" fmla="*/ 145256 h 278606"/>
              <a:gd name="connsiteX3" fmla="*/ 19051 w 209550"/>
              <a:gd name="connsiteY3" fmla="*/ 0 h 278606"/>
              <a:gd name="connsiteX0" fmla="*/ 19051 w 211931"/>
              <a:gd name="connsiteY0" fmla="*/ 0 h 278606"/>
              <a:gd name="connsiteX1" fmla="*/ 0 w 211931"/>
              <a:gd name="connsiteY1" fmla="*/ 278606 h 278606"/>
              <a:gd name="connsiteX2" fmla="*/ 211931 w 211931"/>
              <a:gd name="connsiteY2" fmla="*/ 135731 h 278606"/>
              <a:gd name="connsiteX3" fmla="*/ 19051 w 211931"/>
              <a:gd name="connsiteY3" fmla="*/ 0 h 27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31" h="278606">
                <a:moveTo>
                  <a:pt x="19051" y="0"/>
                </a:moveTo>
                <a:lnTo>
                  <a:pt x="0" y="278606"/>
                </a:lnTo>
                <a:lnTo>
                  <a:pt x="211931" y="135731"/>
                </a:lnTo>
                <a:lnTo>
                  <a:pt x="19051" y="0"/>
                </a:lnTo>
                <a:close/>
              </a:path>
            </a:pathLst>
          </a:custGeom>
          <a:noFill/>
          <a:ln w="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1" name="群組 350"/>
          <p:cNvGrpSpPr/>
          <p:nvPr/>
        </p:nvGrpSpPr>
        <p:grpSpPr>
          <a:xfrm rot="10800000">
            <a:off x="80636" y="143821"/>
            <a:ext cx="3098849" cy="701981"/>
            <a:chOff x="3298673" y="1184614"/>
            <a:chExt cx="5099816" cy="1155260"/>
          </a:xfrm>
          <a:noFill/>
        </p:grpSpPr>
        <p:sp>
          <p:nvSpPr>
            <p:cNvPr id="352" name="手繪多邊形 351"/>
            <p:cNvSpPr/>
            <p:nvPr/>
          </p:nvSpPr>
          <p:spPr>
            <a:xfrm>
              <a:off x="3298673" y="1195598"/>
              <a:ext cx="287383" cy="539931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3" name="手繪多邊形 352"/>
            <p:cNvSpPr/>
            <p:nvPr/>
          </p:nvSpPr>
          <p:spPr>
            <a:xfrm>
              <a:off x="3423706" y="2147536"/>
              <a:ext cx="715215" cy="192338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4" name="手繪多邊形 353"/>
            <p:cNvSpPr/>
            <p:nvPr/>
          </p:nvSpPr>
          <p:spPr>
            <a:xfrm>
              <a:off x="4393499" y="1801437"/>
              <a:ext cx="140663" cy="346075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5" name="手繪多邊形 354"/>
            <p:cNvSpPr/>
            <p:nvPr/>
          </p:nvSpPr>
          <p:spPr>
            <a:xfrm>
              <a:off x="5622712" y="1302962"/>
              <a:ext cx="360362" cy="218281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6" name="手繪多邊形 355"/>
            <p:cNvSpPr/>
            <p:nvPr/>
          </p:nvSpPr>
          <p:spPr>
            <a:xfrm>
              <a:off x="5769556" y="1830808"/>
              <a:ext cx="261144" cy="471486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grp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7" name="手繪多邊形 356"/>
            <p:cNvSpPr/>
            <p:nvPr/>
          </p:nvSpPr>
          <p:spPr>
            <a:xfrm>
              <a:off x="5075525" y="1477704"/>
              <a:ext cx="319088" cy="446088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手繪多邊形 357"/>
            <p:cNvSpPr/>
            <p:nvPr/>
          </p:nvSpPr>
          <p:spPr>
            <a:xfrm>
              <a:off x="6616047" y="1197981"/>
              <a:ext cx="358157" cy="465773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grp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9" name="手繪多邊形 358"/>
            <p:cNvSpPr/>
            <p:nvPr/>
          </p:nvSpPr>
          <p:spPr>
            <a:xfrm>
              <a:off x="6409355" y="1895778"/>
              <a:ext cx="240030" cy="40671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手繪多邊形 359"/>
            <p:cNvSpPr/>
            <p:nvPr/>
          </p:nvSpPr>
          <p:spPr>
            <a:xfrm>
              <a:off x="7534952" y="2141558"/>
              <a:ext cx="197546" cy="173990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1" name="手繪多邊形 360"/>
            <p:cNvSpPr/>
            <p:nvPr/>
          </p:nvSpPr>
          <p:spPr>
            <a:xfrm>
              <a:off x="7445438" y="1184614"/>
              <a:ext cx="355832" cy="279400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2" name="手繪多邊形 361"/>
            <p:cNvSpPr/>
            <p:nvPr/>
          </p:nvSpPr>
          <p:spPr>
            <a:xfrm flipH="1">
              <a:off x="7677949" y="1772306"/>
              <a:ext cx="104175" cy="52959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3" name="手繪多邊形 362"/>
            <p:cNvSpPr/>
            <p:nvPr/>
          </p:nvSpPr>
          <p:spPr>
            <a:xfrm>
              <a:off x="8195356" y="1504019"/>
              <a:ext cx="203133" cy="278607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grp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 rot="10800000">
            <a:off x="8961120" y="3691010"/>
            <a:ext cx="3102968" cy="3144064"/>
            <a:chOff x="9366223" y="3748142"/>
            <a:chExt cx="3102968" cy="3144064"/>
          </a:xfrm>
        </p:grpSpPr>
        <p:sp>
          <p:nvSpPr>
            <p:cNvPr id="84" name="手繪多邊形 83"/>
            <p:cNvSpPr/>
            <p:nvPr/>
          </p:nvSpPr>
          <p:spPr>
            <a:xfrm rot="5400000">
              <a:off x="10085761" y="3671413"/>
              <a:ext cx="174625" cy="328083"/>
            </a:xfrm>
            <a:custGeom>
              <a:avLst/>
              <a:gdLst>
                <a:gd name="connsiteX0" fmla="*/ 0 w 287383"/>
                <a:gd name="connsiteY0" fmla="*/ 539931 h 539931"/>
                <a:gd name="connsiteX1" fmla="*/ 156755 w 287383"/>
                <a:gd name="connsiteY1" fmla="*/ 0 h 539931"/>
                <a:gd name="connsiteX2" fmla="*/ 287383 w 287383"/>
                <a:gd name="connsiteY2" fmla="*/ 522514 h 539931"/>
                <a:gd name="connsiteX3" fmla="*/ 0 w 287383"/>
                <a:gd name="connsiteY3" fmla="*/ 539931 h 5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83" h="539931">
                  <a:moveTo>
                    <a:pt x="0" y="539931"/>
                  </a:moveTo>
                  <a:lnTo>
                    <a:pt x="156755" y="0"/>
                  </a:lnTo>
                  <a:lnTo>
                    <a:pt x="287383" y="522514"/>
                  </a:lnTo>
                  <a:lnTo>
                    <a:pt x="0" y="53993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手繪多邊形 84"/>
            <p:cNvSpPr/>
            <p:nvPr/>
          </p:nvSpPr>
          <p:spPr>
            <a:xfrm rot="5400000">
              <a:off x="9236099" y="4028192"/>
              <a:ext cx="434593" cy="116872"/>
            </a:xfrm>
            <a:custGeom>
              <a:avLst/>
              <a:gdLst>
                <a:gd name="connsiteX0" fmla="*/ 618308 w 618308"/>
                <a:gd name="connsiteY0" fmla="*/ 26126 h 209006"/>
                <a:gd name="connsiteX1" fmla="*/ 0 w 618308"/>
                <a:gd name="connsiteY1" fmla="*/ 209006 h 209006"/>
                <a:gd name="connsiteX2" fmla="*/ 8708 w 618308"/>
                <a:gd name="connsiteY2" fmla="*/ 0 h 209006"/>
                <a:gd name="connsiteX3" fmla="*/ 618308 w 618308"/>
                <a:gd name="connsiteY3" fmla="*/ 26126 h 209006"/>
                <a:gd name="connsiteX0" fmla="*/ 618308 w 618308"/>
                <a:gd name="connsiteY0" fmla="*/ 33270 h 216150"/>
                <a:gd name="connsiteX1" fmla="*/ 0 w 618308"/>
                <a:gd name="connsiteY1" fmla="*/ 216150 h 216150"/>
                <a:gd name="connsiteX2" fmla="*/ 63477 w 618308"/>
                <a:gd name="connsiteY2" fmla="*/ 0 h 216150"/>
                <a:gd name="connsiteX3" fmla="*/ 618308 w 618308"/>
                <a:gd name="connsiteY3" fmla="*/ 33270 h 216150"/>
                <a:gd name="connsiteX0" fmla="*/ 711176 w 711176"/>
                <a:gd name="connsiteY0" fmla="*/ 33270 h 192338"/>
                <a:gd name="connsiteX1" fmla="*/ 0 w 711176"/>
                <a:gd name="connsiteY1" fmla="*/ 192338 h 192338"/>
                <a:gd name="connsiteX2" fmla="*/ 156345 w 711176"/>
                <a:gd name="connsiteY2" fmla="*/ 0 h 192338"/>
                <a:gd name="connsiteX3" fmla="*/ 711176 w 711176"/>
                <a:gd name="connsiteY3" fmla="*/ 33270 h 192338"/>
                <a:gd name="connsiteX0" fmla="*/ 763564 w 763564"/>
                <a:gd name="connsiteY0" fmla="*/ 38033 h 192338"/>
                <a:gd name="connsiteX1" fmla="*/ 0 w 763564"/>
                <a:gd name="connsiteY1" fmla="*/ 192338 h 192338"/>
                <a:gd name="connsiteX2" fmla="*/ 156345 w 763564"/>
                <a:gd name="connsiteY2" fmla="*/ 0 h 192338"/>
                <a:gd name="connsiteX3" fmla="*/ 763564 w 763564"/>
                <a:gd name="connsiteY3" fmla="*/ 38033 h 192338"/>
                <a:gd name="connsiteX0" fmla="*/ 727845 w 727845"/>
                <a:gd name="connsiteY0" fmla="*/ 40415 h 192338"/>
                <a:gd name="connsiteX1" fmla="*/ 0 w 727845"/>
                <a:gd name="connsiteY1" fmla="*/ 192338 h 192338"/>
                <a:gd name="connsiteX2" fmla="*/ 156345 w 727845"/>
                <a:gd name="connsiteY2" fmla="*/ 0 h 192338"/>
                <a:gd name="connsiteX3" fmla="*/ 727845 w 727845"/>
                <a:gd name="connsiteY3" fmla="*/ 40415 h 192338"/>
                <a:gd name="connsiteX0" fmla="*/ 734989 w 734989"/>
                <a:gd name="connsiteY0" fmla="*/ 38033 h 192338"/>
                <a:gd name="connsiteX1" fmla="*/ 0 w 734989"/>
                <a:gd name="connsiteY1" fmla="*/ 192338 h 192338"/>
                <a:gd name="connsiteX2" fmla="*/ 156345 w 734989"/>
                <a:gd name="connsiteY2" fmla="*/ 0 h 192338"/>
                <a:gd name="connsiteX3" fmla="*/ 734989 w 734989"/>
                <a:gd name="connsiteY3" fmla="*/ 38033 h 192338"/>
                <a:gd name="connsiteX0" fmla="*/ 723083 w 723083"/>
                <a:gd name="connsiteY0" fmla="*/ 40415 h 192338"/>
                <a:gd name="connsiteX1" fmla="*/ 0 w 723083"/>
                <a:gd name="connsiteY1" fmla="*/ 192338 h 192338"/>
                <a:gd name="connsiteX2" fmla="*/ 156345 w 723083"/>
                <a:gd name="connsiteY2" fmla="*/ 0 h 192338"/>
                <a:gd name="connsiteX3" fmla="*/ 723083 w 723083"/>
                <a:gd name="connsiteY3" fmla="*/ 40415 h 1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3083" h="192338">
                  <a:moveTo>
                    <a:pt x="723083" y="40415"/>
                  </a:moveTo>
                  <a:lnTo>
                    <a:pt x="0" y="192338"/>
                  </a:lnTo>
                  <a:lnTo>
                    <a:pt x="156345" y="0"/>
                  </a:lnTo>
                  <a:lnTo>
                    <a:pt x="723083" y="40415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手繪多邊形 85"/>
            <p:cNvSpPr/>
            <p:nvPr/>
          </p:nvSpPr>
          <p:spPr>
            <a:xfrm rot="5400000">
              <a:off x="9428632" y="4599839"/>
              <a:ext cx="85472" cy="210289"/>
            </a:xfrm>
            <a:custGeom>
              <a:avLst/>
              <a:gdLst>
                <a:gd name="connsiteX0" fmla="*/ 0 w 152400"/>
                <a:gd name="connsiteY0" fmla="*/ 0 h 355600"/>
                <a:gd name="connsiteX1" fmla="*/ 152400 w 152400"/>
                <a:gd name="connsiteY1" fmla="*/ 196850 h 355600"/>
                <a:gd name="connsiteX2" fmla="*/ 28575 w 152400"/>
                <a:gd name="connsiteY2" fmla="*/ 355600 h 355600"/>
                <a:gd name="connsiteX3" fmla="*/ 0 w 152400"/>
                <a:gd name="connsiteY3" fmla="*/ 0 h 355600"/>
                <a:gd name="connsiteX0" fmla="*/ 0 w 134222"/>
                <a:gd name="connsiteY0" fmla="*/ 0 h 349250"/>
                <a:gd name="connsiteX1" fmla="*/ 134222 w 134222"/>
                <a:gd name="connsiteY1" fmla="*/ 190500 h 349250"/>
                <a:gd name="connsiteX2" fmla="*/ 10397 w 134222"/>
                <a:gd name="connsiteY2" fmla="*/ 349250 h 349250"/>
                <a:gd name="connsiteX3" fmla="*/ 0 w 134222"/>
                <a:gd name="connsiteY3" fmla="*/ 0 h 349250"/>
                <a:gd name="connsiteX0" fmla="*/ 0 w 134222"/>
                <a:gd name="connsiteY0" fmla="*/ 0 h 346075"/>
                <a:gd name="connsiteX1" fmla="*/ 134222 w 134222"/>
                <a:gd name="connsiteY1" fmla="*/ 190500 h 346075"/>
                <a:gd name="connsiteX2" fmla="*/ 19486 w 134222"/>
                <a:gd name="connsiteY2" fmla="*/ 346075 h 346075"/>
                <a:gd name="connsiteX3" fmla="*/ 0 w 134222"/>
                <a:gd name="connsiteY3" fmla="*/ 0 h 34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22" h="346075">
                  <a:moveTo>
                    <a:pt x="0" y="0"/>
                  </a:moveTo>
                  <a:lnTo>
                    <a:pt x="134222" y="190500"/>
                  </a:lnTo>
                  <a:lnTo>
                    <a:pt x="19486" y="34607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 86"/>
            <p:cNvSpPr/>
            <p:nvPr/>
          </p:nvSpPr>
          <p:spPr>
            <a:xfrm rot="5400000">
              <a:off x="9849224" y="5248702"/>
              <a:ext cx="218970" cy="132636"/>
            </a:xfrm>
            <a:custGeom>
              <a:avLst/>
              <a:gdLst>
                <a:gd name="connsiteX0" fmla="*/ 374650 w 374650"/>
                <a:gd name="connsiteY0" fmla="*/ 254000 h 254000"/>
                <a:gd name="connsiteX1" fmla="*/ 298450 w 374650"/>
                <a:gd name="connsiteY1" fmla="*/ 0 h 254000"/>
                <a:gd name="connsiteX2" fmla="*/ 0 w 374650"/>
                <a:gd name="connsiteY2" fmla="*/ 31750 h 254000"/>
                <a:gd name="connsiteX3" fmla="*/ 374650 w 374650"/>
                <a:gd name="connsiteY3" fmla="*/ 254000 h 254000"/>
                <a:gd name="connsiteX0" fmla="*/ 357981 w 357981"/>
                <a:gd name="connsiteY0" fmla="*/ 254000 h 254000"/>
                <a:gd name="connsiteX1" fmla="*/ 281781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57981 w 357981"/>
                <a:gd name="connsiteY0" fmla="*/ 254000 h 254000"/>
                <a:gd name="connsiteX1" fmla="*/ 293687 w 357981"/>
                <a:gd name="connsiteY1" fmla="*/ 0 h 254000"/>
                <a:gd name="connsiteX2" fmla="*/ 0 w 357981"/>
                <a:gd name="connsiteY2" fmla="*/ 43656 h 254000"/>
                <a:gd name="connsiteX3" fmla="*/ 357981 w 357981"/>
                <a:gd name="connsiteY3" fmla="*/ 254000 h 254000"/>
                <a:gd name="connsiteX0" fmla="*/ 369887 w 369887"/>
                <a:gd name="connsiteY0" fmla="*/ 230188 h 230188"/>
                <a:gd name="connsiteX1" fmla="*/ 293687 w 369887"/>
                <a:gd name="connsiteY1" fmla="*/ 0 h 230188"/>
                <a:gd name="connsiteX2" fmla="*/ 0 w 369887"/>
                <a:gd name="connsiteY2" fmla="*/ 43656 h 230188"/>
                <a:gd name="connsiteX3" fmla="*/ 369887 w 369887"/>
                <a:gd name="connsiteY3" fmla="*/ 230188 h 230188"/>
                <a:gd name="connsiteX0" fmla="*/ 355600 w 355600"/>
                <a:gd name="connsiteY0" fmla="*/ 227807 h 227807"/>
                <a:gd name="connsiteX1" fmla="*/ 293687 w 355600"/>
                <a:gd name="connsiteY1" fmla="*/ 0 h 227807"/>
                <a:gd name="connsiteX2" fmla="*/ 0 w 355600"/>
                <a:gd name="connsiteY2" fmla="*/ 43656 h 227807"/>
                <a:gd name="connsiteX3" fmla="*/ 355600 w 355600"/>
                <a:gd name="connsiteY3" fmla="*/ 227807 h 227807"/>
                <a:gd name="connsiteX0" fmla="*/ 350837 w 350837"/>
                <a:gd name="connsiteY0" fmla="*/ 227807 h 227807"/>
                <a:gd name="connsiteX1" fmla="*/ 293687 w 350837"/>
                <a:gd name="connsiteY1" fmla="*/ 0 h 227807"/>
                <a:gd name="connsiteX2" fmla="*/ 0 w 350837"/>
                <a:gd name="connsiteY2" fmla="*/ 43656 h 227807"/>
                <a:gd name="connsiteX3" fmla="*/ 350837 w 350837"/>
                <a:gd name="connsiteY3" fmla="*/ 227807 h 227807"/>
                <a:gd name="connsiteX0" fmla="*/ 360362 w 360362"/>
                <a:gd name="connsiteY0" fmla="*/ 218282 h 218282"/>
                <a:gd name="connsiteX1" fmla="*/ 293687 w 360362"/>
                <a:gd name="connsiteY1" fmla="*/ 0 h 218282"/>
                <a:gd name="connsiteX2" fmla="*/ 0 w 360362"/>
                <a:gd name="connsiteY2" fmla="*/ 43656 h 218282"/>
                <a:gd name="connsiteX3" fmla="*/ 360362 w 360362"/>
                <a:gd name="connsiteY3" fmla="*/ 218282 h 218282"/>
                <a:gd name="connsiteX0" fmla="*/ 360362 w 360362"/>
                <a:gd name="connsiteY0" fmla="*/ 220663 h 220663"/>
                <a:gd name="connsiteX1" fmla="*/ 286543 w 360362"/>
                <a:gd name="connsiteY1" fmla="*/ 0 h 220663"/>
                <a:gd name="connsiteX2" fmla="*/ 0 w 360362"/>
                <a:gd name="connsiteY2" fmla="*/ 46037 h 220663"/>
                <a:gd name="connsiteX3" fmla="*/ 360362 w 360362"/>
                <a:gd name="connsiteY3" fmla="*/ 220663 h 220663"/>
                <a:gd name="connsiteX0" fmla="*/ 360362 w 360362"/>
                <a:gd name="connsiteY0" fmla="*/ 225425 h 225425"/>
                <a:gd name="connsiteX1" fmla="*/ 288924 w 360362"/>
                <a:gd name="connsiteY1" fmla="*/ 0 h 225425"/>
                <a:gd name="connsiteX2" fmla="*/ 0 w 360362"/>
                <a:gd name="connsiteY2" fmla="*/ 50799 h 225425"/>
                <a:gd name="connsiteX3" fmla="*/ 360362 w 360362"/>
                <a:gd name="connsiteY3" fmla="*/ 225425 h 225425"/>
                <a:gd name="connsiteX0" fmla="*/ 360362 w 360362"/>
                <a:gd name="connsiteY0" fmla="*/ 218281 h 218281"/>
                <a:gd name="connsiteX1" fmla="*/ 288924 w 360362"/>
                <a:gd name="connsiteY1" fmla="*/ 0 h 218281"/>
                <a:gd name="connsiteX2" fmla="*/ 0 w 360362"/>
                <a:gd name="connsiteY2" fmla="*/ 43655 h 218281"/>
                <a:gd name="connsiteX3" fmla="*/ 360362 w 360362"/>
                <a:gd name="connsiteY3" fmla="*/ 218281 h 21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362" h="218281">
                  <a:moveTo>
                    <a:pt x="360362" y="218281"/>
                  </a:moveTo>
                  <a:lnTo>
                    <a:pt x="288924" y="0"/>
                  </a:lnTo>
                  <a:lnTo>
                    <a:pt x="0" y="43655"/>
                  </a:lnTo>
                  <a:lnTo>
                    <a:pt x="360362" y="218281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 87"/>
            <p:cNvSpPr/>
            <p:nvPr/>
          </p:nvSpPr>
          <p:spPr>
            <a:xfrm rot="5400000">
              <a:off x="9481700" y="5230857"/>
              <a:ext cx="158681" cy="286493"/>
            </a:xfrm>
            <a:custGeom>
              <a:avLst/>
              <a:gdLst>
                <a:gd name="connsiteX0" fmla="*/ 0 w 292100"/>
                <a:gd name="connsiteY0" fmla="*/ 495300 h 495300"/>
                <a:gd name="connsiteX1" fmla="*/ 203200 w 292100"/>
                <a:gd name="connsiteY1" fmla="*/ 0 h 495300"/>
                <a:gd name="connsiteX2" fmla="*/ 292100 w 292100"/>
                <a:gd name="connsiteY2" fmla="*/ 260350 h 495300"/>
                <a:gd name="connsiteX3" fmla="*/ 0 w 292100"/>
                <a:gd name="connsiteY3" fmla="*/ 495300 h 495300"/>
                <a:gd name="connsiteX0" fmla="*/ 0 w 304006"/>
                <a:gd name="connsiteY0" fmla="*/ 495300 h 495300"/>
                <a:gd name="connsiteX1" fmla="*/ 203200 w 304006"/>
                <a:gd name="connsiteY1" fmla="*/ 0 h 495300"/>
                <a:gd name="connsiteX2" fmla="*/ 304006 w 304006"/>
                <a:gd name="connsiteY2" fmla="*/ 196057 h 495300"/>
                <a:gd name="connsiteX3" fmla="*/ 0 w 304006"/>
                <a:gd name="connsiteY3" fmla="*/ 495300 h 495300"/>
                <a:gd name="connsiteX0" fmla="*/ 0 w 304006"/>
                <a:gd name="connsiteY0" fmla="*/ 507206 h 507206"/>
                <a:gd name="connsiteX1" fmla="*/ 188912 w 304006"/>
                <a:gd name="connsiteY1" fmla="*/ 0 h 507206"/>
                <a:gd name="connsiteX2" fmla="*/ 304006 w 304006"/>
                <a:gd name="connsiteY2" fmla="*/ 207963 h 507206"/>
                <a:gd name="connsiteX3" fmla="*/ 0 w 304006"/>
                <a:gd name="connsiteY3" fmla="*/ 507206 h 507206"/>
                <a:gd name="connsiteX0" fmla="*/ 0 w 220662"/>
                <a:gd name="connsiteY0" fmla="*/ 340518 h 340518"/>
                <a:gd name="connsiteX1" fmla="*/ 105568 w 220662"/>
                <a:gd name="connsiteY1" fmla="*/ 0 h 340518"/>
                <a:gd name="connsiteX2" fmla="*/ 220662 w 220662"/>
                <a:gd name="connsiteY2" fmla="*/ 207963 h 340518"/>
                <a:gd name="connsiteX3" fmla="*/ 0 w 220662"/>
                <a:gd name="connsiteY3" fmla="*/ 340518 h 340518"/>
                <a:gd name="connsiteX0" fmla="*/ 0 w 258762"/>
                <a:gd name="connsiteY0" fmla="*/ 476249 h 476249"/>
                <a:gd name="connsiteX1" fmla="*/ 143668 w 258762"/>
                <a:gd name="connsiteY1" fmla="*/ 0 h 476249"/>
                <a:gd name="connsiteX2" fmla="*/ 258762 w 258762"/>
                <a:gd name="connsiteY2" fmla="*/ 207963 h 476249"/>
                <a:gd name="connsiteX3" fmla="*/ 0 w 258762"/>
                <a:gd name="connsiteY3" fmla="*/ 476249 h 476249"/>
                <a:gd name="connsiteX0" fmla="*/ 0 w 244475"/>
                <a:gd name="connsiteY0" fmla="*/ 459581 h 459581"/>
                <a:gd name="connsiteX1" fmla="*/ 129381 w 244475"/>
                <a:gd name="connsiteY1" fmla="*/ 0 h 459581"/>
                <a:gd name="connsiteX2" fmla="*/ 244475 w 244475"/>
                <a:gd name="connsiteY2" fmla="*/ 207963 h 459581"/>
                <a:gd name="connsiteX3" fmla="*/ 0 w 244475"/>
                <a:gd name="connsiteY3" fmla="*/ 459581 h 459581"/>
                <a:gd name="connsiteX0" fmla="*/ 0 w 268287"/>
                <a:gd name="connsiteY0" fmla="*/ 483393 h 483393"/>
                <a:gd name="connsiteX1" fmla="*/ 153193 w 268287"/>
                <a:gd name="connsiteY1" fmla="*/ 0 h 483393"/>
                <a:gd name="connsiteX2" fmla="*/ 268287 w 268287"/>
                <a:gd name="connsiteY2" fmla="*/ 207963 h 483393"/>
                <a:gd name="connsiteX3" fmla="*/ 0 w 268287"/>
                <a:gd name="connsiteY3" fmla="*/ 483393 h 483393"/>
                <a:gd name="connsiteX0" fmla="*/ 0 w 261144"/>
                <a:gd name="connsiteY0" fmla="*/ 476249 h 476249"/>
                <a:gd name="connsiteX1" fmla="*/ 146050 w 261144"/>
                <a:gd name="connsiteY1" fmla="*/ 0 h 476249"/>
                <a:gd name="connsiteX2" fmla="*/ 261144 w 261144"/>
                <a:gd name="connsiteY2" fmla="*/ 207963 h 476249"/>
                <a:gd name="connsiteX3" fmla="*/ 0 w 261144"/>
                <a:gd name="connsiteY3" fmla="*/ 476249 h 476249"/>
                <a:gd name="connsiteX0" fmla="*/ 0 w 254000"/>
                <a:gd name="connsiteY0" fmla="*/ 469105 h 469105"/>
                <a:gd name="connsiteX1" fmla="*/ 138906 w 254000"/>
                <a:gd name="connsiteY1" fmla="*/ 0 h 469105"/>
                <a:gd name="connsiteX2" fmla="*/ 254000 w 254000"/>
                <a:gd name="connsiteY2" fmla="*/ 207963 h 469105"/>
                <a:gd name="connsiteX3" fmla="*/ 0 w 254000"/>
                <a:gd name="connsiteY3" fmla="*/ 469105 h 469105"/>
                <a:gd name="connsiteX0" fmla="*/ 0 w 261144"/>
                <a:gd name="connsiteY0" fmla="*/ 471486 h 471486"/>
                <a:gd name="connsiteX1" fmla="*/ 146050 w 261144"/>
                <a:gd name="connsiteY1" fmla="*/ 0 h 471486"/>
                <a:gd name="connsiteX2" fmla="*/ 261144 w 261144"/>
                <a:gd name="connsiteY2" fmla="*/ 207963 h 471486"/>
                <a:gd name="connsiteX3" fmla="*/ 0 w 261144"/>
                <a:gd name="connsiteY3" fmla="*/ 471486 h 47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144" h="471486">
                  <a:moveTo>
                    <a:pt x="0" y="471486"/>
                  </a:moveTo>
                  <a:lnTo>
                    <a:pt x="146050" y="0"/>
                  </a:lnTo>
                  <a:lnTo>
                    <a:pt x="261144" y="207963"/>
                  </a:lnTo>
                  <a:lnTo>
                    <a:pt x="0" y="471486"/>
                  </a:lnTo>
                  <a:close/>
                </a:path>
              </a:pathLst>
            </a:custGeom>
            <a:noFill/>
            <a:ln w="0">
              <a:solidFill>
                <a:srgbClr val="A2E8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 88"/>
            <p:cNvSpPr/>
            <p:nvPr/>
          </p:nvSpPr>
          <p:spPr>
            <a:xfrm rot="5400000">
              <a:off x="9686372" y="4834457"/>
              <a:ext cx="193890" cy="271060"/>
            </a:xfrm>
            <a:custGeom>
              <a:avLst/>
              <a:gdLst>
                <a:gd name="connsiteX0" fmla="*/ 133350 w 133350"/>
                <a:gd name="connsiteY0" fmla="*/ 336550 h 584200"/>
                <a:gd name="connsiteX1" fmla="*/ 0 w 133350"/>
                <a:gd name="connsiteY1" fmla="*/ 0 h 584200"/>
                <a:gd name="connsiteX2" fmla="*/ 19050 w 133350"/>
                <a:gd name="connsiteY2" fmla="*/ 584200 h 584200"/>
                <a:gd name="connsiteX3" fmla="*/ 133350 w 133350"/>
                <a:gd name="connsiteY3" fmla="*/ 336550 h 584200"/>
                <a:gd name="connsiteX0" fmla="*/ 188119 w 188119"/>
                <a:gd name="connsiteY0" fmla="*/ 386557 h 584200"/>
                <a:gd name="connsiteX1" fmla="*/ 0 w 188119"/>
                <a:gd name="connsiteY1" fmla="*/ 0 h 584200"/>
                <a:gd name="connsiteX2" fmla="*/ 19050 w 188119"/>
                <a:gd name="connsiteY2" fmla="*/ 584200 h 584200"/>
                <a:gd name="connsiteX3" fmla="*/ 188119 w 188119"/>
                <a:gd name="connsiteY3" fmla="*/ 386557 h 584200"/>
                <a:gd name="connsiteX0" fmla="*/ 209550 w 209550"/>
                <a:gd name="connsiteY0" fmla="*/ 531813 h 584200"/>
                <a:gd name="connsiteX1" fmla="*/ 0 w 209550"/>
                <a:gd name="connsiteY1" fmla="*/ 0 h 584200"/>
                <a:gd name="connsiteX2" fmla="*/ 19050 w 209550"/>
                <a:gd name="connsiteY2" fmla="*/ 584200 h 584200"/>
                <a:gd name="connsiteX3" fmla="*/ 209550 w 209550"/>
                <a:gd name="connsiteY3" fmla="*/ 531813 h 584200"/>
                <a:gd name="connsiteX0" fmla="*/ 209550 w 209550"/>
                <a:gd name="connsiteY0" fmla="*/ 531813 h 712788"/>
                <a:gd name="connsiteX1" fmla="*/ 0 w 209550"/>
                <a:gd name="connsiteY1" fmla="*/ 0 h 712788"/>
                <a:gd name="connsiteX2" fmla="*/ 61913 w 209550"/>
                <a:gd name="connsiteY2" fmla="*/ 712788 h 712788"/>
                <a:gd name="connsiteX3" fmla="*/ 209550 w 209550"/>
                <a:gd name="connsiteY3" fmla="*/ 531813 h 712788"/>
                <a:gd name="connsiteX0" fmla="*/ 319088 w 319088"/>
                <a:gd name="connsiteY0" fmla="*/ 267494 h 448469"/>
                <a:gd name="connsiteX1" fmla="*/ 0 w 319088"/>
                <a:gd name="connsiteY1" fmla="*/ 0 h 448469"/>
                <a:gd name="connsiteX2" fmla="*/ 171451 w 319088"/>
                <a:gd name="connsiteY2" fmla="*/ 448469 h 448469"/>
                <a:gd name="connsiteX3" fmla="*/ 319088 w 319088"/>
                <a:gd name="connsiteY3" fmla="*/ 267494 h 448469"/>
                <a:gd name="connsiteX0" fmla="*/ 319088 w 319088"/>
                <a:gd name="connsiteY0" fmla="*/ 267494 h 446088"/>
                <a:gd name="connsiteX1" fmla="*/ 0 w 319088"/>
                <a:gd name="connsiteY1" fmla="*/ 0 h 446088"/>
                <a:gd name="connsiteX2" fmla="*/ 166688 w 319088"/>
                <a:gd name="connsiteY2" fmla="*/ 446088 h 446088"/>
                <a:gd name="connsiteX3" fmla="*/ 319088 w 319088"/>
                <a:gd name="connsiteY3" fmla="*/ 267494 h 44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088" h="446088">
                  <a:moveTo>
                    <a:pt x="319088" y="267494"/>
                  </a:moveTo>
                  <a:lnTo>
                    <a:pt x="0" y="0"/>
                  </a:lnTo>
                  <a:lnTo>
                    <a:pt x="166688" y="446088"/>
                  </a:lnTo>
                  <a:lnTo>
                    <a:pt x="319088" y="267494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 89"/>
            <p:cNvSpPr/>
            <p:nvPr/>
          </p:nvSpPr>
          <p:spPr>
            <a:xfrm rot="5400000">
              <a:off x="9838492" y="5776428"/>
              <a:ext cx="217630" cy="283022"/>
            </a:xfrm>
            <a:custGeom>
              <a:avLst/>
              <a:gdLst>
                <a:gd name="connsiteX0" fmla="*/ 0 w 335280"/>
                <a:gd name="connsiteY0" fmla="*/ 198120 h 403860"/>
                <a:gd name="connsiteX1" fmla="*/ 320040 w 335280"/>
                <a:gd name="connsiteY1" fmla="*/ 403860 h 403860"/>
                <a:gd name="connsiteX2" fmla="*/ 335280 w 335280"/>
                <a:gd name="connsiteY2" fmla="*/ 0 h 403860"/>
                <a:gd name="connsiteX3" fmla="*/ 0 w 335280"/>
                <a:gd name="connsiteY3" fmla="*/ 198120 h 403860"/>
                <a:gd name="connsiteX0" fmla="*/ 0 w 320992"/>
                <a:gd name="connsiteY0" fmla="*/ 388620 h 594360"/>
                <a:gd name="connsiteX1" fmla="*/ 320040 w 320992"/>
                <a:gd name="connsiteY1" fmla="*/ 594360 h 594360"/>
                <a:gd name="connsiteX2" fmla="*/ 320992 w 320992"/>
                <a:gd name="connsiteY2" fmla="*/ 0 h 594360"/>
                <a:gd name="connsiteX3" fmla="*/ 0 w 320992"/>
                <a:gd name="connsiteY3" fmla="*/ 388620 h 594360"/>
                <a:gd name="connsiteX0" fmla="*/ 0 w 354330"/>
                <a:gd name="connsiteY0" fmla="*/ 298133 h 594360"/>
                <a:gd name="connsiteX1" fmla="*/ 353378 w 354330"/>
                <a:gd name="connsiteY1" fmla="*/ 594360 h 594360"/>
                <a:gd name="connsiteX2" fmla="*/ 354330 w 354330"/>
                <a:gd name="connsiteY2" fmla="*/ 0 h 594360"/>
                <a:gd name="connsiteX3" fmla="*/ 0 w 354330"/>
                <a:gd name="connsiteY3" fmla="*/ 298133 h 594360"/>
                <a:gd name="connsiteX0" fmla="*/ 0 w 358157"/>
                <a:gd name="connsiteY0" fmla="*/ 298133 h 465773"/>
                <a:gd name="connsiteX1" fmla="*/ 358141 w 358157"/>
                <a:gd name="connsiteY1" fmla="*/ 465773 h 465773"/>
                <a:gd name="connsiteX2" fmla="*/ 354330 w 358157"/>
                <a:gd name="connsiteY2" fmla="*/ 0 h 465773"/>
                <a:gd name="connsiteX3" fmla="*/ 0 w 358157"/>
                <a:gd name="connsiteY3" fmla="*/ 298133 h 46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57" h="465773">
                  <a:moveTo>
                    <a:pt x="0" y="298133"/>
                  </a:moveTo>
                  <a:lnTo>
                    <a:pt x="358141" y="465773"/>
                  </a:lnTo>
                  <a:cubicBezTo>
                    <a:pt x="358458" y="267653"/>
                    <a:pt x="354013" y="198120"/>
                    <a:pt x="354330" y="0"/>
                  </a:cubicBezTo>
                  <a:lnTo>
                    <a:pt x="0" y="298133"/>
                  </a:lnTo>
                  <a:close/>
                </a:path>
              </a:pathLst>
            </a:custGeom>
            <a:noFill/>
            <a:ln w="0">
              <a:solidFill>
                <a:srgbClr val="27C0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 90"/>
            <p:cNvSpPr/>
            <p:nvPr/>
          </p:nvSpPr>
          <p:spPr>
            <a:xfrm rot="5400000">
              <a:off x="9468315" y="5632887"/>
              <a:ext cx="145852" cy="247137"/>
            </a:xfrm>
            <a:custGeom>
              <a:avLst/>
              <a:gdLst>
                <a:gd name="connsiteX0" fmla="*/ 0 w 182880"/>
                <a:gd name="connsiteY0" fmla="*/ 0 h 449580"/>
                <a:gd name="connsiteX1" fmla="*/ 182880 w 182880"/>
                <a:gd name="connsiteY1" fmla="*/ 228600 h 449580"/>
                <a:gd name="connsiteX2" fmla="*/ 45720 w 182880"/>
                <a:gd name="connsiteY2" fmla="*/ 449580 h 449580"/>
                <a:gd name="connsiteX3" fmla="*/ 0 w 182880"/>
                <a:gd name="connsiteY3" fmla="*/ 0 h 449580"/>
                <a:gd name="connsiteX0" fmla="*/ 140017 w 322897"/>
                <a:gd name="connsiteY0" fmla="*/ 0 h 640080"/>
                <a:gd name="connsiteX1" fmla="*/ 322897 w 322897"/>
                <a:gd name="connsiteY1" fmla="*/ 228600 h 640080"/>
                <a:gd name="connsiteX2" fmla="*/ 0 w 322897"/>
                <a:gd name="connsiteY2" fmla="*/ 640080 h 640080"/>
                <a:gd name="connsiteX3" fmla="*/ 140017 w 322897"/>
                <a:gd name="connsiteY3" fmla="*/ 0 h 640080"/>
                <a:gd name="connsiteX0" fmla="*/ 130492 w 313372"/>
                <a:gd name="connsiteY0" fmla="*/ 0 h 649605"/>
                <a:gd name="connsiteX1" fmla="*/ 313372 w 313372"/>
                <a:gd name="connsiteY1" fmla="*/ 228600 h 649605"/>
                <a:gd name="connsiteX2" fmla="*/ 0 w 313372"/>
                <a:gd name="connsiteY2" fmla="*/ 649605 h 649605"/>
                <a:gd name="connsiteX3" fmla="*/ 130492 w 313372"/>
                <a:gd name="connsiteY3" fmla="*/ 0 h 649605"/>
                <a:gd name="connsiteX0" fmla="*/ 0 w 373380"/>
                <a:gd name="connsiteY0" fmla="*/ 0 h 435292"/>
                <a:gd name="connsiteX1" fmla="*/ 373380 w 373380"/>
                <a:gd name="connsiteY1" fmla="*/ 14287 h 435292"/>
                <a:gd name="connsiteX2" fmla="*/ 60008 w 373380"/>
                <a:gd name="connsiteY2" fmla="*/ 435292 h 435292"/>
                <a:gd name="connsiteX3" fmla="*/ 0 w 373380"/>
                <a:gd name="connsiteY3" fmla="*/ 0 h 435292"/>
                <a:gd name="connsiteX0" fmla="*/ 0 w 197168"/>
                <a:gd name="connsiteY0" fmla="*/ 0 h 435292"/>
                <a:gd name="connsiteX1" fmla="*/ 197168 w 197168"/>
                <a:gd name="connsiteY1" fmla="*/ 190500 h 435292"/>
                <a:gd name="connsiteX2" fmla="*/ 60008 w 197168"/>
                <a:gd name="connsiteY2" fmla="*/ 435292 h 435292"/>
                <a:gd name="connsiteX3" fmla="*/ 0 w 197168"/>
                <a:gd name="connsiteY3" fmla="*/ 0 h 435292"/>
                <a:gd name="connsiteX0" fmla="*/ 0 w 249555"/>
                <a:gd name="connsiteY0" fmla="*/ 0 h 435292"/>
                <a:gd name="connsiteX1" fmla="*/ 249555 w 249555"/>
                <a:gd name="connsiteY1" fmla="*/ 190500 h 435292"/>
                <a:gd name="connsiteX2" fmla="*/ 60008 w 249555"/>
                <a:gd name="connsiteY2" fmla="*/ 435292 h 435292"/>
                <a:gd name="connsiteX3" fmla="*/ 0 w 249555"/>
                <a:gd name="connsiteY3" fmla="*/ 0 h 435292"/>
                <a:gd name="connsiteX0" fmla="*/ 0 w 173355"/>
                <a:gd name="connsiteY0" fmla="*/ 0 h 435292"/>
                <a:gd name="connsiteX1" fmla="*/ 173355 w 173355"/>
                <a:gd name="connsiteY1" fmla="*/ 123825 h 435292"/>
                <a:gd name="connsiteX2" fmla="*/ 60008 w 173355"/>
                <a:gd name="connsiteY2" fmla="*/ 435292 h 435292"/>
                <a:gd name="connsiteX3" fmla="*/ 0 w 173355"/>
                <a:gd name="connsiteY3" fmla="*/ 0 h 435292"/>
                <a:gd name="connsiteX0" fmla="*/ 0 w 240030"/>
                <a:gd name="connsiteY0" fmla="*/ 0 h 435292"/>
                <a:gd name="connsiteX1" fmla="*/ 240030 w 240030"/>
                <a:gd name="connsiteY1" fmla="*/ 176212 h 435292"/>
                <a:gd name="connsiteX2" fmla="*/ 60008 w 240030"/>
                <a:gd name="connsiteY2" fmla="*/ 435292 h 435292"/>
                <a:gd name="connsiteX3" fmla="*/ 0 w 240030"/>
                <a:gd name="connsiteY3" fmla="*/ 0 h 435292"/>
                <a:gd name="connsiteX0" fmla="*/ 0 w 240030"/>
                <a:gd name="connsiteY0" fmla="*/ 0 h 406717"/>
                <a:gd name="connsiteX1" fmla="*/ 240030 w 240030"/>
                <a:gd name="connsiteY1" fmla="*/ 176212 h 406717"/>
                <a:gd name="connsiteX2" fmla="*/ 64771 w 240030"/>
                <a:gd name="connsiteY2" fmla="*/ 406717 h 406717"/>
                <a:gd name="connsiteX3" fmla="*/ 0 w 240030"/>
                <a:gd name="connsiteY3" fmla="*/ 0 h 40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0" h="406717">
                  <a:moveTo>
                    <a:pt x="0" y="0"/>
                  </a:moveTo>
                  <a:lnTo>
                    <a:pt x="240030" y="176212"/>
                  </a:lnTo>
                  <a:lnTo>
                    <a:pt x="64771" y="4067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 91"/>
            <p:cNvSpPr/>
            <p:nvPr/>
          </p:nvSpPr>
          <p:spPr>
            <a:xfrm rot="5400000">
              <a:off x="9402584" y="6374644"/>
              <a:ext cx="120037" cy="105723"/>
            </a:xfrm>
            <a:custGeom>
              <a:avLst/>
              <a:gdLst>
                <a:gd name="connsiteX0" fmla="*/ 220980 w 220980"/>
                <a:gd name="connsiteY0" fmla="*/ 0 h 358140"/>
                <a:gd name="connsiteX1" fmla="*/ 0 w 220980"/>
                <a:gd name="connsiteY1" fmla="*/ 358140 h 358140"/>
                <a:gd name="connsiteX2" fmla="*/ 220980 w 220980"/>
                <a:gd name="connsiteY2" fmla="*/ 358140 h 358140"/>
                <a:gd name="connsiteX3" fmla="*/ 220980 w 220980"/>
                <a:gd name="connsiteY3" fmla="*/ 0 h 358140"/>
                <a:gd name="connsiteX0" fmla="*/ 347980 w 347980"/>
                <a:gd name="connsiteY0" fmla="*/ 0 h 358140"/>
                <a:gd name="connsiteX1" fmla="*/ 0 w 347980"/>
                <a:gd name="connsiteY1" fmla="*/ 224790 h 358140"/>
                <a:gd name="connsiteX2" fmla="*/ 347980 w 347980"/>
                <a:gd name="connsiteY2" fmla="*/ 358140 h 358140"/>
                <a:gd name="connsiteX3" fmla="*/ 347980 w 347980"/>
                <a:gd name="connsiteY3" fmla="*/ 0 h 358140"/>
                <a:gd name="connsiteX0" fmla="*/ 128905 w 347980"/>
                <a:gd name="connsiteY0" fmla="*/ 0 h 307340"/>
                <a:gd name="connsiteX1" fmla="*/ 0 w 347980"/>
                <a:gd name="connsiteY1" fmla="*/ 173990 h 307340"/>
                <a:gd name="connsiteX2" fmla="*/ 347980 w 347980"/>
                <a:gd name="connsiteY2" fmla="*/ 307340 h 307340"/>
                <a:gd name="connsiteX3" fmla="*/ 128905 w 347980"/>
                <a:gd name="connsiteY3" fmla="*/ 0 h 307340"/>
                <a:gd name="connsiteX0" fmla="*/ 128905 w 192405"/>
                <a:gd name="connsiteY0" fmla="*/ 0 h 173990"/>
                <a:gd name="connsiteX1" fmla="*/ 0 w 192405"/>
                <a:gd name="connsiteY1" fmla="*/ 173990 h 173990"/>
                <a:gd name="connsiteX2" fmla="*/ 192405 w 192405"/>
                <a:gd name="connsiteY2" fmla="*/ 173990 h 173990"/>
                <a:gd name="connsiteX3" fmla="*/ 128905 w 192405"/>
                <a:gd name="connsiteY3" fmla="*/ 0 h 173990"/>
                <a:gd name="connsiteX0" fmla="*/ 115316 w 178816"/>
                <a:gd name="connsiteY0" fmla="*/ 0 h 173990"/>
                <a:gd name="connsiteX1" fmla="*/ 0 w 178816"/>
                <a:gd name="connsiteY1" fmla="*/ 169228 h 173990"/>
                <a:gd name="connsiteX2" fmla="*/ 178816 w 178816"/>
                <a:gd name="connsiteY2" fmla="*/ 173990 h 173990"/>
                <a:gd name="connsiteX3" fmla="*/ 115316 w 178816"/>
                <a:gd name="connsiteY3" fmla="*/ 0 h 173990"/>
                <a:gd name="connsiteX0" fmla="*/ 124375 w 187875"/>
                <a:gd name="connsiteY0" fmla="*/ 0 h 173990"/>
                <a:gd name="connsiteX1" fmla="*/ 0 w 187875"/>
                <a:gd name="connsiteY1" fmla="*/ 171609 h 173990"/>
                <a:gd name="connsiteX2" fmla="*/ 187875 w 187875"/>
                <a:gd name="connsiteY2" fmla="*/ 173990 h 173990"/>
                <a:gd name="connsiteX3" fmla="*/ 124375 w 187875"/>
                <a:gd name="connsiteY3" fmla="*/ 0 h 17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875" h="173990">
                  <a:moveTo>
                    <a:pt x="124375" y="0"/>
                  </a:moveTo>
                  <a:lnTo>
                    <a:pt x="0" y="171609"/>
                  </a:lnTo>
                  <a:lnTo>
                    <a:pt x="187875" y="173990"/>
                  </a:lnTo>
                  <a:lnTo>
                    <a:pt x="124375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 92"/>
            <p:cNvSpPr/>
            <p:nvPr/>
          </p:nvSpPr>
          <p:spPr>
            <a:xfrm rot="5400000">
              <a:off x="9903944" y="6336316"/>
              <a:ext cx="216218" cy="169774"/>
            </a:xfrm>
            <a:custGeom>
              <a:avLst/>
              <a:gdLst>
                <a:gd name="connsiteX0" fmla="*/ 0 w 342900"/>
                <a:gd name="connsiteY0" fmla="*/ 7620 h 236220"/>
                <a:gd name="connsiteX1" fmla="*/ 342900 w 342900"/>
                <a:gd name="connsiteY1" fmla="*/ 0 h 236220"/>
                <a:gd name="connsiteX2" fmla="*/ 213360 w 342900"/>
                <a:gd name="connsiteY2" fmla="*/ 236220 h 236220"/>
                <a:gd name="connsiteX3" fmla="*/ 0 w 342900"/>
                <a:gd name="connsiteY3" fmla="*/ 7620 h 236220"/>
                <a:gd name="connsiteX0" fmla="*/ 0 w 349250"/>
                <a:gd name="connsiteY0" fmla="*/ 0 h 241300"/>
                <a:gd name="connsiteX1" fmla="*/ 349250 w 349250"/>
                <a:gd name="connsiteY1" fmla="*/ 5080 h 241300"/>
                <a:gd name="connsiteX2" fmla="*/ 219710 w 349250"/>
                <a:gd name="connsiteY2" fmla="*/ 241300 h 241300"/>
                <a:gd name="connsiteX3" fmla="*/ 0 w 349250"/>
                <a:gd name="connsiteY3" fmla="*/ 0 h 241300"/>
                <a:gd name="connsiteX0" fmla="*/ 0 w 349250"/>
                <a:gd name="connsiteY0" fmla="*/ 0 h 273050"/>
                <a:gd name="connsiteX1" fmla="*/ 349250 w 349250"/>
                <a:gd name="connsiteY1" fmla="*/ 5080 h 273050"/>
                <a:gd name="connsiteX2" fmla="*/ 216535 w 349250"/>
                <a:gd name="connsiteY2" fmla="*/ 273050 h 273050"/>
                <a:gd name="connsiteX3" fmla="*/ 0 w 349250"/>
                <a:gd name="connsiteY3" fmla="*/ 0 h 273050"/>
                <a:gd name="connsiteX0" fmla="*/ 0 w 358775"/>
                <a:gd name="connsiteY0" fmla="*/ 0 h 279400"/>
                <a:gd name="connsiteX1" fmla="*/ 358775 w 358775"/>
                <a:gd name="connsiteY1" fmla="*/ 11430 h 279400"/>
                <a:gd name="connsiteX2" fmla="*/ 226060 w 358775"/>
                <a:gd name="connsiteY2" fmla="*/ 279400 h 279400"/>
                <a:gd name="connsiteX3" fmla="*/ 0 w 358775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775" h="279400">
                  <a:moveTo>
                    <a:pt x="0" y="0"/>
                  </a:moveTo>
                  <a:lnTo>
                    <a:pt x="358775" y="11430"/>
                  </a:lnTo>
                  <a:lnTo>
                    <a:pt x="226060" y="279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手繪多邊形 93"/>
            <p:cNvSpPr/>
            <p:nvPr/>
          </p:nvSpPr>
          <p:spPr>
            <a:xfrm rot="5400000" flipH="1">
              <a:off x="9547285" y="6325128"/>
              <a:ext cx="63301" cy="321800"/>
            </a:xfrm>
            <a:custGeom>
              <a:avLst/>
              <a:gdLst>
                <a:gd name="connsiteX0" fmla="*/ 129540 w 129540"/>
                <a:gd name="connsiteY0" fmla="*/ 0 h 396240"/>
                <a:gd name="connsiteX1" fmla="*/ 0 w 129540"/>
                <a:gd name="connsiteY1" fmla="*/ 396240 h 396240"/>
                <a:gd name="connsiteX2" fmla="*/ 114300 w 129540"/>
                <a:gd name="connsiteY2" fmla="*/ 274320 h 396240"/>
                <a:gd name="connsiteX3" fmla="*/ 129540 w 129540"/>
                <a:gd name="connsiteY3" fmla="*/ 0 h 396240"/>
                <a:gd name="connsiteX0" fmla="*/ 129540 w 270999"/>
                <a:gd name="connsiteY0" fmla="*/ 0 h 396240"/>
                <a:gd name="connsiteX1" fmla="*/ 0 w 270999"/>
                <a:gd name="connsiteY1" fmla="*/ 396240 h 396240"/>
                <a:gd name="connsiteX2" fmla="*/ 270999 w 270999"/>
                <a:gd name="connsiteY2" fmla="*/ 279082 h 396240"/>
                <a:gd name="connsiteX3" fmla="*/ 129540 w 270999"/>
                <a:gd name="connsiteY3" fmla="*/ 0 h 396240"/>
                <a:gd name="connsiteX0" fmla="*/ 144049 w 270999"/>
                <a:gd name="connsiteY0" fmla="*/ 0 h 505777"/>
                <a:gd name="connsiteX1" fmla="*/ 0 w 270999"/>
                <a:gd name="connsiteY1" fmla="*/ 505777 h 505777"/>
                <a:gd name="connsiteX2" fmla="*/ 270999 w 270999"/>
                <a:gd name="connsiteY2" fmla="*/ 388619 h 505777"/>
                <a:gd name="connsiteX3" fmla="*/ 144049 w 270999"/>
                <a:gd name="connsiteY3" fmla="*/ 0 h 505777"/>
                <a:gd name="connsiteX0" fmla="*/ 0 w 126950"/>
                <a:gd name="connsiteY0" fmla="*/ 0 h 546259"/>
                <a:gd name="connsiteX1" fmla="*/ 53277 w 126950"/>
                <a:gd name="connsiteY1" fmla="*/ 546259 h 546259"/>
                <a:gd name="connsiteX2" fmla="*/ 126950 w 126950"/>
                <a:gd name="connsiteY2" fmla="*/ 388619 h 546259"/>
                <a:gd name="connsiteX3" fmla="*/ 0 w 126950"/>
                <a:gd name="connsiteY3" fmla="*/ 0 h 546259"/>
                <a:gd name="connsiteX0" fmla="*/ 0 w 126950"/>
                <a:gd name="connsiteY0" fmla="*/ 0 h 524828"/>
                <a:gd name="connsiteX1" fmla="*/ 61982 w 126950"/>
                <a:gd name="connsiteY1" fmla="*/ 524828 h 524828"/>
                <a:gd name="connsiteX2" fmla="*/ 126950 w 126950"/>
                <a:gd name="connsiteY2" fmla="*/ 388619 h 524828"/>
                <a:gd name="connsiteX3" fmla="*/ 0 w 126950"/>
                <a:gd name="connsiteY3" fmla="*/ 0 h 524828"/>
                <a:gd name="connsiteX0" fmla="*/ 0 w 126950"/>
                <a:gd name="connsiteY0" fmla="*/ 0 h 529590"/>
                <a:gd name="connsiteX1" fmla="*/ 56177 w 126950"/>
                <a:gd name="connsiteY1" fmla="*/ 529590 h 529590"/>
                <a:gd name="connsiteX2" fmla="*/ 126950 w 126950"/>
                <a:gd name="connsiteY2" fmla="*/ 388619 h 529590"/>
                <a:gd name="connsiteX3" fmla="*/ 0 w 126950"/>
                <a:gd name="connsiteY3" fmla="*/ 0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50" h="529590">
                  <a:moveTo>
                    <a:pt x="0" y="0"/>
                  </a:moveTo>
                  <a:lnTo>
                    <a:pt x="56177" y="529590"/>
                  </a:lnTo>
                  <a:lnTo>
                    <a:pt x="126950" y="3886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A2E8DE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手繪多邊形 94"/>
            <p:cNvSpPr/>
            <p:nvPr/>
          </p:nvSpPr>
          <p:spPr>
            <a:xfrm rot="5400000">
              <a:off x="9756495" y="6745844"/>
              <a:ext cx="123432" cy="169292"/>
            </a:xfrm>
            <a:custGeom>
              <a:avLst/>
              <a:gdLst>
                <a:gd name="connsiteX0" fmla="*/ 19050 w 209550"/>
                <a:gd name="connsiteY0" fmla="*/ 0 h 247650"/>
                <a:gd name="connsiteX1" fmla="*/ 0 w 209550"/>
                <a:gd name="connsiteY1" fmla="*/ 247650 h 247650"/>
                <a:gd name="connsiteX2" fmla="*/ 209550 w 209550"/>
                <a:gd name="connsiteY2" fmla="*/ 114300 h 247650"/>
                <a:gd name="connsiteX3" fmla="*/ 19050 w 209550"/>
                <a:gd name="connsiteY3" fmla="*/ 0 h 247650"/>
                <a:gd name="connsiteX0" fmla="*/ 0 w 255269"/>
                <a:gd name="connsiteY0" fmla="*/ 0 h 201931"/>
                <a:gd name="connsiteX1" fmla="*/ 45719 w 255269"/>
                <a:gd name="connsiteY1" fmla="*/ 201931 h 201931"/>
                <a:gd name="connsiteX2" fmla="*/ 255269 w 255269"/>
                <a:gd name="connsiteY2" fmla="*/ 68581 h 201931"/>
                <a:gd name="connsiteX3" fmla="*/ 0 w 255269"/>
                <a:gd name="connsiteY3" fmla="*/ 0 h 201931"/>
                <a:gd name="connsiteX0" fmla="*/ 19051 w 209550"/>
                <a:gd name="connsiteY0" fmla="*/ 0 h 278606"/>
                <a:gd name="connsiteX1" fmla="*/ 0 w 209550"/>
                <a:gd name="connsiteY1" fmla="*/ 278606 h 278606"/>
                <a:gd name="connsiteX2" fmla="*/ 209550 w 209550"/>
                <a:gd name="connsiteY2" fmla="*/ 145256 h 278606"/>
                <a:gd name="connsiteX3" fmla="*/ 19051 w 209550"/>
                <a:gd name="connsiteY3" fmla="*/ 0 h 278606"/>
                <a:gd name="connsiteX0" fmla="*/ 19051 w 211931"/>
                <a:gd name="connsiteY0" fmla="*/ 0 h 278606"/>
                <a:gd name="connsiteX1" fmla="*/ 0 w 211931"/>
                <a:gd name="connsiteY1" fmla="*/ 278606 h 278606"/>
                <a:gd name="connsiteX2" fmla="*/ 211931 w 211931"/>
                <a:gd name="connsiteY2" fmla="*/ 135731 h 278606"/>
                <a:gd name="connsiteX3" fmla="*/ 19051 w 211931"/>
                <a:gd name="connsiteY3" fmla="*/ 0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931" h="278606">
                  <a:moveTo>
                    <a:pt x="19051" y="0"/>
                  </a:moveTo>
                  <a:lnTo>
                    <a:pt x="0" y="278606"/>
                  </a:lnTo>
                  <a:lnTo>
                    <a:pt x="211931" y="135731"/>
                  </a:lnTo>
                  <a:lnTo>
                    <a:pt x="19051" y="0"/>
                  </a:lnTo>
                  <a:close/>
                </a:path>
              </a:pathLst>
            </a:custGeom>
            <a:noFill/>
            <a:ln w="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6" name="群組 95"/>
            <p:cNvGrpSpPr/>
            <p:nvPr/>
          </p:nvGrpSpPr>
          <p:grpSpPr>
            <a:xfrm rot="10800000">
              <a:off x="9370342" y="3839657"/>
              <a:ext cx="3098849" cy="701981"/>
              <a:chOff x="3298673" y="1184614"/>
              <a:chExt cx="5099816" cy="1155260"/>
            </a:xfrm>
            <a:noFill/>
          </p:grpSpPr>
          <p:sp>
            <p:nvSpPr>
              <p:cNvPr id="97" name="手繪多邊形 96"/>
              <p:cNvSpPr/>
              <p:nvPr/>
            </p:nvSpPr>
            <p:spPr>
              <a:xfrm>
                <a:off x="3298673" y="1195598"/>
                <a:ext cx="287383" cy="539931"/>
              </a:xfrm>
              <a:custGeom>
                <a:avLst/>
                <a:gdLst>
                  <a:gd name="connsiteX0" fmla="*/ 0 w 287383"/>
                  <a:gd name="connsiteY0" fmla="*/ 539931 h 539931"/>
                  <a:gd name="connsiteX1" fmla="*/ 156755 w 287383"/>
                  <a:gd name="connsiteY1" fmla="*/ 0 h 539931"/>
                  <a:gd name="connsiteX2" fmla="*/ 287383 w 287383"/>
                  <a:gd name="connsiteY2" fmla="*/ 522514 h 539931"/>
                  <a:gd name="connsiteX3" fmla="*/ 0 w 287383"/>
                  <a:gd name="connsiteY3" fmla="*/ 539931 h 53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383" h="539931">
                    <a:moveTo>
                      <a:pt x="0" y="539931"/>
                    </a:moveTo>
                    <a:lnTo>
                      <a:pt x="156755" y="0"/>
                    </a:lnTo>
                    <a:lnTo>
                      <a:pt x="287383" y="522514"/>
                    </a:lnTo>
                    <a:lnTo>
                      <a:pt x="0" y="53993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手繪多邊形 97"/>
              <p:cNvSpPr/>
              <p:nvPr/>
            </p:nvSpPr>
            <p:spPr>
              <a:xfrm>
                <a:off x="3423706" y="2147536"/>
                <a:ext cx="715215" cy="192338"/>
              </a:xfrm>
              <a:custGeom>
                <a:avLst/>
                <a:gdLst>
                  <a:gd name="connsiteX0" fmla="*/ 618308 w 618308"/>
                  <a:gd name="connsiteY0" fmla="*/ 26126 h 209006"/>
                  <a:gd name="connsiteX1" fmla="*/ 0 w 618308"/>
                  <a:gd name="connsiteY1" fmla="*/ 209006 h 209006"/>
                  <a:gd name="connsiteX2" fmla="*/ 8708 w 618308"/>
                  <a:gd name="connsiteY2" fmla="*/ 0 h 209006"/>
                  <a:gd name="connsiteX3" fmla="*/ 618308 w 618308"/>
                  <a:gd name="connsiteY3" fmla="*/ 26126 h 209006"/>
                  <a:gd name="connsiteX0" fmla="*/ 618308 w 618308"/>
                  <a:gd name="connsiteY0" fmla="*/ 33270 h 216150"/>
                  <a:gd name="connsiteX1" fmla="*/ 0 w 618308"/>
                  <a:gd name="connsiteY1" fmla="*/ 216150 h 216150"/>
                  <a:gd name="connsiteX2" fmla="*/ 63477 w 618308"/>
                  <a:gd name="connsiteY2" fmla="*/ 0 h 216150"/>
                  <a:gd name="connsiteX3" fmla="*/ 618308 w 618308"/>
                  <a:gd name="connsiteY3" fmla="*/ 33270 h 216150"/>
                  <a:gd name="connsiteX0" fmla="*/ 711176 w 711176"/>
                  <a:gd name="connsiteY0" fmla="*/ 33270 h 192338"/>
                  <a:gd name="connsiteX1" fmla="*/ 0 w 711176"/>
                  <a:gd name="connsiteY1" fmla="*/ 192338 h 192338"/>
                  <a:gd name="connsiteX2" fmla="*/ 156345 w 711176"/>
                  <a:gd name="connsiteY2" fmla="*/ 0 h 192338"/>
                  <a:gd name="connsiteX3" fmla="*/ 711176 w 711176"/>
                  <a:gd name="connsiteY3" fmla="*/ 33270 h 192338"/>
                  <a:gd name="connsiteX0" fmla="*/ 763564 w 763564"/>
                  <a:gd name="connsiteY0" fmla="*/ 38033 h 192338"/>
                  <a:gd name="connsiteX1" fmla="*/ 0 w 763564"/>
                  <a:gd name="connsiteY1" fmla="*/ 192338 h 192338"/>
                  <a:gd name="connsiteX2" fmla="*/ 156345 w 763564"/>
                  <a:gd name="connsiteY2" fmla="*/ 0 h 192338"/>
                  <a:gd name="connsiteX3" fmla="*/ 763564 w 763564"/>
                  <a:gd name="connsiteY3" fmla="*/ 38033 h 192338"/>
                  <a:gd name="connsiteX0" fmla="*/ 727845 w 727845"/>
                  <a:gd name="connsiteY0" fmla="*/ 40415 h 192338"/>
                  <a:gd name="connsiteX1" fmla="*/ 0 w 727845"/>
                  <a:gd name="connsiteY1" fmla="*/ 192338 h 192338"/>
                  <a:gd name="connsiteX2" fmla="*/ 156345 w 727845"/>
                  <a:gd name="connsiteY2" fmla="*/ 0 h 192338"/>
                  <a:gd name="connsiteX3" fmla="*/ 727845 w 727845"/>
                  <a:gd name="connsiteY3" fmla="*/ 40415 h 192338"/>
                  <a:gd name="connsiteX0" fmla="*/ 734989 w 734989"/>
                  <a:gd name="connsiteY0" fmla="*/ 38033 h 192338"/>
                  <a:gd name="connsiteX1" fmla="*/ 0 w 734989"/>
                  <a:gd name="connsiteY1" fmla="*/ 192338 h 192338"/>
                  <a:gd name="connsiteX2" fmla="*/ 156345 w 734989"/>
                  <a:gd name="connsiteY2" fmla="*/ 0 h 192338"/>
                  <a:gd name="connsiteX3" fmla="*/ 734989 w 734989"/>
                  <a:gd name="connsiteY3" fmla="*/ 38033 h 192338"/>
                  <a:gd name="connsiteX0" fmla="*/ 723083 w 723083"/>
                  <a:gd name="connsiteY0" fmla="*/ 40415 h 192338"/>
                  <a:gd name="connsiteX1" fmla="*/ 0 w 723083"/>
                  <a:gd name="connsiteY1" fmla="*/ 192338 h 192338"/>
                  <a:gd name="connsiteX2" fmla="*/ 156345 w 723083"/>
                  <a:gd name="connsiteY2" fmla="*/ 0 h 192338"/>
                  <a:gd name="connsiteX3" fmla="*/ 723083 w 723083"/>
                  <a:gd name="connsiteY3" fmla="*/ 40415 h 192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083" h="192338">
                    <a:moveTo>
                      <a:pt x="723083" y="40415"/>
                    </a:moveTo>
                    <a:lnTo>
                      <a:pt x="0" y="192338"/>
                    </a:lnTo>
                    <a:lnTo>
                      <a:pt x="156345" y="0"/>
                    </a:lnTo>
                    <a:lnTo>
                      <a:pt x="723083" y="40415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手繪多邊形 98"/>
              <p:cNvSpPr/>
              <p:nvPr/>
            </p:nvSpPr>
            <p:spPr>
              <a:xfrm>
                <a:off x="4393499" y="1801437"/>
                <a:ext cx="140663" cy="346075"/>
              </a:xfrm>
              <a:custGeom>
                <a:avLst/>
                <a:gdLst>
                  <a:gd name="connsiteX0" fmla="*/ 0 w 152400"/>
                  <a:gd name="connsiteY0" fmla="*/ 0 h 355600"/>
                  <a:gd name="connsiteX1" fmla="*/ 152400 w 152400"/>
                  <a:gd name="connsiteY1" fmla="*/ 196850 h 355600"/>
                  <a:gd name="connsiteX2" fmla="*/ 28575 w 152400"/>
                  <a:gd name="connsiteY2" fmla="*/ 355600 h 355600"/>
                  <a:gd name="connsiteX3" fmla="*/ 0 w 152400"/>
                  <a:gd name="connsiteY3" fmla="*/ 0 h 355600"/>
                  <a:gd name="connsiteX0" fmla="*/ 0 w 134222"/>
                  <a:gd name="connsiteY0" fmla="*/ 0 h 349250"/>
                  <a:gd name="connsiteX1" fmla="*/ 134222 w 134222"/>
                  <a:gd name="connsiteY1" fmla="*/ 190500 h 349250"/>
                  <a:gd name="connsiteX2" fmla="*/ 10397 w 134222"/>
                  <a:gd name="connsiteY2" fmla="*/ 349250 h 349250"/>
                  <a:gd name="connsiteX3" fmla="*/ 0 w 134222"/>
                  <a:gd name="connsiteY3" fmla="*/ 0 h 349250"/>
                  <a:gd name="connsiteX0" fmla="*/ 0 w 134222"/>
                  <a:gd name="connsiteY0" fmla="*/ 0 h 346075"/>
                  <a:gd name="connsiteX1" fmla="*/ 134222 w 134222"/>
                  <a:gd name="connsiteY1" fmla="*/ 190500 h 346075"/>
                  <a:gd name="connsiteX2" fmla="*/ 19486 w 134222"/>
                  <a:gd name="connsiteY2" fmla="*/ 346075 h 346075"/>
                  <a:gd name="connsiteX3" fmla="*/ 0 w 134222"/>
                  <a:gd name="connsiteY3" fmla="*/ 0 h 34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22" h="346075">
                    <a:moveTo>
                      <a:pt x="0" y="0"/>
                    </a:moveTo>
                    <a:lnTo>
                      <a:pt x="134222" y="190500"/>
                    </a:lnTo>
                    <a:lnTo>
                      <a:pt x="19486" y="34607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手繪多邊形 99"/>
              <p:cNvSpPr/>
              <p:nvPr/>
            </p:nvSpPr>
            <p:spPr>
              <a:xfrm>
                <a:off x="5622712" y="1302962"/>
                <a:ext cx="360362" cy="218281"/>
              </a:xfrm>
              <a:custGeom>
                <a:avLst/>
                <a:gdLst>
                  <a:gd name="connsiteX0" fmla="*/ 374650 w 374650"/>
                  <a:gd name="connsiteY0" fmla="*/ 254000 h 254000"/>
                  <a:gd name="connsiteX1" fmla="*/ 298450 w 374650"/>
                  <a:gd name="connsiteY1" fmla="*/ 0 h 254000"/>
                  <a:gd name="connsiteX2" fmla="*/ 0 w 374650"/>
                  <a:gd name="connsiteY2" fmla="*/ 31750 h 254000"/>
                  <a:gd name="connsiteX3" fmla="*/ 374650 w 374650"/>
                  <a:gd name="connsiteY3" fmla="*/ 254000 h 254000"/>
                  <a:gd name="connsiteX0" fmla="*/ 357981 w 357981"/>
                  <a:gd name="connsiteY0" fmla="*/ 254000 h 254000"/>
                  <a:gd name="connsiteX1" fmla="*/ 281781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57981 w 357981"/>
                  <a:gd name="connsiteY0" fmla="*/ 254000 h 254000"/>
                  <a:gd name="connsiteX1" fmla="*/ 293687 w 357981"/>
                  <a:gd name="connsiteY1" fmla="*/ 0 h 254000"/>
                  <a:gd name="connsiteX2" fmla="*/ 0 w 357981"/>
                  <a:gd name="connsiteY2" fmla="*/ 43656 h 254000"/>
                  <a:gd name="connsiteX3" fmla="*/ 357981 w 357981"/>
                  <a:gd name="connsiteY3" fmla="*/ 254000 h 254000"/>
                  <a:gd name="connsiteX0" fmla="*/ 369887 w 369887"/>
                  <a:gd name="connsiteY0" fmla="*/ 230188 h 230188"/>
                  <a:gd name="connsiteX1" fmla="*/ 293687 w 369887"/>
                  <a:gd name="connsiteY1" fmla="*/ 0 h 230188"/>
                  <a:gd name="connsiteX2" fmla="*/ 0 w 369887"/>
                  <a:gd name="connsiteY2" fmla="*/ 43656 h 230188"/>
                  <a:gd name="connsiteX3" fmla="*/ 369887 w 369887"/>
                  <a:gd name="connsiteY3" fmla="*/ 230188 h 230188"/>
                  <a:gd name="connsiteX0" fmla="*/ 355600 w 355600"/>
                  <a:gd name="connsiteY0" fmla="*/ 227807 h 227807"/>
                  <a:gd name="connsiteX1" fmla="*/ 293687 w 355600"/>
                  <a:gd name="connsiteY1" fmla="*/ 0 h 227807"/>
                  <a:gd name="connsiteX2" fmla="*/ 0 w 355600"/>
                  <a:gd name="connsiteY2" fmla="*/ 43656 h 227807"/>
                  <a:gd name="connsiteX3" fmla="*/ 355600 w 355600"/>
                  <a:gd name="connsiteY3" fmla="*/ 227807 h 227807"/>
                  <a:gd name="connsiteX0" fmla="*/ 350837 w 350837"/>
                  <a:gd name="connsiteY0" fmla="*/ 227807 h 227807"/>
                  <a:gd name="connsiteX1" fmla="*/ 293687 w 350837"/>
                  <a:gd name="connsiteY1" fmla="*/ 0 h 227807"/>
                  <a:gd name="connsiteX2" fmla="*/ 0 w 350837"/>
                  <a:gd name="connsiteY2" fmla="*/ 43656 h 227807"/>
                  <a:gd name="connsiteX3" fmla="*/ 350837 w 350837"/>
                  <a:gd name="connsiteY3" fmla="*/ 227807 h 227807"/>
                  <a:gd name="connsiteX0" fmla="*/ 360362 w 360362"/>
                  <a:gd name="connsiteY0" fmla="*/ 218282 h 218282"/>
                  <a:gd name="connsiteX1" fmla="*/ 293687 w 360362"/>
                  <a:gd name="connsiteY1" fmla="*/ 0 h 218282"/>
                  <a:gd name="connsiteX2" fmla="*/ 0 w 360362"/>
                  <a:gd name="connsiteY2" fmla="*/ 43656 h 218282"/>
                  <a:gd name="connsiteX3" fmla="*/ 360362 w 360362"/>
                  <a:gd name="connsiteY3" fmla="*/ 218282 h 218282"/>
                  <a:gd name="connsiteX0" fmla="*/ 360362 w 360362"/>
                  <a:gd name="connsiteY0" fmla="*/ 220663 h 220663"/>
                  <a:gd name="connsiteX1" fmla="*/ 286543 w 360362"/>
                  <a:gd name="connsiteY1" fmla="*/ 0 h 220663"/>
                  <a:gd name="connsiteX2" fmla="*/ 0 w 360362"/>
                  <a:gd name="connsiteY2" fmla="*/ 46037 h 220663"/>
                  <a:gd name="connsiteX3" fmla="*/ 360362 w 360362"/>
                  <a:gd name="connsiteY3" fmla="*/ 220663 h 220663"/>
                  <a:gd name="connsiteX0" fmla="*/ 360362 w 360362"/>
                  <a:gd name="connsiteY0" fmla="*/ 225425 h 225425"/>
                  <a:gd name="connsiteX1" fmla="*/ 288924 w 360362"/>
                  <a:gd name="connsiteY1" fmla="*/ 0 h 225425"/>
                  <a:gd name="connsiteX2" fmla="*/ 0 w 360362"/>
                  <a:gd name="connsiteY2" fmla="*/ 50799 h 225425"/>
                  <a:gd name="connsiteX3" fmla="*/ 360362 w 360362"/>
                  <a:gd name="connsiteY3" fmla="*/ 225425 h 225425"/>
                  <a:gd name="connsiteX0" fmla="*/ 360362 w 360362"/>
                  <a:gd name="connsiteY0" fmla="*/ 218281 h 218281"/>
                  <a:gd name="connsiteX1" fmla="*/ 288924 w 360362"/>
                  <a:gd name="connsiteY1" fmla="*/ 0 h 218281"/>
                  <a:gd name="connsiteX2" fmla="*/ 0 w 360362"/>
                  <a:gd name="connsiteY2" fmla="*/ 43655 h 218281"/>
                  <a:gd name="connsiteX3" fmla="*/ 360362 w 360362"/>
                  <a:gd name="connsiteY3" fmla="*/ 218281 h 21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62" h="218281">
                    <a:moveTo>
                      <a:pt x="360362" y="218281"/>
                    </a:moveTo>
                    <a:lnTo>
                      <a:pt x="288924" y="0"/>
                    </a:lnTo>
                    <a:lnTo>
                      <a:pt x="0" y="43655"/>
                    </a:lnTo>
                    <a:lnTo>
                      <a:pt x="360362" y="218281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手繪多邊形 100"/>
              <p:cNvSpPr/>
              <p:nvPr/>
            </p:nvSpPr>
            <p:spPr>
              <a:xfrm>
                <a:off x="5769556" y="1830808"/>
                <a:ext cx="261144" cy="471486"/>
              </a:xfrm>
              <a:custGeom>
                <a:avLst/>
                <a:gdLst>
                  <a:gd name="connsiteX0" fmla="*/ 0 w 292100"/>
                  <a:gd name="connsiteY0" fmla="*/ 495300 h 495300"/>
                  <a:gd name="connsiteX1" fmla="*/ 203200 w 292100"/>
                  <a:gd name="connsiteY1" fmla="*/ 0 h 495300"/>
                  <a:gd name="connsiteX2" fmla="*/ 292100 w 292100"/>
                  <a:gd name="connsiteY2" fmla="*/ 260350 h 495300"/>
                  <a:gd name="connsiteX3" fmla="*/ 0 w 292100"/>
                  <a:gd name="connsiteY3" fmla="*/ 495300 h 495300"/>
                  <a:gd name="connsiteX0" fmla="*/ 0 w 304006"/>
                  <a:gd name="connsiteY0" fmla="*/ 495300 h 495300"/>
                  <a:gd name="connsiteX1" fmla="*/ 203200 w 304006"/>
                  <a:gd name="connsiteY1" fmla="*/ 0 h 495300"/>
                  <a:gd name="connsiteX2" fmla="*/ 304006 w 304006"/>
                  <a:gd name="connsiteY2" fmla="*/ 196057 h 495300"/>
                  <a:gd name="connsiteX3" fmla="*/ 0 w 304006"/>
                  <a:gd name="connsiteY3" fmla="*/ 495300 h 495300"/>
                  <a:gd name="connsiteX0" fmla="*/ 0 w 304006"/>
                  <a:gd name="connsiteY0" fmla="*/ 507206 h 507206"/>
                  <a:gd name="connsiteX1" fmla="*/ 188912 w 304006"/>
                  <a:gd name="connsiteY1" fmla="*/ 0 h 507206"/>
                  <a:gd name="connsiteX2" fmla="*/ 304006 w 304006"/>
                  <a:gd name="connsiteY2" fmla="*/ 207963 h 507206"/>
                  <a:gd name="connsiteX3" fmla="*/ 0 w 304006"/>
                  <a:gd name="connsiteY3" fmla="*/ 507206 h 507206"/>
                  <a:gd name="connsiteX0" fmla="*/ 0 w 220662"/>
                  <a:gd name="connsiteY0" fmla="*/ 340518 h 340518"/>
                  <a:gd name="connsiteX1" fmla="*/ 105568 w 220662"/>
                  <a:gd name="connsiteY1" fmla="*/ 0 h 340518"/>
                  <a:gd name="connsiteX2" fmla="*/ 220662 w 220662"/>
                  <a:gd name="connsiteY2" fmla="*/ 207963 h 340518"/>
                  <a:gd name="connsiteX3" fmla="*/ 0 w 220662"/>
                  <a:gd name="connsiteY3" fmla="*/ 340518 h 340518"/>
                  <a:gd name="connsiteX0" fmla="*/ 0 w 258762"/>
                  <a:gd name="connsiteY0" fmla="*/ 476249 h 476249"/>
                  <a:gd name="connsiteX1" fmla="*/ 143668 w 258762"/>
                  <a:gd name="connsiteY1" fmla="*/ 0 h 476249"/>
                  <a:gd name="connsiteX2" fmla="*/ 258762 w 258762"/>
                  <a:gd name="connsiteY2" fmla="*/ 207963 h 476249"/>
                  <a:gd name="connsiteX3" fmla="*/ 0 w 258762"/>
                  <a:gd name="connsiteY3" fmla="*/ 476249 h 476249"/>
                  <a:gd name="connsiteX0" fmla="*/ 0 w 244475"/>
                  <a:gd name="connsiteY0" fmla="*/ 459581 h 459581"/>
                  <a:gd name="connsiteX1" fmla="*/ 129381 w 244475"/>
                  <a:gd name="connsiteY1" fmla="*/ 0 h 459581"/>
                  <a:gd name="connsiteX2" fmla="*/ 244475 w 244475"/>
                  <a:gd name="connsiteY2" fmla="*/ 207963 h 459581"/>
                  <a:gd name="connsiteX3" fmla="*/ 0 w 244475"/>
                  <a:gd name="connsiteY3" fmla="*/ 459581 h 459581"/>
                  <a:gd name="connsiteX0" fmla="*/ 0 w 268287"/>
                  <a:gd name="connsiteY0" fmla="*/ 483393 h 483393"/>
                  <a:gd name="connsiteX1" fmla="*/ 153193 w 268287"/>
                  <a:gd name="connsiteY1" fmla="*/ 0 h 483393"/>
                  <a:gd name="connsiteX2" fmla="*/ 268287 w 268287"/>
                  <a:gd name="connsiteY2" fmla="*/ 207963 h 483393"/>
                  <a:gd name="connsiteX3" fmla="*/ 0 w 268287"/>
                  <a:gd name="connsiteY3" fmla="*/ 483393 h 483393"/>
                  <a:gd name="connsiteX0" fmla="*/ 0 w 261144"/>
                  <a:gd name="connsiteY0" fmla="*/ 476249 h 476249"/>
                  <a:gd name="connsiteX1" fmla="*/ 146050 w 261144"/>
                  <a:gd name="connsiteY1" fmla="*/ 0 h 476249"/>
                  <a:gd name="connsiteX2" fmla="*/ 261144 w 261144"/>
                  <a:gd name="connsiteY2" fmla="*/ 207963 h 476249"/>
                  <a:gd name="connsiteX3" fmla="*/ 0 w 261144"/>
                  <a:gd name="connsiteY3" fmla="*/ 476249 h 476249"/>
                  <a:gd name="connsiteX0" fmla="*/ 0 w 254000"/>
                  <a:gd name="connsiteY0" fmla="*/ 469105 h 469105"/>
                  <a:gd name="connsiteX1" fmla="*/ 138906 w 254000"/>
                  <a:gd name="connsiteY1" fmla="*/ 0 h 469105"/>
                  <a:gd name="connsiteX2" fmla="*/ 254000 w 254000"/>
                  <a:gd name="connsiteY2" fmla="*/ 207963 h 469105"/>
                  <a:gd name="connsiteX3" fmla="*/ 0 w 254000"/>
                  <a:gd name="connsiteY3" fmla="*/ 469105 h 469105"/>
                  <a:gd name="connsiteX0" fmla="*/ 0 w 261144"/>
                  <a:gd name="connsiteY0" fmla="*/ 471486 h 471486"/>
                  <a:gd name="connsiteX1" fmla="*/ 146050 w 261144"/>
                  <a:gd name="connsiteY1" fmla="*/ 0 h 471486"/>
                  <a:gd name="connsiteX2" fmla="*/ 261144 w 261144"/>
                  <a:gd name="connsiteY2" fmla="*/ 207963 h 471486"/>
                  <a:gd name="connsiteX3" fmla="*/ 0 w 261144"/>
                  <a:gd name="connsiteY3" fmla="*/ 471486 h 47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144" h="471486">
                    <a:moveTo>
                      <a:pt x="0" y="471486"/>
                    </a:moveTo>
                    <a:lnTo>
                      <a:pt x="146050" y="0"/>
                    </a:lnTo>
                    <a:lnTo>
                      <a:pt x="261144" y="207963"/>
                    </a:lnTo>
                    <a:lnTo>
                      <a:pt x="0" y="471486"/>
                    </a:lnTo>
                    <a:close/>
                  </a:path>
                </a:pathLst>
              </a:custGeom>
              <a:grpFill/>
              <a:ln w="0">
                <a:solidFill>
                  <a:srgbClr val="A2E8D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手繪多邊形 101"/>
              <p:cNvSpPr/>
              <p:nvPr/>
            </p:nvSpPr>
            <p:spPr>
              <a:xfrm>
                <a:off x="5075525" y="1477704"/>
                <a:ext cx="319088" cy="446088"/>
              </a:xfrm>
              <a:custGeom>
                <a:avLst/>
                <a:gdLst>
                  <a:gd name="connsiteX0" fmla="*/ 133350 w 133350"/>
                  <a:gd name="connsiteY0" fmla="*/ 336550 h 584200"/>
                  <a:gd name="connsiteX1" fmla="*/ 0 w 133350"/>
                  <a:gd name="connsiteY1" fmla="*/ 0 h 584200"/>
                  <a:gd name="connsiteX2" fmla="*/ 19050 w 133350"/>
                  <a:gd name="connsiteY2" fmla="*/ 584200 h 584200"/>
                  <a:gd name="connsiteX3" fmla="*/ 133350 w 133350"/>
                  <a:gd name="connsiteY3" fmla="*/ 336550 h 584200"/>
                  <a:gd name="connsiteX0" fmla="*/ 188119 w 188119"/>
                  <a:gd name="connsiteY0" fmla="*/ 386557 h 584200"/>
                  <a:gd name="connsiteX1" fmla="*/ 0 w 188119"/>
                  <a:gd name="connsiteY1" fmla="*/ 0 h 584200"/>
                  <a:gd name="connsiteX2" fmla="*/ 19050 w 188119"/>
                  <a:gd name="connsiteY2" fmla="*/ 584200 h 584200"/>
                  <a:gd name="connsiteX3" fmla="*/ 188119 w 188119"/>
                  <a:gd name="connsiteY3" fmla="*/ 386557 h 584200"/>
                  <a:gd name="connsiteX0" fmla="*/ 209550 w 209550"/>
                  <a:gd name="connsiteY0" fmla="*/ 531813 h 584200"/>
                  <a:gd name="connsiteX1" fmla="*/ 0 w 209550"/>
                  <a:gd name="connsiteY1" fmla="*/ 0 h 584200"/>
                  <a:gd name="connsiteX2" fmla="*/ 19050 w 209550"/>
                  <a:gd name="connsiteY2" fmla="*/ 584200 h 584200"/>
                  <a:gd name="connsiteX3" fmla="*/ 209550 w 209550"/>
                  <a:gd name="connsiteY3" fmla="*/ 531813 h 584200"/>
                  <a:gd name="connsiteX0" fmla="*/ 209550 w 209550"/>
                  <a:gd name="connsiteY0" fmla="*/ 531813 h 712788"/>
                  <a:gd name="connsiteX1" fmla="*/ 0 w 209550"/>
                  <a:gd name="connsiteY1" fmla="*/ 0 h 712788"/>
                  <a:gd name="connsiteX2" fmla="*/ 61913 w 209550"/>
                  <a:gd name="connsiteY2" fmla="*/ 712788 h 712788"/>
                  <a:gd name="connsiteX3" fmla="*/ 209550 w 209550"/>
                  <a:gd name="connsiteY3" fmla="*/ 531813 h 712788"/>
                  <a:gd name="connsiteX0" fmla="*/ 319088 w 319088"/>
                  <a:gd name="connsiteY0" fmla="*/ 267494 h 448469"/>
                  <a:gd name="connsiteX1" fmla="*/ 0 w 319088"/>
                  <a:gd name="connsiteY1" fmla="*/ 0 h 448469"/>
                  <a:gd name="connsiteX2" fmla="*/ 171451 w 319088"/>
                  <a:gd name="connsiteY2" fmla="*/ 448469 h 448469"/>
                  <a:gd name="connsiteX3" fmla="*/ 319088 w 319088"/>
                  <a:gd name="connsiteY3" fmla="*/ 267494 h 448469"/>
                  <a:gd name="connsiteX0" fmla="*/ 319088 w 319088"/>
                  <a:gd name="connsiteY0" fmla="*/ 267494 h 446088"/>
                  <a:gd name="connsiteX1" fmla="*/ 0 w 319088"/>
                  <a:gd name="connsiteY1" fmla="*/ 0 h 446088"/>
                  <a:gd name="connsiteX2" fmla="*/ 166688 w 319088"/>
                  <a:gd name="connsiteY2" fmla="*/ 446088 h 446088"/>
                  <a:gd name="connsiteX3" fmla="*/ 319088 w 319088"/>
                  <a:gd name="connsiteY3" fmla="*/ 267494 h 446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088" h="446088">
                    <a:moveTo>
                      <a:pt x="319088" y="267494"/>
                    </a:moveTo>
                    <a:lnTo>
                      <a:pt x="0" y="0"/>
                    </a:lnTo>
                    <a:lnTo>
                      <a:pt x="166688" y="446088"/>
                    </a:lnTo>
                    <a:lnTo>
                      <a:pt x="319088" y="267494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手繪多邊形 102"/>
              <p:cNvSpPr/>
              <p:nvPr/>
            </p:nvSpPr>
            <p:spPr>
              <a:xfrm>
                <a:off x="6616047" y="1197981"/>
                <a:ext cx="358157" cy="465773"/>
              </a:xfrm>
              <a:custGeom>
                <a:avLst/>
                <a:gdLst>
                  <a:gd name="connsiteX0" fmla="*/ 0 w 335280"/>
                  <a:gd name="connsiteY0" fmla="*/ 198120 h 403860"/>
                  <a:gd name="connsiteX1" fmla="*/ 320040 w 335280"/>
                  <a:gd name="connsiteY1" fmla="*/ 403860 h 403860"/>
                  <a:gd name="connsiteX2" fmla="*/ 335280 w 335280"/>
                  <a:gd name="connsiteY2" fmla="*/ 0 h 403860"/>
                  <a:gd name="connsiteX3" fmla="*/ 0 w 335280"/>
                  <a:gd name="connsiteY3" fmla="*/ 198120 h 403860"/>
                  <a:gd name="connsiteX0" fmla="*/ 0 w 320992"/>
                  <a:gd name="connsiteY0" fmla="*/ 388620 h 594360"/>
                  <a:gd name="connsiteX1" fmla="*/ 320040 w 320992"/>
                  <a:gd name="connsiteY1" fmla="*/ 594360 h 594360"/>
                  <a:gd name="connsiteX2" fmla="*/ 320992 w 320992"/>
                  <a:gd name="connsiteY2" fmla="*/ 0 h 594360"/>
                  <a:gd name="connsiteX3" fmla="*/ 0 w 320992"/>
                  <a:gd name="connsiteY3" fmla="*/ 388620 h 594360"/>
                  <a:gd name="connsiteX0" fmla="*/ 0 w 354330"/>
                  <a:gd name="connsiteY0" fmla="*/ 298133 h 594360"/>
                  <a:gd name="connsiteX1" fmla="*/ 353378 w 354330"/>
                  <a:gd name="connsiteY1" fmla="*/ 594360 h 594360"/>
                  <a:gd name="connsiteX2" fmla="*/ 354330 w 354330"/>
                  <a:gd name="connsiteY2" fmla="*/ 0 h 594360"/>
                  <a:gd name="connsiteX3" fmla="*/ 0 w 354330"/>
                  <a:gd name="connsiteY3" fmla="*/ 298133 h 594360"/>
                  <a:gd name="connsiteX0" fmla="*/ 0 w 358157"/>
                  <a:gd name="connsiteY0" fmla="*/ 298133 h 465773"/>
                  <a:gd name="connsiteX1" fmla="*/ 358141 w 358157"/>
                  <a:gd name="connsiteY1" fmla="*/ 465773 h 465773"/>
                  <a:gd name="connsiteX2" fmla="*/ 354330 w 358157"/>
                  <a:gd name="connsiteY2" fmla="*/ 0 h 465773"/>
                  <a:gd name="connsiteX3" fmla="*/ 0 w 358157"/>
                  <a:gd name="connsiteY3" fmla="*/ 298133 h 465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57" h="465773">
                    <a:moveTo>
                      <a:pt x="0" y="298133"/>
                    </a:moveTo>
                    <a:lnTo>
                      <a:pt x="358141" y="465773"/>
                    </a:lnTo>
                    <a:cubicBezTo>
                      <a:pt x="358458" y="267653"/>
                      <a:pt x="354013" y="198120"/>
                      <a:pt x="354330" y="0"/>
                    </a:cubicBezTo>
                    <a:lnTo>
                      <a:pt x="0" y="298133"/>
                    </a:lnTo>
                    <a:close/>
                  </a:path>
                </a:pathLst>
              </a:custGeom>
              <a:grpFill/>
              <a:ln w="0">
                <a:solidFill>
                  <a:srgbClr val="27C0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手繪多邊形 103"/>
              <p:cNvSpPr/>
              <p:nvPr/>
            </p:nvSpPr>
            <p:spPr>
              <a:xfrm>
                <a:off x="6409355" y="1895778"/>
                <a:ext cx="240030" cy="406717"/>
              </a:xfrm>
              <a:custGeom>
                <a:avLst/>
                <a:gdLst>
                  <a:gd name="connsiteX0" fmla="*/ 0 w 182880"/>
                  <a:gd name="connsiteY0" fmla="*/ 0 h 449580"/>
                  <a:gd name="connsiteX1" fmla="*/ 182880 w 182880"/>
                  <a:gd name="connsiteY1" fmla="*/ 228600 h 449580"/>
                  <a:gd name="connsiteX2" fmla="*/ 45720 w 182880"/>
                  <a:gd name="connsiteY2" fmla="*/ 449580 h 449580"/>
                  <a:gd name="connsiteX3" fmla="*/ 0 w 182880"/>
                  <a:gd name="connsiteY3" fmla="*/ 0 h 449580"/>
                  <a:gd name="connsiteX0" fmla="*/ 140017 w 322897"/>
                  <a:gd name="connsiteY0" fmla="*/ 0 h 640080"/>
                  <a:gd name="connsiteX1" fmla="*/ 322897 w 322897"/>
                  <a:gd name="connsiteY1" fmla="*/ 228600 h 640080"/>
                  <a:gd name="connsiteX2" fmla="*/ 0 w 322897"/>
                  <a:gd name="connsiteY2" fmla="*/ 640080 h 640080"/>
                  <a:gd name="connsiteX3" fmla="*/ 140017 w 322897"/>
                  <a:gd name="connsiteY3" fmla="*/ 0 h 640080"/>
                  <a:gd name="connsiteX0" fmla="*/ 130492 w 313372"/>
                  <a:gd name="connsiteY0" fmla="*/ 0 h 649605"/>
                  <a:gd name="connsiteX1" fmla="*/ 313372 w 313372"/>
                  <a:gd name="connsiteY1" fmla="*/ 228600 h 649605"/>
                  <a:gd name="connsiteX2" fmla="*/ 0 w 313372"/>
                  <a:gd name="connsiteY2" fmla="*/ 649605 h 649605"/>
                  <a:gd name="connsiteX3" fmla="*/ 130492 w 313372"/>
                  <a:gd name="connsiteY3" fmla="*/ 0 h 649605"/>
                  <a:gd name="connsiteX0" fmla="*/ 0 w 373380"/>
                  <a:gd name="connsiteY0" fmla="*/ 0 h 435292"/>
                  <a:gd name="connsiteX1" fmla="*/ 373380 w 373380"/>
                  <a:gd name="connsiteY1" fmla="*/ 14287 h 435292"/>
                  <a:gd name="connsiteX2" fmla="*/ 60008 w 373380"/>
                  <a:gd name="connsiteY2" fmla="*/ 435292 h 435292"/>
                  <a:gd name="connsiteX3" fmla="*/ 0 w 373380"/>
                  <a:gd name="connsiteY3" fmla="*/ 0 h 435292"/>
                  <a:gd name="connsiteX0" fmla="*/ 0 w 197168"/>
                  <a:gd name="connsiteY0" fmla="*/ 0 h 435292"/>
                  <a:gd name="connsiteX1" fmla="*/ 197168 w 197168"/>
                  <a:gd name="connsiteY1" fmla="*/ 190500 h 435292"/>
                  <a:gd name="connsiteX2" fmla="*/ 60008 w 197168"/>
                  <a:gd name="connsiteY2" fmla="*/ 435292 h 435292"/>
                  <a:gd name="connsiteX3" fmla="*/ 0 w 197168"/>
                  <a:gd name="connsiteY3" fmla="*/ 0 h 435292"/>
                  <a:gd name="connsiteX0" fmla="*/ 0 w 249555"/>
                  <a:gd name="connsiteY0" fmla="*/ 0 h 435292"/>
                  <a:gd name="connsiteX1" fmla="*/ 249555 w 249555"/>
                  <a:gd name="connsiteY1" fmla="*/ 190500 h 435292"/>
                  <a:gd name="connsiteX2" fmla="*/ 60008 w 249555"/>
                  <a:gd name="connsiteY2" fmla="*/ 435292 h 435292"/>
                  <a:gd name="connsiteX3" fmla="*/ 0 w 249555"/>
                  <a:gd name="connsiteY3" fmla="*/ 0 h 435292"/>
                  <a:gd name="connsiteX0" fmla="*/ 0 w 173355"/>
                  <a:gd name="connsiteY0" fmla="*/ 0 h 435292"/>
                  <a:gd name="connsiteX1" fmla="*/ 173355 w 173355"/>
                  <a:gd name="connsiteY1" fmla="*/ 123825 h 435292"/>
                  <a:gd name="connsiteX2" fmla="*/ 60008 w 173355"/>
                  <a:gd name="connsiteY2" fmla="*/ 435292 h 435292"/>
                  <a:gd name="connsiteX3" fmla="*/ 0 w 173355"/>
                  <a:gd name="connsiteY3" fmla="*/ 0 h 435292"/>
                  <a:gd name="connsiteX0" fmla="*/ 0 w 240030"/>
                  <a:gd name="connsiteY0" fmla="*/ 0 h 435292"/>
                  <a:gd name="connsiteX1" fmla="*/ 240030 w 240030"/>
                  <a:gd name="connsiteY1" fmla="*/ 176212 h 435292"/>
                  <a:gd name="connsiteX2" fmla="*/ 60008 w 240030"/>
                  <a:gd name="connsiteY2" fmla="*/ 435292 h 435292"/>
                  <a:gd name="connsiteX3" fmla="*/ 0 w 240030"/>
                  <a:gd name="connsiteY3" fmla="*/ 0 h 435292"/>
                  <a:gd name="connsiteX0" fmla="*/ 0 w 240030"/>
                  <a:gd name="connsiteY0" fmla="*/ 0 h 406717"/>
                  <a:gd name="connsiteX1" fmla="*/ 240030 w 240030"/>
                  <a:gd name="connsiteY1" fmla="*/ 176212 h 406717"/>
                  <a:gd name="connsiteX2" fmla="*/ 64771 w 240030"/>
                  <a:gd name="connsiteY2" fmla="*/ 406717 h 406717"/>
                  <a:gd name="connsiteX3" fmla="*/ 0 w 240030"/>
                  <a:gd name="connsiteY3" fmla="*/ 0 h 40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030" h="406717">
                    <a:moveTo>
                      <a:pt x="0" y="0"/>
                    </a:moveTo>
                    <a:lnTo>
                      <a:pt x="240030" y="176212"/>
                    </a:lnTo>
                    <a:lnTo>
                      <a:pt x="64771" y="40671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手繪多邊形 104"/>
              <p:cNvSpPr/>
              <p:nvPr/>
            </p:nvSpPr>
            <p:spPr>
              <a:xfrm>
                <a:off x="7534952" y="2141558"/>
                <a:ext cx="197546" cy="173990"/>
              </a:xfrm>
              <a:custGeom>
                <a:avLst/>
                <a:gdLst>
                  <a:gd name="connsiteX0" fmla="*/ 220980 w 220980"/>
                  <a:gd name="connsiteY0" fmla="*/ 0 h 358140"/>
                  <a:gd name="connsiteX1" fmla="*/ 0 w 220980"/>
                  <a:gd name="connsiteY1" fmla="*/ 358140 h 358140"/>
                  <a:gd name="connsiteX2" fmla="*/ 220980 w 220980"/>
                  <a:gd name="connsiteY2" fmla="*/ 358140 h 358140"/>
                  <a:gd name="connsiteX3" fmla="*/ 220980 w 220980"/>
                  <a:gd name="connsiteY3" fmla="*/ 0 h 358140"/>
                  <a:gd name="connsiteX0" fmla="*/ 347980 w 347980"/>
                  <a:gd name="connsiteY0" fmla="*/ 0 h 358140"/>
                  <a:gd name="connsiteX1" fmla="*/ 0 w 347980"/>
                  <a:gd name="connsiteY1" fmla="*/ 224790 h 358140"/>
                  <a:gd name="connsiteX2" fmla="*/ 347980 w 347980"/>
                  <a:gd name="connsiteY2" fmla="*/ 358140 h 358140"/>
                  <a:gd name="connsiteX3" fmla="*/ 347980 w 347980"/>
                  <a:gd name="connsiteY3" fmla="*/ 0 h 358140"/>
                  <a:gd name="connsiteX0" fmla="*/ 128905 w 347980"/>
                  <a:gd name="connsiteY0" fmla="*/ 0 h 307340"/>
                  <a:gd name="connsiteX1" fmla="*/ 0 w 347980"/>
                  <a:gd name="connsiteY1" fmla="*/ 173990 h 307340"/>
                  <a:gd name="connsiteX2" fmla="*/ 347980 w 347980"/>
                  <a:gd name="connsiteY2" fmla="*/ 307340 h 307340"/>
                  <a:gd name="connsiteX3" fmla="*/ 128905 w 347980"/>
                  <a:gd name="connsiteY3" fmla="*/ 0 h 307340"/>
                  <a:gd name="connsiteX0" fmla="*/ 128905 w 192405"/>
                  <a:gd name="connsiteY0" fmla="*/ 0 h 173990"/>
                  <a:gd name="connsiteX1" fmla="*/ 0 w 192405"/>
                  <a:gd name="connsiteY1" fmla="*/ 173990 h 173990"/>
                  <a:gd name="connsiteX2" fmla="*/ 192405 w 192405"/>
                  <a:gd name="connsiteY2" fmla="*/ 173990 h 173990"/>
                  <a:gd name="connsiteX3" fmla="*/ 128905 w 192405"/>
                  <a:gd name="connsiteY3" fmla="*/ 0 h 173990"/>
                  <a:gd name="connsiteX0" fmla="*/ 115316 w 178816"/>
                  <a:gd name="connsiteY0" fmla="*/ 0 h 173990"/>
                  <a:gd name="connsiteX1" fmla="*/ 0 w 178816"/>
                  <a:gd name="connsiteY1" fmla="*/ 169228 h 173990"/>
                  <a:gd name="connsiteX2" fmla="*/ 178816 w 178816"/>
                  <a:gd name="connsiteY2" fmla="*/ 173990 h 173990"/>
                  <a:gd name="connsiteX3" fmla="*/ 115316 w 178816"/>
                  <a:gd name="connsiteY3" fmla="*/ 0 h 173990"/>
                  <a:gd name="connsiteX0" fmla="*/ 124375 w 187875"/>
                  <a:gd name="connsiteY0" fmla="*/ 0 h 173990"/>
                  <a:gd name="connsiteX1" fmla="*/ 0 w 187875"/>
                  <a:gd name="connsiteY1" fmla="*/ 171609 h 173990"/>
                  <a:gd name="connsiteX2" fmla="*/ 187875 w 187875"/>
                  <a:gd name="connsiteY2" fmla="*/ 173990 h 173990"/>
                  <a:gd name="connsiteX3" fmla="*/ 124375 w 187875"/>
                  <a:gd name="connsiteY3" fmla="*/ 0 h 173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875" h="173990">
                    <a:moveTo>
                      <a:pt x="124375" y="0"/>
                    </a:moveTo>
                    <a:lnTo>
                      <a:pt x="0" y="171609"/>
                    </a:lnTo>
                    <a:lnTo>
                      <a:pt x="187875" y="173990"/>
                    </a:lnTo>
                    <a:lnTo>
                      <a:pt x="124375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手繪多邊形 105"/>
              <p:cNvSpPr/>
              <p:nvPr/>
            </p:nvSpPr>
            <p:spPr>
              <a:xfrm>
                <a:off x="7445438" y="1184614"/>
                <a:ext cx="355832" cy="279400"/>
              </a:xfrm>
              <a:custGeom>
                <a:avLst/>
                <a:gdLst>
                  <a:gd name="connsiteX0" fmla="*/ 0 w 342900"/>
                  <a:gd name="connsiteY0" fmla="*/ 7620 h 236220"/>
                  <a:gd name="connsiteX1" fmla="*/ 342900 w 342900"/>
                  <a:gd name="connsiteY1" fmla="*/ 0 h 236220"/>
                  <a:gd name="connsiteX2" fmla="*/ 213360 w 342900"/>
                  <a:gd name="connsiteY2" fmla="*/ 236220 h 236220"/>
                  <a:gd name="connsiteX3" fmla="*/ 0 w 342900"/>
                  <a:gd name="connsiteY3" fmla="*/ 7620 h 236220"/>
                  <a:gd name="connsiteX0" fmla="*/ 0 w 349250"/>
                  <a:gd name="connsiteY0" fmla="*/ 0 h 241300"/>
                  <a:gd name="connsiteX1" fmla="*/ 349250 w 349250"/>
                  <a:gd name="connsiteY1" fmla="*/ 5080 h 241300"/>
                  <a:gd name="connsiteX2" fmla="*/ 219710 w 349250"/>
                  <a:gd name="connsiteY2" fmla="*/ 241300 h 241300"/>
                  <a:gd name="connsiteX3" fmla="*/ 0 w 349250"/>
                  <a:gd name="connsiteY3" fmla="*/ 0 h 241300"/>
                  <a:gd name="connsiteX0" fmla="*/ 0 w 349250"/>
                  <a:gd name="connsiteY0" fmla="*/ 0 h 273050"/>
                  <a:gd name="connsiteX1" fmla="*/ 349250 w 349250"/>
                  <a:gd name="connsiteY1" fmla="*/ 5080 h 273050"/>
                  <a:gd name="connsiteX2" fmla="*/ 216535 w 349250"/>
                  <a:gd name="connsiteY2" fmla="*/ 273050 h 273050"/>
                  <a:gd name="connsiteX3" fmla="*/ 0 w 349250"/>
                  <a:gd name="connsiteY3" fmla="*/ 0 h 273050"/>
                  <a:gd name="connsiteX0" fmla="*/ 0 w 358775"/>
                  <a:gd name="connsiteY0" fmla="*/ 0 h 279400"/>
                  <a:gd name="connsiteX1" fmla="*/ 358775 w 358775"/>
                  <a:gd name="connsiteY1" fmla="*/ 11430 h 279400"/>
                  <a:gd name="connsiteX2" fmla="*/ 226060 w 358775"/>
                  <a:gd name="connsiteY2" fmla="*/ 279400 h 279400"/>
                  <a:gd name="connsiteX3" fmla="*/ 0 w 358775"/>
                  <a:gd name="connsiteY3" fmla="*/ 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279400">
                    <a:moveTo>
                      <a:pt x="0" y="0"/>
                    </a:moveTo>
                    <a:lnTo>
                      <a:pt x="358775" y="11430"/>
                    </a:lnTo>
                    <a:lnTo>
                      <a:pt x="226060" y="2794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手繪多邊形 106"/>
              <p:cNvSpPr/>
              <p:nvPr/>
            </p:nvSpPr>
            <p:spPr>
              <a:xfrm flipH="1">
                <a:off x="7677949" y="1772306"/>
                <a:ext cx="104175" cy="529590"/>
              </a:xfrm>
              <a:custGeom>
                <a:avLst/>
                <a:gdLst>
                  <a:gd name="connsiteX0" fmla="*/ 129540 w 129540"/>
                  <a:gd name="connsiteY0" fmla="*/ 0 h 396240"/>
                  <a:gd name="connsiteX1" fmla="*/ 0 w 129540"/>
                  <a:gd name="connsiteY1" fmla="*/ 396240 h 396240"/>
                  <a:gd name="connsiteX2" fmla="*/ 114300 w 129540"/>
                  <a:gd name="connsiteY2" fmla="*/ 274320 h 396240"/>
                  <a:gd name="connsiteX3" fmla="*/ 129540 w 129540"/>
                  <a:gd name="connsiteY3" fmla="*/ 0 h 396240"/>
                  <a:gd name="connsiteX0" fmla="*/ 129540 w 270999"/>
                  <a:gd name="connsiteY0" fmla="*/ 0 h 396240"/>
                  <a:gd name="connsiteX1" fmla="*/ 0 w 270999"/>
                  <a:gd name="connsiteY1" fmla="*/ 396240 h 396240"/>
                  <a:gd name="connsiteX2" fmla="*/ 270999 w 270999"/>
                  <a:gd name="connsiteY2" fmla="*/ 279082 h 396240"/>
                  <a:gd name="connsiteX3" fmla="*/ 129540 w 270999"/>
                  <a:gd name="connsiteY3" fmla="*/ 0 h 396240"/>
                  <a:gd name="connsiteX0" fmla="*/ 144049 w 270999"/>
                  <a:gd name="connsiteY0" fmla="*/ 0 h 505777"/>
                  <a:gd name="connsiteX1" fmla="*/ 0 w 270999"/>
                  <a:gd name="connsiteY1" fmla="*/ 505777 h 505777"/>
                  <a:gd name="connsiteX2" fmla="*/ 270999 w 270999"/>
                  <a:gd name="connsiteY2" fmla="*/ 388619 h 505777"/>
                  <a:gd name="connsiteX3" fmla="*/ 144049 w 270999"/>
                  <a:gd name="connsiteY3" fmla="*/ 0 h 505777"/>
                  <a:gd name="connsiteX0" fmla="*/ 0 w 126950"/>
                  <a:gd name="connsiteY0" fmla="*/ 0 h 546259"/>
                  <a:gd name="connsiteX1" fmla="*/ 53277 w 126950"/>
                  <a:gd name="connsiteY1" fmla="*/ 546259 h 546259"/>
                  <a:gd name="connsiteX2" fmla="*/ 126950 w 126950"/>
                  <a:gd name="connsiteY2" fmla="*/ 388619 h 546259"/>
                  <a:gd name="connsiteX3" fmla="*/ 0 w 126950"/>
                  <a:gd name="connsiteY3" fmla="*/ 0 h 546259"/>
                  <a:gd name="connsiteX0" fmla="*/ 0 w 126950"/>
                  <a:gd name="connsiteY0" fmla="*/ 0 h 524828"/>
                  <a:gd name="connsiteX1" fmla="*/ 61982 w 126950"/>
                  <a:gd name="connsiteY1" fmla="*/ 524828 h 524828"/>
                  <a:gd name="connsiteX2" fmla="*/ 126950 w 126950"/>
                  <a:gd name="connsiteY2" fmla="*/ 388619 h 524828"/>
                  <a:gd name="connsiteX3" fmla="*/ 0 w 126950"/>
                  <a:gd name="connsiteY3" fmla="*/ 0 h 524828"/>
                  <a:gd name="connsiteX0" fmla="*/ 0 w 126950"/>
                  <a:gd name="connsiteY0" fmla="*/ 0 h 529590"/>
                  <a:gd name="connsiteX1" fmla="*/ 56177 w 126950"/>
                  <a:gd name="connsiteY1" fmla="*/ 529590 h 529590"/>
                  <a:gd name="connsiteX2" fmla="*/ 126950 w 126950"/>
                  <a:gd name="connsiteY2" fmla="*/ 388619 h 529590"/>
                  <a:gd name="connsiteX3" fmla="*/ 0 w 126950"/>
                  <a:gd name="connsiteY3" fmla="*/ 0 h 5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50" h="529590">
                    <a:moveTo>
                      <a:pt x="0" y="0"/>
                    </a:moveTo>
                    <a:lnTo>
                      <a:pt x="56177" y="529590"/>
                    </a:lnTo>
                    <a:lnTo>
                      <a:pt x="126950" y="3886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solidFill>
                  <a:srgbClr val="A2E8DE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手繪多邊形 107"/>
              <p:cNvSpPr/>
              <p:nvPr/>
            </p:nvSpPr>
            <p:spPr>
              <a:xfrm>
                <a:off x="8195356" y="1504019"/>
                <a:ext cx="203133" cy="278607"/>
              </a:xfrm>
              <a:custGeom>
                <a:avLst/>
                <a:gdLst>
                  <a:gd name="connsiteX0" fmla="*/ 19050 w 209550"/>
                  <a:gd name="connsiteY0" fmla="*/ 0 h 247650"/>
                  <a:gd name="connsiteX1" fmla="*/ 0 w 209550"/>
                  <a:gd name="connsiteY1" fmla="*/ 247650 h 247650"/>
                  <a:gd name="connsiteX2" fmla="*/ 209550 w 209550"/>
                  <a:gd name="connsiteY2" fmla="*/ 114300 h 247650"/>
                  <a:gd name="connsiteX3" fmla="*/ 19050 w 209550"/>
                  <a:gd name="connsiteY3" fmla="*/ 0 h 247650"/>
                  <a:gd name="connsiteX0" fmla="*/ 0 w 255269"/>
                  <a:gd name="connsiteY0" fmla="*/ 0 h 201931"/>
                  <a:gd name="connsiteX1" fmla="*/ 45719 w 255269"/>
                  <a:gd name="connsiteY1" fmla="*/ 201931 h 201931"/>
                  <a:gd name="connsiteX2" fmla="*/ 255269 w 255269"/>
                  <a:gd name="connsiteY2" fmla="*/ 68581 h 201931"/>
                  <a:gd name="connsiteX3" fmla="*/ 0 w 255269"/>
                  <a:gd name="connsiteY3" fmla="*/ 0 h 201931"/>
                  <a:gd name="connsiteX0" fmla="*/ 19051 w 209550"/>
                  <a:gd name="connsiteY0" fmla="*/ 0 h 278606"/>
                  <a:gd name="connsiteX1" fmla="*/ 0 w 209550"/>
                  <a:gd name="connsiteY1" fmla="*/ 278606 h 278606"/>
                  <a:gd name="connsiteX2" fmla="*/ 209550 w 209550"/>
                  <a:gd name="connsiteY2" fmla="*/ 145256 h 278606"/>
                  <a:gd name="connsiteX3" fmla="*/ 19051 w 209550"/>
                  <a:gd name="connsiteY3" fmla="*/ 0 h 278606"/>
                  <a:gd name="connsiteX0" fmla="*/ 19051 w 211931"/>
                  <a:gd name="connsiteY0" fmla="*/ 0 h 278606"/>
                  <a:gd name="connsiteX1" fmla="*/ 0 w 211931"/>
                  <a:gd name="connsiteY1" fmla="*/ 278606 h 278606"/>
                  <a:gd name="connsiteX2" fmla="*/ 211931 w 211931"/>
                  <a:gd name="connsiteY2" fmla="*/ 135731 h 278606"/>
                  <a:gd name="connsiteX3" fmla="*/ 19051 w 211931"/>
                  <a:gd name="connsiteY3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931" h="278606">
                    <a:moveTo>
                      <a:pt x="19051" y="0"/>
                    </a:moveTo>
                    <a:lnTo>
                      <a:pt x="0" y="278606"/>
                    </a:lnTo>
                    <a:lnTo>
                      <a:pt x="211931" y="135731"/>
                    </a:lnTo>
                    <a:lnTo>
                      <a:pt x="19051" y="0"/>
                    </a:lnTo>
                    <a:close/>
                  </a:path>
                </a:pathLst>
              </a:custGeom>
              <a:grpFill/>
              <a:ln w="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01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221</Words>
  <Application>Microsoft Office PowerPoint</Application>
  <PresentationFormat>寬螢幕</PresentationFormat>
  <Paragraphs>34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LIDAR</dc:title>
  <dc:creator>Windows 使用者</dc:creator>
  <cp:lastModifiedBy>User</cp:lastModifiedBy>
  <cp:revision>149</cp:revision>
  <dcterms:created xsi:type="dcterms:W3CDTF">2018-10-24T14:20:27Z</dcterms:created>
  <dcterms:modified xsi:type="dcterms:W3CDTF">2020-05-30T02:20:55Z</dcterms:modified>
</cp:coreProperties>
</file>