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-4098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C42BB-A0AD-49D0-BA4D-0C5BE3FD8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C51B10-5E61-4C3B-B969-4392EA65F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C2C8-B858-4686-9C51-6B9B15D9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3F75D7-2D19-4093-B7F1-32646DED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814F7-3A0F-4407-9D3B-63B8EFD4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5E6DC-4840-462C-8CC6-9DD2AC74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454037-48E7-4CAF-A49F-223E0EE2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D8FA3-DCE2-47A2-89BB-EC0E6F61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8A4973-7B8F-4BF9-AD61-6CF481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98B2FC-87B1-4DAB-B839-FA8C779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F58164-C988-4D92-95D9-015901C94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B338D9-A24C-4DD7-A174-7D78359F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FB8CD-182A-46BD-B643-F22906E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B415C3-3AFC-41AD-8B50-FCE3E6F0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7C25E-CE67-4BB0-BC4B-15B5122D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4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D7CBA-A90A-4040-B456-5BEEB396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461B58-2B09-4688-97B8-1966A49B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E7DAA8-AC60-4CE8-8F50-887B275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D71A5-78C4-42BA-8B9D-64255574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8DA59-A732-4631-86FD-A5F12C3B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4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14BBB-DCAB-4BD8-940D-202CD4A1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78560-4433-4E00-BC29-52AEFFD9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68CAD-D5F9-4AD0-9AF7-DE68F027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1BD7F3-F798-41AF-9EDB-E90E25E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E9D67-E2E2-4CA9-A138-DCDA56CB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6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B8BC7-8D46-49C3-8134-F897EA23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AACC2-6A7B-4322-A906-0E4982E57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CBF492-27BE-498D-88D7-7CB008277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06F44F-1531-4786-AC00-6F3BA69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1E4904-6445-40AD-A779-1FCACE3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56E239-5237-42D4-A187-42441222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4A2A8-A635-482F-9D53-B2E8392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6ECE03-293C-4E41-8CF3-B824361C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EC458E-0648-49B1-B4E6-D5DA7F7B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9FE36D-00E8-4973-992D-536040C60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94B990-FA32-493F-9A38-C193089E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E30375-DE79-414D-AE72-C67DFC48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256E65-B271-4526-8D6F-BD13E83A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D1C4B5-DA33-4FB6-A0FB-8B841539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99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0D445-6877-4265-938F-87B50948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BFADFB-F1D2-4AFA-A363-52CFA5E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7B9BF-2DE7-4991-980A-F9EBC5DE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ED3EDE-058D-4A84-A1A9-DF359AD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0D362C-F04D-4B0D-A3C2-A3C8D129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DE45E3-2D5F-4826-923B-CE1C58DC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EFF7DF-89E3-4212-BB7E-E63D0F2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24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65B6B-211E-4BA1-AC1D-07F7B125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0C894-1E6B-4FA1-889D-03D595C2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C7D42F-C4FA-4261-8600-FF45D600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102596-99AA-42C6-8F12-BF6D91D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EE2A9-7533-467C-9E50-795BA42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1CE7C5-E622-442B-871A-3ADFCD7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847A7-A20E-4BEC-8F39-01E58A8C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A838BE-2938-4CFA-A01D-DB647953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9B3C5A-36F4-48EB-984C-6797B296E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16DEE5-E1B5-4C85-84CD-FA75DBFD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A9F440-4A65-4A86-8F5F-218E2CC5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1550CD-8381-4D25-B6FB-349F97D9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C824C9-2C51-498A-8D83-155B45E3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4224-5AAC-4AC2-B996-FB0AC15D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22620-5A96-4C8C-8070-DA905198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989F-8C1D-4451-9907-BD1315A11053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D0B9E9-1E5D-4A8A-BD7C-0C0EBD17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65733-7B46-4419-A6F4-75E60329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898D-62C1-49CF-814C-15773E879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5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6D8DF4F5-FCF2-4CF7-8397-65B6DC2484E2}"/>
              </a:ext>
            </a:extLst>
          </p:cNvPr>
          <p:cNvSpPr/>
          <p:nvPr/>
        </p:nvSpPr>
        <p:spPr>
          <a:xfrm rot="1150638">
            <a:off x="6093865" y="2141032"/>
            <a:ext cx="1116210" cy="823886"/>
          </a:xfrm>
          <a:custGeom>
            <a:avLst/>
            <a:gdLst>
              <a:gd name="connsiteX0" fmla="*/ 449938 w 1116210"/>
              <a:gd name="connsiteY0" fmla="*/ 71512 h 823886"/>
              <a:gd name="connsiteX1" fmla="*/ 695234 w 1116210"/>
              <a:gd name="connsiteY1" fmla="*/ 210396 h 823886"/>
              <a:gd name="connsiteX2" fmla="*/ 720920 w 1116210"/>
              <a:gd name="connsiteY2" fmla="*/ 263334 h 823886"/>
              <a:gd name="connsiteX3" fmla="*/ 724603 w 1116210"/>
              <a:gd name="connsiteY3" fmla="*/ 227499 h 823886"/>
              <a:gd name="connsiteX4" fmla="*/ 873584 w 1116210"/>
              <a:gd name="connsiteY4" fmla="*/ 7044 h 823886"/>
              <a:gd name="connsiteX5" fmla="*/ 914280 w 1116210"/>
              <a:gd name="connsiteY5" fmla="*/ 0 h 823886"/>
              <a:gd name="connsiteX6" fmla="*/ 1116210 w 1116210"/>
              <a:gd name="connsiteY6" fmla="*/ 346710 h 823886"/>
              <a:gd name="connsiteX7" fmla="*/ 914280 w 1116210"/>
              <a:gd name="connsiteY7" fmla="*/ 693420 h 823886"/>
              <a:gd name="connsiteX8" fmla="*/ 801379 w 1116210"/>
              <a:gd name="connsiteY8" fmla="*/ 634207 h 823886"/>
              <a:gd name="connsiteX9" fmla="*/ 775305 w 1116210"/>
              <a:gd name="connsiteY9" fmla="*/ 597270 h 823886"/>
              <a:gd name="connsiteX10" fmla="*/ 764906 w 1116210"/>
              <a:gd name="connsiteY10" fmla="*/ 633438 h 823886"/>
              <a:gd name="connsiteX11" fmla="*/ 677721 w 1116210"/>
              <a:gd name="connsiteY11" fmla="*/ 726452 h 823886"/>
              <a:gd name="connsiteX12" fmla="*/ 594532 w 1116210"/>
              <a:gd name="connsiteY12" fmla="*/ 726538 h 823886"/>
              <a:gd name="connsiteX13" fmla="*/ 582256 w 1116210"/>
              <a:gd name="connsiteY13" fmla="*/ 721121 h 823886"/>
              <a:gd name="connsiteX14" fmla="*/ 577613 w 1116210"/>
              <a:gd name="connsiteY14" fmla="*/ 741670 h 823886"/>
              <a:gd name="connsiteX15" fmla="*/ 556362 w 1116210"/>
              <a:gd name="connsiteY15" fmla="*/ 777084 h 823886"/>
              <a:gd name="connsiteX16" fmla="*/ 161942 w 1116210"/>
              <a:gd name="connsiteY16" fmla="*/ 703488 h 823886"/>
              <a:gd name="connsiteX17" fmla="*/ 31341 w 1116210"/>
              <a:gd name="connsiteY17" fmla="*/ 324111 h 823886"/>
              <a:gd name="connsiteX18" fmla="*/ 103316 w 1116210"/>
              <a:gd name="connsiteY18" fmla="*/ 282398 h 823886"/>
              <a:gd name="connsiteX19" fmla="*/ 341768 w 1116210"/>
              <a:gd name="connsiteY19" fmla="*/ 337230 h 823886"/>
              <a:gd name="connsiteX20" fmla="*/ 345347 w 1116210"/>
              <a:gd name="connsiteY20" fmla="*/ 339807 h 823886"/>
              <a:gd name="connsiteX21" fmla="*/ 343761 w 1116210"/>
              <a:gd name="connsiteY21" fmla="*/ 332636 h 823886"/>
              <a:gd name="connsiteX22" fmla="*/ 449938 w 1116210"/>
              <a:gd name="connsiteY22" fmla="*/ 71512 h 8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16210" h="823886">
                <a:moveTo>
                  <a:pt x="449938" y="71512"/>
                </a:moveTo>
                <a:cubicBezTo>
                  <a:pt x="528939" y="44036"/>
                  <a:pt x="625403" y="102932"/>
                  <a:pt x="695234" y="210396"/>
                </a:cubicBezTo>
                <a:lnTo>
                  <a:pt x="720920" y="263334"/>
                </a:lnTo>
                <a:lnTo>
                  <a:pt x="724603" y="227499"/>
                </a:lnTo>
                <a:cubicBezTo>
                  <a:pt x="748384" y="115984"/>
                  <a:pt x="804572" y="31291"/>
                  <a:pt x="873584" y="7044"/>
                </a:cubicBezTo>
                <a:cubicBezTo>
                  <a:pt x="886729" y="2425"/>
                  <a:pt x="900339" y="0"/>
                  <a:pt x="914280" y="0"/>
                </a:cubicBezTo>
                <a:cubicBezTo>
                  <a:pt x="1025803" y="0"/>
                  <a:pt x="1116210" y="155227"/>
                  <a:pt x="1116210" y="346710"/>
                </a:cubicBezTo>
                <a:cubicBezTo>
                  <a:pt x="1116210" y="538193"/>
                  <a:pt x="1025803" y="693420"/>
                  <a:pt x="914280" y="693420"/>
                </a:cubicBezTo>
                <a:cubicBezTo>
                  <a:pt x="872459" y="693420"/>
                  <a:pt x="833607" y="671591"/>
                  <a:pt x="801379" y="634207"/>
                </a:cubicBezTo>
                <a:lnTo>
                  <a:pt x="775305" y="597270"/>
                </a:lnTo>
                <a:lnTo>
                  <a:pt x="764906" y="633438"/>
                </a:lnTo>
                <a:cubicBezTo>
                  <a:pt x="746747" y="679334"/>
                  <a:pt x="717221" y="712714"/>
                  <a:pt x="677721" y="726452"/>
                </a:cubicBezTo>
                <a:cubicBezTo>
                  <a:pt x="651388" y="735611"/>
                  <a:pt x="623114" y="735172"/>
                  <a:pt x="594532" y="726538"/>
                </a:cubicBezTo>
                <a:lnTo>
                  <a:pt x="582256" y="721121"/>
                </a:lnTo>
                <a:lnTo>
                  <a:pt x="577613" y="741670"/>
                </a:lnTo>
                <a:cubicBezTo>
                  <a:pt x="572523" y="754639"/>
                  <a:pt x="565469" y="766529"/>
                  <a:pt x="556362" y="777084"/>
                </a:cubicBezTo>
                <a:cubicBezTo>
                  <a:pt x="483510" y="861523"/>
                  <a:pt x="306923" y="828573"/>
                  <a:pt x="161942" y="703488"/>
                </a:cubicBezTo>
                <a:cubicBezTo>
                  <a:pt x="16962" y="578403"/>
                  <a:pt x="-41510" y="408550"/>
                  <a:pt x="31341" y="324111"/>
                </a:cubicBezTo>
                <a:cubicBezTo>
                  <a:pt x="49554" y="303001"/>
                  <a:pt x="74251" y="289228"/>
                  <a:pt x="103316" y="282398"/>
                </a:cubicBezTo>
                <a:cubicBezTo>
                  <a:pt x="168713" y="267028"/>
                  <a:pt x="256226" y="286804"/>
                  <a:pt x="341768" y="337230"/>
                </a:cubicBezTo>
                <a:lnTo>
                  <a:pt x="345347" y="339807"/>
                </a:lnTo>
                <a:lnTo>
                  <a:pt x="343761" y="332636"/>
                </a:lnTo>
                <a:cubicBezTo>
                  <a:pt x="331838" y="205032"/>
                  <a:pt x="370937" y="98988"/>
                  <a:pt x="449938" y="71512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45B1FE24-5731-4D98-A1CE-E8487E13B0F0}"/>
              </a:ext>
            </a:extLst>
          </p:cNvPr>
          <p:cNvSpPr/>
          <p:nvPr/>
        </p:nvSpPr>
        <p:spPr>
          <a:xfrm rot="16200000">
            <a:off x="5411153" y="3116579"/>
            <a:ext cx="744855" cy="62484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B604A1A-FAC7-46DC-97D8-DA0FD00BF5A8}"/>
              </a:ext>
            </a:extLst>
          </p:cNvPr>
          <p:cNvSpPr/>
          <p:nvPr/>
        </p:nvSpPr>
        <p:spPr>
          <a:xfrm flipH="1">
            <a:off x="5920937" y="2552976"/>
            <a:ext cx="3167719" cy="2554703"/>
          </a:xfrm>
          <a:custGeom>
            <a:avLst/>
            <a:gdLst>
              <a:gd name="connsiteX0" fmla="*/ 2395192 w 3167719"/>
              <a:gd name="connsiteY0" fmla="*/ 0 h 2554703"/>
              <a:gd name="connsiteX1" fmla="*/ 3019987 w 3167719"/>
              <a:gd name="connsiteY1" fmla="*/ 332201 h 2554703"/>
              <a:gd name="connsiteX2" fmla="*/ 3074832 w 3167719"/>
              <a:gd name="connsiteY2" fmla="*/ 433245 h 2554703"/>
              <a:gd name="connsiteX3" fmla="*/ 3096318 w 3167719"/>
              <a:gd name="connsiteY3" fmla="*/ 494261 h 2554703"/>
              <a:gd name="connsiteX4" fmla="*/ 3127051 w 3167719"/>
              <a:gd name="connsiteY4" fmla="*/ 607866 h 2554703"/>
              <a:gd name="connsiteX5" fmla="*/ 3146425 w 3167719"/>
              <a:gd name="connsiteY5" fmla="*/ 709032 h 2554703"/>
              <a:gd name="connsiteX6" fmla="*/ 3149420 w 3167719"/>
              <a:gd name="connsiteY6" fmla="*/ 724672 h 2554703"/>
              <a:gd name="connsiteX7" fmla="*/ 3167719 w 3167719"/>
              <a:gd name="connsiteY7" fmla="*/ 966534 h 2554703"/>
              <a:gd name="connsiteX8" fmla="*/ 1579550 w 3167719"/>
              <a:gd name="connsiteY8" fmla="*/ 2554703 h 2554703"/>
              <a:gd name="connsiteX9" fmla="*/ 23647 w 3167719"/>
              <a:gd name="connsiteY9" fmla="*/ 1286606 h 2554703"/>
              <a:gd name="connsiteX10" fmla="*/ 0 w 3167719"/>
              <a:gd name="connsiteY10" fmla="*/ 1131662 h 2554703"/>
              <a:gd name="connsiteX11" fmla="*/ 23109 w 3167719"/>
              <a:gd name="connsiteY11" fmla="*/ 1135189 h 2554703"/>
              <a:gd name="connsiteX12" fmla="*/ 217474 w 3167719"/>
              <a:gd name="connsiteY12" fmla="*/ 1145003 h 2554703"/>
              <a:gd name="connsiteX13" fmla="*/ 1654903 w 3167719"/>
              <a:gd name="connsiteY13" fmla="*/ 488070 h 2554703"/>
              <a:gd name="connsiteX14" fmla="*/ 1752133 w 3167719"/>
              <a:gd name="connsiteY14" fmla="*/ 365850 h 2554703"/>
              <a:gd name="connsiteX15" fmla="*/ 1754382 w 3167719"/>
              <a:gd name="connsiteY15" fmla="*/ 363023 h 2554703"/>
              <a:gd name="connsiteX16" fmla="*/ 1794052 w 3167719"/>
              <a:gd name="connsiteY16" fmla="*/ 303532 h 2554703"/>
              <a:gd name="connsiteX17" fmla="*/ 1862403 w 3167719"/>
              <a:gd name="connsiteY17" fmla="*/ 220688 h 2554703"/>
              <a:gd name="connsiteX18" fmla="*/ 2395192 w 3167719"/>
              <a:gd name="connsiteY18" fmla="*/ 0 h 255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67719" h="2554703">
                <a:moveTo>
                  <a:pt x="2395192" y="0"/>
                </a:moveTo>
                <a:cubicBezTo>
                  <a:pt x="2655276" y="0"/>
                  <a:pt x="2884582" y="131775"/>
                  <a:pt x="3019987" y="332201"/>
                </a:cubicBezTo>
                <a:lnTo>
                  <a:pt x="3074832" y="433245"/>
                </a:lnTo>
                <a:lnTo>
                  <a:pt x="3096318" y="494261"/>
                </a:lnTo>
                <a:cubicBezTo>
                  <a:pt x="3107919" y="531559"/>
                  <a:pt x="3118182" y="569446"/>
                  <a:pt x="3127051" y="607866"/>
                </a:cubicBezTo>
                <a:lnTo>
                  <a:pt x="3146425" y="709032"/>
                </a:lnTo>
                <a:lnTo>
                  <a:pt x="3149420" y="724672"/>
                </a:lnTo>
                <a:cubicBezTo>
                  <a:pt x="3161470" y="803534"/>
                  <a:pt x="3167719" y="884304"/>
                  <a:pt x="3167719" y="966534"/>
                </a:cubicBezTo>
                <a:cubicBezTo>
                  <a:pt x="3167719" y="1843656"/>
                  <a:pt x="2456672" y="2554703"/>
                  <a:pt x="1579550" y="2554703"/>
                </a:cubicBezTo>
                <a:cubicBezTo>
                  <a:pt x="812068" y="2554703"/>
                  <a:pt x="171738" y="2010308"/>
                  <a:pt x="23647" y="1286606"/>
                </a:cubicBezTo>
                <a:lnTo>
                  <a:pt x="0" y="1131662"/>
                </a:lnTo>
                <a:lnTo>
                  <a:pt x="23109" y="1135189"/>
                </a:lnTo>
                <a:cubicBezTo>
                  <a:pt x="87015" y="1141678"/>
                  <a:pt x="151856" y="1145003"/>
                  <a:pt x="217474" y="1145003"/>
                </a:cubicBezTo>
                <a:cubicBezTo>
                  <a:pt x="791631" y="1145003"/>
                  <a:pt x="1306338" y="890462"/>
                  <a:pt x="1654903" y="488070"/>
                </a:cubicBezTo>
                <a:lnTo>
                  <a:pt x="1752133" y="365850"/>
                </a:lnTo>
                <a:lnTo>
                  <a:pt x="1754382" y="363023"/>
                </a:lnTo>
                <a:lnTo>
                  <a:pt x="1794052" y="303532"/>
                </a:lnTo>
                <a:lnTo>
                  <a:pt x="1862403" y="220688"/>
                </a:lnTo>
                <a:cubicBezTo>
                  <a:pt x="1998756" y="84336"/>
                  <a:pt x="2187125" y="0"/>
                  <a:pt x="2395192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B8994427-52CD-40D2-9D51-0CE816FC7C25}"/>
              </a:ext>
            </a:extLst>
          </p:cNvPr>
          <p:cNvSpPr/>
          <p:nvPr/>
        </p:nvSpPr>
        <p:spPr>
          <a:xfrm>
            <a:off x="6363006" y="2980910"/>
            <a:ext cx="288964" cy="2889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F17A912-B566-447D-A9BB-8EFAE7E1AAE5}"/>
              </a:ext>
            </a:extLst>
          </p:cNvPr>
          <p:cNvSpPr txBox="1"/>
          <p:nvPr/>
        </p:nvSpPr>
        <p:spPr>
          <a:xfrm>
            <a:off x="6552820" y="3056571"/>
            <a:ext cx="15849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b="1" dirty="0">
                <a:ln w="12700">
                  <a:solidFill>
                    <a:schemeClr val="tx1"/>
                  </a:solidFill>
                </a:ln>
              </a:rPr>
              <a:t>SJ</a:t>
            </a:r>
            <a:endParaRPr lang="zh-TW" altLang="en-US" sz="13800" b="1" dirty="0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50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孝錚 沈</dc:creator>
  <cp:lastModifiedBy>孝錚 沈</cp:lastModifiedBy>
  <cp:revision>3</cp:revision>
  <dcterms:created xsi:type="dcterms:W3CDTF">2020-07-04T18:07:17Z</dcterms:created>
  <dcterms:modified xsi:type="dcterms:W3CDTF">2020-07-04T18:26:38Z</dcterms:modified>
</cp:coreProperties>
</file>