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33"/>
  </p:notesMasterIdLst>
  <p:sldIdLst>
    <p:sldId id="256" r:id="rId3"/>
    <p:sldId id="272" r:id="rId4"/>
    <p:sldId id="259" r:id="rId5"/>
    <p:sldId id="292" r:id="rId6"/>
    <p:sldId id="294" r:id="rId7"/>
    <p:sldId id="281" r:id="rId8"/>
    <p:sldId id="302" r:id="rId9"/>
    <p:sldId id="309" r:id="rId10"/>
    <p:sldId id="311" r:id="rId11"/>
    <p:sldId id="310" r:id="rId12"/>
    <p:sldId id="303" r:id="rId13"/>
    <p:sldId id="287" r:id="rId14"/>
    <p:sldId id="273" r:id="rId15"/>
    <p:sldId id="313" r:id="rId16"/>
    <p:sldId id="304" r:id="rId17"/>
    <p:sldId id="314" r:id="rId18"/>
    <p:sldId id="312" r:id="rId19"/>
    <p:sldId id="317" r:id="rId20"/>
    <p:sldId id="316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15" r:id="rId30"/>
    <p:sldId id="286" r:id="rId31"/>
    <p:sldId id="262" r:id="rId32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C6BE"/>
    <a:srgbClr val="FEDB69"/>
    <a:srgbClr val="CC4B4A"/>
    <a:srgbClr val="4E5261"/>
    <a:srgbClr val="3E43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2A14C1-1AD1-4DDC-A1AC-50700FF5DC31}" v="618" dt="2019-05-16T08:30:55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21" Type="http://schemas.openxmlformats.org/officeDocument/2006/relationships/slide" Target="slides/slide19.xml"/><Relationship Id="rId34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280734-6AE8-43DC-A98C-162AD334117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127D03C-5504-4BD4-A088-9118419BB326}">
      <dgm:prSet phldrT="[文本]"/>
      <dgm:spPr/>
      <dgm:t>
        <a:bodyPr/>
        <a:lstStyle/>
        <a:p>
          <a:r>
            <a:rPr lang="zh-CN" altLang="en-US" dirty="0"/>
            <a:t>资产管理系统</a:t>
          </a:r>
        </a:p>
      </dgm:t>
    </dgm:pt>
    <dgm:pt modelId="{01EF949E-6AC7-4D27-800D-AAE30045CEF8}" type="parTrans" cxnId="{7A72FD4B-5349-4ABB-BFE6-0E940DACCB4B}">
      <dgm:prSet/>
      <dgm:spPr/>
      <dgm:t>
        <a:bodyPr/>
        <a:lstStyle/>
        <a:p>
          <a:endParaRPr lang="zh-CN" altLang="en-US"/>
        </a:p>
      </dgm:t>
    </dgm:pt>
    <dgm:pt modelId="{499E71BD-0999-433B-926B-EFBED3B5970C}" type="sibTrans" cxnId="{7A72FD4B-5349-4ABB-BFE6-0E940DACCB4B}">
      <dgm:prSet/>
      <dgm:spPr/>
      <dgm:t>
        <a:bodyPr/>
        <a:lstStyle/>
        <a:p>
          <a:endParaRPr lang="zh-CN" altLang="en-US"/>
        </a:p>
      </dgm:t>
    </dgm:pt>
    <dgm:pt modelId="{4662ECAA-3E76-44E4-90AB-04D83AA52FEE}">
      <dgm:prSet phldrT="[文本]"/>
      <dgm:spPr/>
      <dgm:t>
        <a:bodyPr/>
        <a:lstStyle/>
        <a:p>
          <a:r>
            <a:rPr lang="zh-CN" altLang="en-US" dirty="0"/>
            <a:t>资产注册</a:t>
          </a:r>
        </a:p>
      </dgm:t>
    </dgm:pt>
    <dgm:pt modelId="{A576855E-C329-4FF2-87CD-FE519769B336}" type="parTrans" cxnId="{A849F1F8-E1C7-4984-9401-0E61348C4705}">
      <dgm:prSet/>
      <dgm:spPr/>
      <dgm:t>
        <a:bodyPr/>
        <a:lstStyle/>
        <a:p>
          <a:endParaRPr lang="zh-CN" altLang="en-US"/>
        </a:p>
      </dgm:t>
    </dgm:pt>
    <dgm:pt modelId="{A5BE2D53-A08F-4A6B-87D8-66F13FDC2F25}" type="sibTrans" cxnId="{A849F1F8-E1C7-4984-9401-0E61348C4705}">
      <dgm:prSet/>
      <dgm:spPr/>
      <dgm:t>
        <a:bodyPr/>
        <a:lstStyle/>
        <a:p>
          <a:endParaRPr lang="zh-CN" altLang="en-US"/>
        </a:p>
      </dgm:t>
    </dgm:pt>
    <dgm:pt modelId="{F1F81C65-D93C-4A47-9F2F-CAD130CBDD23}">
      <dgm:prSet phldrT="[文本]"/>
      <dgm:spPr/>
      <dgm:t>
        <a:bodyPr/>
        <a:lstStyle/>
        <a:p>
          <a:r>
            <a:rPr lang="zh-CN" altLang="en-US" dirty="0"/>
            <a:t>资产记录查询</a:t>
          </a:r>
        </a:p>
      </dgm:t>
    </dgm:pt>
    <dgm:pt modelId="{A3950B7A-F660-4520-A703-42621ACFB1C8}" type="parTrans" cxnId="{12D7D0C5-AD9A-4E73-9FFA-61A5FE771683}">
      <dgm:prSet/>
      <dgm:spPr/>
      <dgm:t>
        <a:bodyPr/>
        <a:lstStyle/>
        <a:p>
          <a:endParaRPr lang="zh-CN" altLang="en-US"/>
        </a:p>
      </dgm:t>
    </dgm:pt>
    <dgm:pt modelId="{FBC9D0CC-09F2-4FF3-AB67-6436A200B3E9}" type="sibTrans" cxnId="{12D7D0C5-AD9A-4E73-9FFA-61A5FE771683}">
      <dgm:prSet/>
      <dgm:spPr/>
      <dgm:t>
        <a:bodyPr/>
        <a:lstStyle/>
        <a:p>
          <a:endParaRPr lang="zh-CN" altLang="en-US"/>
        </a:p>
      </dgm:t>
    </dgm:pt>
    <dgm:pt modelId="{2E791934-6253-4A2A-BC81-367D06E97A2E}">
      <dgm:prSet phldrT="[文本]"/>
      <dgm:spPr/>
      <dgm:t>
        <a:bodyPr/>
        <a:lstStyle/>
        <a:p>
          <a:r>
            <a:rPr lang="zh-CN" altLang="en-US" dirty="0"/>
            <a:t>资产交易</a:t>
          </a:r>
        </a:p>
      </dgm:t>
    </dgm:pt>
    <dgm:pt modelId="{95CE1AF4-95FB-44E5-8FA3-8951E6110E1E}" type="parTrans" cxnId="{12E37706-E702-4B51-BF99-291D4ADBED19}">
      <dgm:prSet/>
      <dgm:spPr/>
      <dgm:t>
        <a:bodyPr/>
        <a:lstStyle/>
        <a:p>
          <a:endParaRPr lang="zh-CN" altLang="en-US"/>
        </a:p>
      </dgm:t>
    </dgm:pt>
    <dgm:pt modelId="{CDB124E9-0F23-4067-AD05-538DE115765C}" type="sibTrans" cxnId="{12E37706-E702-4B51-BF99-291D4ADBED19}">
      <dgm:prSet/>
      <dgm:spPr/>
      <dgm:t>
        <a:bodyPr/>
        <a:lstStyle/>
        <a:p>
          <a:endParaRPr lang="zh-CN" altLang="en-US"/>
        </a:p>
      </dgm:t>
    </dgm:pt>
    <dgm:pt modelId="{9B801791-3410-44D8-A360-3008E7747A7A}">
      <dgm:prSet/>
      <dgm:spPr/>
      <dgm:t>
        <a:bodyPr/>
        <a:lstStyle/>
        <a:p>
          <a:r>
            <a:rPr lang="zh-CN" altLang="en-US" dirty="0"/>
            <a:t>利润分配</a:t>
          </a:r>
        </a:p>
      </dgm:t>
    </dgm:pt>
    <dgm:pt modelId="{F32C682D-30FD-4BBF-BDB6-496EF3769A4E}" type="parTrans" cxnId="{E58B168A-30A5-4A91-A2E7-B168E5CCDFC6}">
      <dgm:prSet/>
      <dgm:spPr/>
      <dgm:t>
        <a:bodyPr/>
        <a:lstStyle/>
        <a:p>
          <a:endParaRPr lang="zh-CN" altLang="en-US"/>
        </a:p>
      </dgm:t>
    </dgm:pt>
    <dgm:pt modelId="{B29D819F-EF55-4B32-91DF-7FA6E5FA7FD6}" type="sibTrans" cxnId="{E58B168A-30A5-4A91-A2E7-B168E5CCDFC6}">
      <dgm:prSet/>
      <dgm:spPr/>
      <dgm:t>
        <a:bodyPr/>
        <a:lstStyle/>
        <a:p>
          <a:endParaRPr lang="zh-CN" altLang="en-US"/>
        </a:p>
      </dgm:t>
    </dgm:pt>
    <dgm:pt modelId="{A87A2472-097D-46C6-B38A-F657B7912422}" type="asst">
      <dgm:prSet/>
      <dgm:spPr/>
      <dgm:t>
        <a:bodyPr/>
        <a:lstStyle/>
        <a:p>
          <a:r>
            <a:rPr lang="zh-CN" altLang="en-US" dirty="0"/>
            <a:t>上链信息注册</a:t>
          </a:r>
        </a:p>
      </dgm:t>
    </dgm:pt>
    <dgm:pt modelId="{F9D9648E-D073-462E-A896-8F10C6B108E6}" type="parTrans" cxnId="{4174654A-48C0-4894-A6DE-B2EA66977BD8}">
      <dgm:prSet/>
      <dgm:spPr/>
      <dgm:t>
        <a:bodyPr/>
        <a:lstStyle/>
        <a:p>
          <a:endParaRPr lang="zh-CN" altLang="en-US"/>
        </a:p>
      </dgm:t>
    </dgm:pt>
    <dgm:pt modelId="{05B05895-FB5C-4276-9150-932566FC1D60}" type="sibTrans" cxnId="{4174654A-48C0-4894-A6DE-B2EA66977BD8}">
      <dgm:prSet/>
      <dgm:spPr/>
      <dgm:t>
        <a:bodyPr/>
        <a:lstStyle/>
        <a:p>
          <a:endParaRPr lang="zh-CN" altLang="en-US"/>
        </a:p>
      </dgm:t>
    </dgm:pt>
    <dgm:pt modelId="{9D46FA24-1D2F-4313-8A21-AC9DE99AE5EF}" type="asst">
      <dgm:prSet/>
      <dgm:spPr/>
      <dgm:t>
        <a:bodyPr/>
        <a:lstStyle/>
        <a:p>
          <a:r>
            <a:rPr lang="zh-CN" altLang="en-US" dirty="0"/>
            <a:t>文件后台上传</a:t>
          </a:r>
        </a:p>
      </dgm:t>
    </dgm:pt>
    <dgm:pt modelId="{48151DC2-2D78-49E0-96E3-C0F548B578D9}" type="parTrans" cxnId="{BC806052-04D6-4BD7-9959-0F0A60802542}">
      <dgm:prSet/>
      <dgm:spPr/>
      <dgm:t>
        <a:bodyPr/>
        <a:lstStyle/>
        <a:p>
          <a:endParaRPr lang="zh-CN" altLang="en-US"/>
        </a:p>
      </dgm:t>
    </dgm:pt>
    <dgm:pt modelId="{752F2BE7-5F07-427D-AA72-054343717F6F}" type="sibTrans" cxnId="{BC806052-04D6-4BD7-9959-0F0A60802542}">
      <dgm:prSet/>
      <dgm:spPr/>
      <dgm:t>
        <a:bodyPr/>
        <a:lstStyle/>
        <a:p>
          <a:endParaRPr lang="zh-CN" altLang="en-US"/>
        </a:p>
      </dgm:t>
    </dgm:pt>
    <dgm:pt modelId="{9B3BED06-B52F-4B5F-9116-650F8968001D}" type="asst">
      <dgm:prSet/>
      <dgm:spPr/>
      <dgm:t>
        <a:bodyPr/>
        <a:lstStyle/>
        <a:p>
          <a:r>
            <a:rPr lang="zh-CN" altLang="en-US" dirty="0"/>
            <a:t>股权交易</a:t>
          </a:r>
        </a:p>
      </dgm:t>
    </dgm:pt>
    <dgm:pt modelId="{D2F8AA2A-F429-457F-8135-054D536D5FCE}" type="parTrans" cxnId="{366BD6AD-756C-41CF-9505-9CBB1D7FFCEF}">
      <dgm:prSet/>
      <dgm:spPr/>
      <dgm:t>
        <a:bodyPr/>
        <a:lstStyle/>
        <a:p>
          <a:endParaRPr lang="zh-CN" altLang="en-US"/>
        </a:p>
      </dgm:t>
    </dgm:pt>
    <dgm:pt modelId="{2CFD819A-D34D-49A8-ADDB-EA3D0DB26C6E}" type="sibTrans" cxnId="{366BD6AD-756C-41CF-9505-9CBB1D7FFCEF}">
      <dgm:prSet/>
      <dgm:spPr/>
      <dgm:t>
        <a:bodyPr/>
        <a:lstStyle/>
        <a:p>
          <a:endParaRPr lang="zh-CN" altLang="en-US"/>
        </a:p>
      </dgm:t>
    </dgm:pt>
    <dgm:pt modelId="{3F4DBFED-6BCA-40F9-99BD-49E076F6BAE8}" type="asst">
      <dgm:prSet/>
      <dgm:spPr/>
      <dgm:t>
        <a:bodyPr/>
        <a:lstStyle/>
        <a:p>
          <a:r>
            <a:rPr lang="zh-CN" altLang="en-US" dirty="0"/>
            <a:t>访问授权</a:t>
          </a:r>
        </a:p>
      </dgm:t>
    </dgm:pt>
    <dgm:pt modelId="{038003DE-FC7B-4099-A3AA-CD3DFA8F77AB}" type="parTrans" cxnId="{18EC73A7-7DF8-4D5A-AC93-296B9532EA18}">
      <dgm:prSet/>
      <dgm:spPr/>
      <dgm:t>
        <a:bodyPr/>
        <a:lstStyle/>
        <a:p>
          <a:endParaRPr lang="zh-CN" altLang="en-US"/>
        </a:p>
      </dgm:t>
    </dgm:pt>
    <dgm:pt modelId="{A322C4AA-CAEF-45E6-BF8F-3B06AC20CE88}" type="sibTrans" cxnId="{18EC73A7-7DF8-4D5A-AC93-296B9532EA18}">
      <dgm:prSet/>
      <dgm:spPr/>
      <dgm:t>
        <a:bodyPr/>
        <a:lstStyle/>
        <a:p>
          <a:endParaRPr lang="zh-CN" altLang="en-US"/>
        </a:p>
      </dgm:t>
    </dgm:pt>
    <dgm:pt modelId="{2B080EB6-5721-4905-9731-85A3952AAC17}" type="pres">
      <dgm:prSet presAssocID="{C0280734-6AE8-43DC-A98C-162AD334117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F3F0EF2-B3C8-4533-BDAE-7EDA70F3187F}" type="pres">
      <dgm:prSet presAssocID="{8127D03C-5504-4BD4-A088-9118419BB326}" presName="hierRoot1" presStyleCnt="0">
        <dgm:presLayoutVars>
          <dgm:hierBranch val="init"/>
        </dgm:presLayoutVars>
      </dgm:prSet>
      <dgm:spPr/>
    </dgm:pt>
    <dgm:pt modelId="{C23C61BC-57AD-49CF-A64F-3681BB52104B}" type="pres">
      <dgm:prSet presAssocID="{8127D03C-5504-4BD4-A088-9118419BB326}" presName="rootComposite1" presStyleCnt="0"/>
      <dgm:spPr/>
    </dgm:pt>
    <dgm:pt modelId="{32A96362-06A3-47B1-9436-896048173236}" type="pres">
      <dgm:prSet presAssocID="{8127D03C-5504-4BD4-A088-9118419BB326}" presName="rootText1" presStyleLbl="node0" presStyleIdx="0" presStyleCnt="1" custLinFactNeighborX="-35436" custLinFactNeighborY="-35414">
        <dgm:presLayoutVars>
          <dgm:chPref val="3"/>
        </dgm:presLayoutVars>
      </dgm:prSet>
      <dgm:spPr/>
    </dgm:pt>
    <dgm:pt modelId="{05C9E20D-CAF7-432A-ABB0-DF14CBB3C23B}" type="pres">
      <dgm:prSet presAssocID="{8127D03C-5504-4BD4-A088-9118419BB326}" presName="rootConnector1" presStyleLbl="node1" presStyleIdx="0" presStyleCnt="0"/>
      <dgm:spPr/>
    </dgm:pt>
    <dgm:pt modelId="{30317BEE-2488-4626-A44E-5320318D63B6}" type="pres">
      <dgm:prSet presAssocID="{8127D03C-5504-4BD4-A088-9118419BB326}" presName="hierChild2" presStyleCnt="0"/>
      <dgm:spPr/>
    </dgm:pt>
    <dgm:pt modelId="{407F67E4-7B18-47A5-833B-722F8F45B609}" type="pres">
      <dgm:prSet presAssocID="{A576855E-C329-4FF2-87CD-FE519769B336}" presName="Name37" presStyleLbl="parChTrans1D2" presStyleIdx="0" presStyleCnt="4"/>
      <dgm:spPr/>
    </dgm:pt>
    <dgm:pt modelId="{4CD37368-77F0-40AC-9338-D118E911635A}" type="pres">
      <dgm:prSet presAssocID="{4662ECAA-3E76-44E4-90AB-04D83AA52FEE}" presName="hierRoot2" presStyleCnt="0">
        <dgm:presLayoutVars>
          <dgm:hierBranch val="init"/>
        </dgm:presLayoutVars>
      </dgm:prSet>
      <dgm:spPr/>
    </dgm:pt>
    <dgm:pt modelId="{67C50C42-E766-46A5-8942-2BD3F78E490F}" type="pres">
      <dgm:prSet presAssocID="{4662ECAA-3E76-44E4-90AB-04D83AA52FEE}" presName="rootComposite" presStyleCnt="0"/>
      <dgm:spPr/>
    </dgm:pt>
    <dgm:pt modelId="{D88DCF22-F3FC-4489-AD26-06986CA8BB81}" type="pres">
      <dgm:prSet presAssocID="{4662ECAA-3E76-44E4-90AB-04D83AA52FEE}" presName="rootText" presStyleLbl="node2" presStyleIdx="0" presStyleCnt="4">
        <dgm:presLayoutVars>
          <dgm:chPref val="3"/>
        </dgm:presLayoutVars>
      </dgm:prSet>
      <dgm:spPr/>
    </dgm:pt>
    <dgm:pt modelId="{2E283C5D-65D6-4661-81CD-27EC42FA366C}" type="pres">
      <dgm:prSet presAssocID="{4662ECAA-3E76-44E4-90AB-04D83AA52FEE}" presName="rootConnector" presStyleLbl="node2" presStyleIdx="0" presStyleCnt="4"/>
      <dgm:spPr/>
    </dgm:pt>
    <dgm:pt modelId="{F30A2832-F3C9-4FAF-8FFA-3CEB2D529D4A}" type="pres">
      <dgm:prSet presAssocID="{4662ECAA-3E76-44E4-90AB-04D83AA52FEE}" presName="hierChild4" presStyleCnt="0"/>
      <dgm:spPr/>
    </dgm:pt>
    <dgm:pt modelId="{C9A4B592-75C9-449B-A136-18CD3CA2E587}" type="pres">
      <dgm:prSet presAssocID="{4662ECAA-3E76-44E4-90AB-04D83AA52FEE}" presName="hierChild5" presStyleCnt="0"/>
      <dgm:spPr/>
    </dgm:pt>
    <dgm:pt modelId="{A045407D-419E-4112-9432-D2DA4F4D2DED}" type="pres">
      <dgm:prSet presAssocID="{F9D9648E-D073-462E-A896-8F10C6B108E6}" presName="Name111" presStyleLbl="parChTrans1D3" presStyleIdx="0" presStyleCnt="4"/>
      <dgm:spPr/>
    </dgm:pt>
    <dgm:pt modelId="{350532AF-75E0-47EB-9829-199B39D1C17C}" type="pres">
      <dgm:prSet presAssocID="{A87A2472-097D-46C6-B38A-F657B7912422}" presName="hierRoot3" presStyleCnt="0">
        <dgm:presLayoutVars>
          <dgm:hierBranch val="init"/>
        </dgm:presLayoutVars>
      </dgm:prSet>
      <dgm:spPr/>
    </dgm:pt>
    <dgm:pt modelId="{79195706-0D31-4E31-9A56-02A89F3B73A2}" type="pres">
      <dgm:prSet presAssocID="{A87A2472-097D-46C6-B38A-F657B7912422}" presName="rootComposite3" presStyleCnt="0"/>
      <dgm:spPr/>
    </dgm:pt>
    <dgm:pt modelId="{CAA1594D-775F-4FD3-AA2D-EB7C1D748D72}" type="pres">
      <dgm:prSet presAssocID="{A87A2472-097D-46C6-B38A-F657B7912422}" presName="rootText3" presStyleLbl="asst2" presStyleIdx="0" presStyleCnt="4">
        <dgm:presLayoutVars>
          <dgm:chPref val="3"/>
        </dgm:presLayoutVars>
      </dgm:prSet>
      <dgm:spPr/>
    </dgm:pt>
    <dgm:pt modelId="{40D28A35-987D-41E5-BBF6-5EE8760328EC}" type="pres">
      <dgm:prSet presAssocID="{A87A2472-097D-46C6-B38A-F657B7912422}" presName="rootConnector3" presStyleLbl="asst2" presStyleIdx="0" presStyleCnt="4"/>
      <dgm:spPr/>
    </dgm:pt>
    <dgm:pt modelId="{6E46A488-25D3-4528-B17F-9E701293A03C}" type="pres">
      <dgm:prSet presAssocID="{A87A2472-097D-46C6-B38A-F657B7912422}" presName="hierChild6" presStyleCnt="0"/>
      <dgm:spPr/>
    </dgm:pt>
    <dgm:pt modelId="{9A86C592-3E31-4742-AC71-5FC142E82B64}" type="pres">
      <dgm:prSet presAssocID="{A87A2472-097D-46C6-B38A-F657B7912422}" presName="hierChild7" presStyleCnt="0"/>
      <dgm:spPr/>
    </dgm:pt>
    <dgm:pt modelId="{9756A0C7-392F-42CA-8BD2-B8AFD490D2CB}" type="pres">
      <dgm:prSet presAssocID="{48151DC2-2D78-49E0-96E3-C0F548B578D9}" presName="Name111" presStyleLbl="parChTrans1D3" presStyleIdx="1" presStyleCnt="4"/>
      <dgm:spPr/>
    </dgm:pt>
    <dgm:pt modelId="{232BE212-5205-4CCA-940D-6276EF5F9257}" type="pres">
      <dgm:prSet presAssocID="{9D46FA24-1D2F-4313-8A21-AC9DE99AE5EF}" presName="hierRoot3" presStyleCnt="0">
        <dgm:presLayoutVars>
          <dgm:hierBranch val="init"/>
        </dgm:presLayoutVars>
      </dgm:prSet>
      <dgm:spPr/>
    </dgm:pt>
    <dgm:pt modelId="{03214230-2C37-43F3-9C06-CF6783B7C18E}" type="pres">
      <dgm:prSet presAssocID="{9D46FA24-1D2F-4313-8A21-AC9DE99AE5EF}" presName="rootComposite3" presStyleCnt="0"/>
      <dgm:spPr/>
    </dgm:pt>
    <dgm:pt modelId="{34BADE2E-0159-478A-9A46-868C9E2B5399}" type="pres">
      <dgm:prSet presAssocID="{9D46FA24-1D2F-4313-8A21-AC9DE99AE5EF}" presName="rootText3" presStyleLbl="asst2" presStyleIdx="1" presStyleCnt="4">
        <dgm:presLayoutVars>
          <dgm:chPref val="3"/>
        </dgm:presLayoutVars>
      </dgm:prSet>
      <dgm:spPr/>
    </dgm:pt>
    <dgm:pt modelId="{D3DC73F0-5E34-480E-926B-12D0D98A8BBA}" type="pres">
      <dgm:prSet presAssocID="{9D46FA24-1D2F-4313-8A21-AC9DE99AE5EF}" presName="rootConnector3" presStyleLbl="asst2" presStyleIdx="1" presStyleCnt="4"/>
      <dgm:spPr/>
    </dgm:pt>
    <dgm:pt modelId="{73B5373C-F6E0-43FA-82F0-F93F858877D7}" type="pres">
      <dgm:prSet presAssocID="{9D46FA24-1D2F-4313-8A21-AC9DE99AE5EF}" presName="hierChild6" presStyleCnt="0"/>
      <dgm:spPr/>
    </dgm:pt>
    <dgm:pt modelId="{879CEEF2-0849-49C4-84CF-3F52B597E31E}" type="pres">
      <dgm:prSet presAssocID="{9D46FA24-1D2F-4313-8A21-AC9DE99AE5EF}" presName="hierChild7" presStyleCnt="0"/>
      <dgm:spPr/>
    </dgm:pt>
    <dgm:pt modelId="{AA8025FC-1C47-4F81-9787-27219C6E5789}" type="pres">
      <dgm:prSet presAssocID="{A3950B7A-F660-4520-A703-42621ACFB1C8}" presName="Name37" presStyleLbl="parChTrans1D2" presStyleIdx="1" presStyleCnt="4"/>
      <dgm:spPr/>
    </dgm:pt>
    <dgm:pt modelId="{0177A8CC-67F0-4697-AA75-4708A20B9B3A}" type="pres">
      <dgm:prSet presAssocID="{F1F81C65-D93C-4A47-9F2F-CAD130CBDD23}" presName="hierRoot2" presStyleCnt="0">
        <dgm:presLayoutVars>
          <dgm:hierBranch val="init"/>
        </dgm:presLayoutVars>
      </dgm:prSet>
      <dgm:spPr/>
    </dgm:pt>
    <dgm:pt modelId="{6E1B1FBA-8CF8-4E50-A951-AC7B6A818202}" type="pres">
      <dgm:prSet presAssocID="{F1F81C65-D93C-4A47-9F2F-CAD130CBDD23}" presName="rootComposite" presStyleCnt="0"/>
      <dgm:spPr/>
    </dgm:pt>
    <dgm:pt modelId="{F04860AE-8850-42EC-9AD3-1B6E26268C10}" type="pres">
      <dgm:prSet presAssocID="{F1F81C65-D93C-4A47-9F2F-CAD130CBDD23}" presName="rootText" presStyleLbl="node2" presStyleIdx="1" presStyleCnt="4">
        <dgm:presLayoutVars>
          <dgm:chPref val="3"/>
        </dgm:presLayoutVars>
      </dgm:prSet>
      <dgm:spPr/>
    </dgm:pt>
    <dgm:pt modelId="{E68685BD-2646-4CDD-8498-9F130F9239A7}" type="pres">
      <dgm:prSet presAssocID="{F1F81C65-D93C-4A47-9F2F-CAD130CBDD23}" presName="rootConnector" presStyleLbl="node2" presStyleIdx="1" presStyleCnt="4"/>
      <dgm:spPr/>
    </dgm:pt>
    <dgm:pt modelId="{1AEA6DD3-288F-42B4-8436-3972CB8CE058}" type="pres">
      <dgm:prSet presAssocID="{F1F81C65-D93C-4A47-9F2F-CAD130CBDD23}" presName="hierChild4" presStyleCnt="0"/>
      <dgm:spPr/>
    </dgm:pt>
    <dgm:pt modelId="{40959E0B-972A-4830-AD37-60C19597BD87}" type="pres">
      <dgm:prSet presAssocID="{F1F81C65-D93C-4A47-9F2F-CAD130CBDD23}" presName="hierChild5" presStyleCnt="0"/>
      <dgm:spPr/>
    </dgm:pt>
    <dgm:pt modelId="{BB867684-E3D3-4499-B4E3-14AF06CEC453}" type="pres">
      <dgm:prSet presAssocID="{95CE1AF4-95FB-44E5-8FA3-8951E6110E1E}" presName="Name37" presStyleLbl="parChTrans1D2" presStyleIdx="2" presStyleCnt="4"/>
      <dgm:spPr/>
    </dgm:pt>
    <dgm:pt modelId="{99D7B035-B02B-41B4-97EE-C080F77EFC06}" type="pres">
      <dgm:prSet presAssocID="{2E791934-6253-4A2A-BC81-367D06E97A2E}" presName="hierRoot2" presStyleCnt="0">
        <dgm:presLayoutVars>
          <dgm:hierBranch val="init"/>
        </dgm:presLayoutVars>
      </dgm:prSet>
      <dgm:spPr/>
    </dgm:pt>
    <dgm:pt modelId="{5DA97111-DCE3-4DF9-B705-3932A7B4202B}" type="pres">
      <dgm:prSet presAssocID="{2E791934-6253-4A2A-BC81-367D06E97A2E}" presName="rootComposite" presStyleCnt="0"/>
      <dgm:spPr/>
    </dgm:pt>
    <dgm:pt modelId="{9DA80B23-4CEF-4844-8AFC-5DF290CA393D}" type="pres">
      <dgm:prSet presAssocID="{2E791934-6253-4A2A-BC81-367D06E97A2E}" presName="rootText" presStyleLbl="node2" presStyleIdx="2" presStyleCnt="4">
        <dgm:presLayoutVars>
          <dgm:chPref val="3"/>
        </dgm:presLayoutVars>
      </dgm:prSet>
      <dgm:spPr/>
    </dgm:pt>
    <dgm:pt modelId="{A4557DE1-84D6-4151-AEDF-2207165FE78E}" type="pres">
      <dgm:prSet presAssocID="{2E791934-6253-4A2A-BC81-367D06E97A2E}" presName="rootConnector" presStyleLbl="node2" presStyleIdx="2" presStyleCnt="4"/>
      <dgm:spPr/>
    </dgm:pt>
    <dgm:pt modelId="{F8F611FB-388D-477B-B404-2C87F05FFD77}" type="pres">
      <dgm:prSet presAssocID="{2E791934-6253-4A2A-BC81-367D06E97A2E}" presName="hierChild4" presStyleCnt="0"/>
      <dgm:spPr/>
    </dgm:pt>
    <dgm:pt modelId="{3D54B25D-4143-4023-A5EF-5B72888736EA}" type="pres">
      <dgm:prSet presAssocID="{2E791934-6253-4A2A-BC81-367D06E97A2E}" presName="hierChild5" presStyleCnt="0"/>
      <dgm:spPr/>
    </dgm:pt>
    <dgm:pt modelId="{F0E46CBB-CCFB-4558-AD20-3A8E83B2D03C}" type="pres">
      <dgm:prSet presAssocID="{D2F8AA2A-F429-457F-8135-054D536D5FCE}" presName="Name111" presStyleLbl="parChTrans1D3" presStyleIdx="2" presStyleCnt="4"/>
      <dgm:spPr/>
    </dgm:pt>
    <dgm:pt modelId="{18AC31E2-2B80-48BD-81CE-E7EED1982457}" type="pres">
      <dgm:prSet presAssocID="{9B3BED06-B52F-4B5F-9116-650F8968001D}" presName="hierRoot3" presStyleCnt="0">
        <dgm:presLayoutVars>
          <dgm:hierBranch val="init"/>
        </dgm:presLayoutVars>
      </dgm:prSet>
      <dgm:spPr/>
    </dgm:pt>
    <dgm:pt modelId="{967D8E58-FD7B-4B17-8F63-DDEB2B9B8B6B}" type="pres">
      <dgm:prSet presAssocID="{9B3BED06-B52F-4B5F-9116-650F8968001D}" presName="rootComposite3" presStyleCnt="0"/>
      <dgm:spPr/>
    </dgm:pt>
    <dgm:pt modelId="{ABAA10C8-591F-44DD-9C93-E9CBE0DC38DB}" type="pres">
      <dgm:prSet presAssocID="{9B3BED06-B52F-4B5F-9116-650F8968001D}" presName="rootText3" presStyleLbl="asst2" presStyleIdx="2" presStyleCnt="4">
        <dgm:presLayoutVars>
          <dgm:chPref val="3"/>
        </dgm:presLayoutVars>
      </dgm:prSet>
      <dgm:spPr/>
    </dgm:pt>
    <dgm:pt modelId="{4AD6F0EE-88B1-4634-8208-12DAFC733F9B}" type="pres">
      <dgm:prSet presAssocID="{9B3BED06-B52F-4B5F-9116-650F8968001D}" presName="rootConnector3" presStyleLbl="asst2" presStyleIdx="2" presStyleCnt="4"/>
      <dgm:spPr/>
    </dgm:pt>
    <dgm:pt modelId="{5890F634-0CE7-4590-A440-1E89FC8F8684}" type="pres">
      <dgm:prSet presAssocID="{9B3BED06-B52F-4B5F-9116-650F8968001D}" presName="hierChild6" presStyleCnt="0"/>
      <dgm:spPr/>
    </dgm:pt>
    <dgm:pt modelId="{C612AD68-61A7-4121-9F73-953B1F4B130E}" type="pres">
      <dgm:prSet presAssocID="{9B3BED06-B52F-4B5F-9116-650F8968001D}" presName="hierChild7" presStyleCnt="0"/>
      <dgm:spPr/>
    </dgm:pt>
    <dgm:pt modelId="{BAE53DAA-76E9-4377-885F-E7F1CE026985}" type="pres">
      <dgm:prSet presAssocID="{038003DE-FC7B-4099-A3AA-CD3DFA8F77AB}" presName="Name111" presStyleLbl="parChTrans1D3" presStyleIdx="3" presStyleCnt="4"/>
      <dgm:spPr/>
    </dgm:pt>
    <dgm:pt modelId="{6CF6EBBD-C5EF-4864-955B-F7FEDEBE4A83}" type="pres">
      <dgm:prSet presAssocID="{3F4DBFED-6BCA-40F9-99BD-49E076F6BAE8}" presName="hierRoot3" presStyleCnt="0">
        <dgm:presLayoutVars>
          <dgm:hierBranch val="init"/>
        </dgm:presLayoutVars>
      </dgm:prSet>
      <dgm:spPr/>
    </dgm:pt>
    <dgm:pt modelId="{22A47068-422A-4853-9B56-95EA466C48A4}" type="pres">
      <dgm:prSet presAssocID="{3F4DBFED-6BCA-40F9-99BD-49E076F6BAE8}" presName="rootComposite3" presStyleCnt="0"/>
      <dgm:spPr/>
    </dgm:pt>
    <dgm:pt modelId="{7FADEB6F-1026-416C-84D7-BA2D66BC7469}" type="pres">
      <dgm:prSet presAssocID="{3F4DBFED-6BCA-40F9-99BD-49E076F6BAE8}" presName="rootText3" presStyleLbl="asst2" presStyleIdx="3" presStyleCnt="4">
        <dgm:presLayoutVars>
          <dgm:chPref val="3"/>
        </dgm:presLayoutVars>
      </dgm:prSet>
      <dgm:spPr/>
    </dgm:pt>
    <dgm:pt modelId="{97EBB378-FCD3-4031-818C-5872C2E454D7}" type="pres">
      <dgm:prSet presAssocID="{3F4DBFED-6BCA-40F9-99BD-49E076F6BAE8}" presName="rootConnector3" presStyleLbl="asst2" presStyleIdx="3" presStyleCnt="4"/>
      <dgm:spPr/>
    </dgm:pt>
    <dgm:pt modelId="{431E6460-64D8-4B14-B11A-E2764866AD56}" type="pres">
      <dgm:prSet presAssocID="{3F4DBFED-6BCA-40F9-99BD-49E076F6BAE8}" presName="hierChild6" presStyleCnt="0"/>
      <dgm:spPr/>
    </dgm:pt>
    <dgm:pt modelId="{BAFC99C7-1200-4FEC-B9F2-1123F57C5465}" type="pres">
      <dgm:prSet presAssocID="{3F4DBFED-6BCA-40F9-99BD-49E076F6BAE8}" presName="hierChild7" presStyleCnt="0"/>
      <dgm:spPr/>
    </dgm:pt>
    <dgm:pt modelId="{CEA5173C-089A-4070-88D8-6E7B98E95B02}" type="pres">
      <dgm:prSet presAssocID="{F32C682D-30FD-4BBF-BDB6-496EF3769A4E}" presName="Name37" presStyleLbl="parChTrans1D2" presStyleIdx="3" presStyleCnt="4"/>
      <dgm:spPr/>
    </dgm:pt>
    <dgm:pt modelId="{4F83F632-D59E-4A3A-9E94-5B7B25118379}" type="pres">
      <dgm:prSet presAssocID="{9B801791-3410-44D8-A360-3008E7747A7A}" presName="hierRoot2" presStyleCnt="0">
        <dgm:presLayoutVars>
          <dgm:hierBranch val="init"/>
        </dgm:presLayoutVars>
      </dgm:prSet>
      <dgm:spPr/>
    </dgm:pt>
    <dgm:pt modelId="{D8DA265D-ED60-479C-95DB-ED43F26A891E}" type="pres">
      <dgm:prSet presAssocID="{9B801791-3410-44D8-A360-3008E7747A7A}" presName="rootComposite" presStyleCnt="0"/>
      <dgm:spPr/>
    </dgm:pt>
    <dgm:pt modelId="{E0EAA788-29F9-4662-BA1A-521309A31AC1}" type="pres">
      <dgm:prSet presAssocID="{9B801791-3410-44D8-A360-3008E7747A7A}" presName="rootText" presStyleLbl="node2" presStyleIdx="3" presStyleCnt="4">
        <dgm:presLayoutVars>
          <dgm:chPref val="3"/>
        </dgm:presLayoutVars>
      </dgm:prSet>
      <dgm:spPr/>
    </dgm:pt>
    <dgm:pt modelId="{8288CF6A-6B90-474F-80EB-8F1452364B9C}" type="pres">
      <dgm:prSet presAssocID="{9B801791-3410-44D8-A360-3008E7747A7A}" presName="rootConnector" presStyleLbl="node2" presStyleIdx="3" presStyleCnt="4"/>
      <dgm:spPr/>
    </dgm:pt>
    <dgm:pt modelId="{D8B24E02-0262-431F-8C20-38830C98432F}" type="pres">
      <dgm:prSet presAssocID="{9B801791-3410-44D8-A360-3008E7747A7A}" presName="hierChild4" presStyleCnt="0"/>
      <dgm:spPr/>
    </dgm:pt>
    <dgm:pt modelId="{AE21B2B0-E9E6-4305-A648-4F0FE0A1AC1A}" type="pres">
      <dgm:prSet presAssocID="{9B801791-3410-44D8-A360-3008E7747A7A}" presName="hierChild5" presStyleCnt="0"/>
      <dgm:spPr/>
    </dgm:pt>
    <dgm:pt modelId="{72046B34-1C0C-42DF-A00F-15B5EEA14039}" type="pres">
      <dgm:prSet presAssocID="{8127D03C-5504-4BD4-A088-9118419BB326}" presName="hierChild3" presStyleCnt="0"/>
      <dgm:spPr/>
    </dgm:pt>
  </dgm:ptLst>
  <dgm:cxnLst>
    <dgm:cxn modelId="{4A8E6404-FAD6-4146-AB27-C24FDA2E2A01}" type="presOf" srcId="{C0280734-6AE8-43DC-A98C-162AD3341172}" destId="{2B080EB6-5721-4905-9731-85A3952AAC17}" srcOrd="0" destOrd="0" presId="urn:microsoft.com/office/officeart/2005/8/layout/orgChart1"/>
    <dgm:cxn modelId="{12E37706-E702-4B51-BF99-291D4ADBED19}" srcId="{8127D03C-5504-4BD4-A088-9118419BB326}" destId="{2E791934-6253-4A2A-BC81-367D06E97A2E}" srcOrd="2" destOrd="0" parTransId="{95CE1AF4-95FB-44E5-8FA3-8951E6110E1E}" sibTransId="{CDB124E9-0F23-4067-AD05-538DE115765C}"/>
    <dgm:cxn modelId="{4F3FB822-A29A-4F15-A4FE-160769D58189}" type="presOf" srcId="{4662ECAA-3E76-44E4-90AB-04D83AA52FEE}" destId="{D88DCF22-F3FC-4489-AD26-06986CA8BB81}" srcOrd="0" destOrd="0" presId="urn:microsoft.com/office/officeart/2005/8/layout/orgChart1"/>
    <dgm:cxn modelId="{F422F927-8680-4187-8BDE-2017669E801E}" type="presOf" srcId="{F1F81C65-D93C-4A47-9F2F-CAD130CBDD23}" destId="{E68685BD-2646-4CDD-8498-9F130F9239A7}" srcOrd="1" destOrd="0" presId="urn:microsoft.com/office/officeart/2005/8/layout/orgChart1"/>
    <dgm:cxn modelId="{AEAEF22B-3E31-4CBF-B20C-9211EA3D5C86}" type="presOf" srcId="{3F4DBFED-6BCA-40F9-99BD-49E076F6BAE8}" destId="{97EBB378-FCD3-4031-818C-5872C2E454D7}" srcOrd="1" destOrd="0" presId="urn:microsoft.com/office/officeart/2005/8/layout/orgChart1"/>
    <dgm:cxn modelId="{E460C32F-C06A-4DEA-B44F-15063D3582C5}" type="presOf" srcId="{A576855E-C329-4FF2-87CD-FE519769B336}" destId="{407F67E4-7B18-47A5-833B-722F8F45B609}" srcOrd="0" destOrd="0" presId="urn:microsoft.com/office/officeart/2005/8/layout/orgChart1"/>
    <dgm:cxn modelId="{C553C93E-EE32-43AE-A5AD-3919ADE4290E}" type="presOf" srcId="{9D46FA24-1D2F-4313-8A21-AC9DE99AE5EF}" destId="{D3DC73F0-5E34-480E-926B-12D0D98A8BBA}" srcOrd="1" destOrd="0" presId="urn:microsoft.com/office/officeart/2005/8/layout/orgChart1"/>
    <dgm:cxn modelId="{4174654A-48C0-4894-A6DE-B2EA66977BD8}" srcId="{4662ECAA-3E76-44E4-90AB-04D83AA52FEE}" destId="{A87A2472-097D-46C6-B38A-F657B7912422}" srcOrd="0" destOrd="0" parTransId="{F9D9648E-D073-462E-A896-8F10C6B108E6}" sibTransId="{05B05895-FB5C-4276-9150-932566FC1D60}"/>
    <dgm:cxn modelId="{4F26664B-3808-4C11-9324-DCFBAB350C7C}" type="presOf" srcId="{2E791934-6253-4A2A-BC81-367D06E97A2E}" destId="{9DA80B23-4CEF-4844-8AFC-5DF290CA393D}" srcOrd="0" destOrd="0" presId="urn:microsoft.com/office/officeart/2005/8/layout/orgChart1"/>
    <dgm:cxn modelId="{E491B36B-D5D8-42E9-9C89-BF564DE52905}" type="presOf" srcId="{9B3BED06-B52F-4B5F-9116-650F8968001D}" destId="{ABAA10C8-591F-44DD-9C93-E9CBE0DC38DB}" srcOrd="0" destOrd="0" presId="urn:microsoft.com/office/officeart/2005/8/layout/orgChart1"/>
    <dgm:cxn modelId="{7A72FD4B-5349-4ABB-BFE6-0E940DACCB4B}" srcId="{C0280734-6AE8-43DC-A98C-162AD3341172}" destId="{8127D03C-5504-4BD4-A088-9118419BB326}" srcOrd="0" destOrd="0" parTransId="{01EF949E-6AC7-4D27-800D-AAE30045CEF8}" sibTransId="{499E71BD-0999-433B-926B-EFBED3B5970C}"/>
    <dgm:cxn modelId="{C2E8B76E-6AE5-49F1-911D-CFB970857EBF}" type="presOf" srcId="{F32C682D-30FD-4BBF-BDB6-496EF3769A4E}" destId="{CEA5173C-089A-4070-88D8-6E7B98E95B02}" srcOrd="0" destOrd="0" presId="urn:microsoft.com/office/officeart/2005/8/layout/orgChart1"/>
    <dgm:cxn modelId="{9D7EC04E-19AE-4D6A-837A-2EDC807D08FA}" type="presOf" srcId="{2E791934-6253-4A2A-BC81-367D06E97A2E}" destId="{A4557DE1-84D6-4151-AEDF-2207165FE78E}" srcOrd="1" destOrd="0" presId="urn:microsoft.com/office/officeart/2005/8/layout/orgChart1"/>
    <dgm:cxn modelId="{0F8E4F51-9A2D-44B7-9B4A-381F3F36BD3E}" type="presOf" srcId="{D2F8AA2A-F429-457F-8135-054D536D5FCE}" destId="{F0E46CBB-CCFB-4558-AD20-3A8E83B2D03C}" srcOrd="0" destOrd="0" presId="urn:microsoft.com/office/officeart/2005/8/layout/orgChart1"/>
    <dgm:cxn modelId="{BC806052-04D6-4BD7-9959-0F0A60802542}" srcId="{4662ECAA-3E76-44E4-90AB-04D83AA52FEE}" destId="{9D46FA24-1D2F-4313-8A21-AC9DE99AE5EF}" srcOrd="1" destOrd="0" parTransId="{48151DC2-2D78-49E0-96E3-C0F548B578D9}" sibTransId="{752F2BE7-5F07-427D-AA72-054343717F6F}"/>
    <dgm:cxn modelId="{198B9B54-ACA4-4C0F-8197-48A01343C550}" type="presOf" srcId="{9D46FA24-1D2F-4313-8A21-AC9DE99AE5EF}" destId="{34BADE2E-0159-478A-9A46-868C9E2B5399}" srcOrd="0" destOrd="0" presId="urn:microsoft.com/office/officeart/2005/8/layout/orgChart1"/>
    <dgm:cxn modelId="{51A3A475-83F1-4C05-93C3-03FBB74985AB}" type="presOf" srcId="{A87A2472-097D-46C6-B38A-F657B7912422}" destId="{40D28A35-987D-41E5-BBF6-5EE8760328EC}" srcOrd="1" destOrd="0" presId="urn:microsoft.com/office/officeart/2005/8/layout/orgChart1"/>
    <dgm:cxn modelId="{742C6456-450A-4526-8325-ED11444A57C2}" type="presOf" srcId="{9B801791-3410-44D8-A360-3008E7747A7A}" destId="{8288CF6A-6B90-474F-80EB-8F1452364B9C}" srcOrd="1" destOrd="0" presId="urn:microsoft.com/office/officeart/2005/8/layout/orgChart1"/>
    <dgm:cxn modelId="{66DEE37B-104F-476C-B330-5F9F02F2B60C}" type="presOf" srcId="{9B801791-3410-44D8-A360-3008E7747A7A}" destId="{E0EAA788-29F9-4662-BA1A-521309A31AC1}" srcOrd="0" destOrd="0" presId="urn:microsoft.com/office/officeart/2005/8/layout/orgChart1"/>
    <dgm:cxn modelId="{375CD87D-9328-4EA9-8564-DC775C20A56E}" type="presOf" srcId="{A87A2472-097D-46C6-B38A-F657B7912422}" destId="{CAA1594D-775F-4FD3-AA2D-EB7C1D748D72}" srcOrd="0" destOrd="0" presId="urn:microsoft.com/office/officeart/2005/8/layout/orgChart1"/>
    <dgm:cxn modelId="{F1F67381-A686-48FC-BA22-A721FF07D9E1}" type="presOf" srcId="{F9D9648E-D073-462E-A896-8F10C6B108E6}" destId="{A045407D-419E-4112-9432-D2DA4F4D2DED}" srcOrd="0" destOrd="0" presId="urn:microsoft.com/office/officeart/2005/8/layout/orgChart1"/>
    <dgm:cxn modelId="{E58B168A-30A5-4A91-A2E7-B168E5CCDFC6}" srcId="{8127D03C-5504-4BD4-A088-9118419BB326}" destId="{9B801791-3410-44D8-A360-3008E7747A7A}" srcOrd="3" destOrd="0" parTransId="{F32C682D-30FD-4BBF-BDB6-496EF3769A4E}" sibTransId="{B29D819F-EF55-4B32-91DF-7FA6E5FA7FD6}"/>
    <dgm:cxn modelId="{192F598A-4910-4138-84C4-02A462791097}" type="presOf" srcId="{8127D03C-5504-4BD4-A088-9118419BB326}" destId="{05C9E20D-CAF7-432A-ABB0-DF14CBB3C23B}" srcOrd="1" destOrd="0" presId="urn:microsoft.com/office/officeart/2005/8/layout/orgChart1"/>
    <dgm:cxn modelId="{0C9A6595-7E63-4302-85D3-A04D96CEAD37}" type="presOf" srcId="{038003DE-FC7B-4099-A3AA-CD3DFA8F77AB}" destId="{BAE53DAA-76E9-4377-885F-E7F1CE026985}" srcOrd="0" destOrd="0" presId="urn:microsoft.com/office/officeart/2005/8/layout/orgChart1"/>
    <dgm:cxn modelId="{18EC73A7-7DF8-4D5A-AC93-296B9532EA18}" srcId="{2E791934-6253-4A2A-BC81-367D06E97A2E}" destId="{3F4DBFED-6BCA-40F9-99BD-49E076F6BAE8}" srcOrd="1" destOrd="0" parTransId="{038003DE-FC7B-4099-A3AA-CD3DFA8F77AB}" sibTransId="{A322C4AA-CAEF-45E6-BF8F-3B06AC20CE88}"/>
    <dgm:cxn modelId="{188201A8-738E-4C86-869A-442E832D20BA}" type="presOf" srcId="{95CE1AF4-95FB-44E5-8FA3-8951E6110E1E}" destId="{BB867684-E3D3-4499-B4E3-14AF06CEC453}" srcOrd="0" destOrd="0" presId="urn:microsoft.com/office/officeart/2005/8/layout/orgChart1"/>
    <dgm:cxn modelId="{86631BAD-75DF-4E4D-840D-411BAA63790A}" type="presOf" srcId="{3F4DBFED-6BCA-40F9-99BD-49E076F6BAE8}" destId="{7FADEB6F-1026-416C-84D7-BA2D66BC7469}" srcOrd="0" destOrd="0" presId="urn:microsoft.com/office/officeart/2005/8/layout/orgChart1"/>
    <dgm:cxn modelId="{366BD6AD-756C-41CF-9505-9CBB1D7FFCEF}" srcId="{2E791934-6253-4A2A-BC81-367D06E97A2E}" destId="{9B3BED06-B52F-4B5F-9116-650F8968001D}" srcOrd="0" destOrd="0" parTransId="{D2F8AA2A-F429-457F-8135-054D536D5FCE}" sibTransId="{2CFD819A-D34D-49A8-ADDB-EA3D0DB26C6E}"/>
    <dgm:cxn modelId="{97478CB1-17A8-42B3-A3B6-CB46BD0FC2B4}" type="presOf" srcId="{48151DC2-2D78-49E0-96E3-C0F548B578D9}" destId="{9756A0C7-392F-42CA-8BD2-B8AFD490D2CB}" srcOrd="0" destOrd="0" presId="urn:microsoft.com/office/officeart/2005/8/layout/orgChart1"/>
    <dgm:cxn modelId="{3033CBBB-3973-4D39-9F2F-DA6CF1BACA36}" type="presOf" srcId="{4662ECAA-3E76-44E4-90AB-04D83AA52FEE}" destId="{2E283C5D-65D6-4661-81CD-27EC42FA366C}" srcOrd="1" destOrd="0" presId="urn:microsoft.com/office/officeart/2005/8/layout/orgChart1"/>
    <dgm:cxn modelId="{12D7D0C5-AD9A-4E73-9FFA-61A5FE771683}" srcId="{8127D03C-5504-4BD4-A088-9118419BB326}" destId="{F1F81C65-D93C-4A47-9F2F-CAD130CBDD23}" srcOrd="1" destOrd="0" parTransId="{A3950B7A-F660-4520-A703-42621ACFB1C8}" sibTransId="{FBC9D0CC-09F2-4FF3-AB67-6436A200B3E9}"/>
    <dgm:cxn modelId="{E461ABC9-B1AF-45EF-9BAA-B6CE7A2158BA}" type="presOf" srcId="{A3950B7A-F660-4520-A703-42621ACFB1C8}" destId="{AA8025FC-1C47-4F81-9787-27219C6E5789}" srcOrd="0" destOrd="0" presId="urn:microsoft.com/office/officeart/2005/8/layout/orgChart1"/>
    <dgm:cxn modelId="{38E7A9D0-90BB-40CF-8E86-90566E67B987}" type="presOf" srcId="{8127D03C-5504-4BD4-A088-9118419BB326}" destId="{32A96362-06A3-47B1-9436-896048173236}" srcOrd="0" destOrd="0" presId="urn:microsoft.com/office/officeart/2005/8/layout/orgChart1"/>
    <dgm:cxn modelId="{355C8AE0-4AC1-4B36-B33C-AAF876F8FF0B}" type="presOf" srcId="{9B3BED06-B52F-4B5F-9116-650F8968001D}" destId="{4AD6F0EE-88B1-4634-8208-12DAFC733F9B}" srcOrd="1" destOrd="0" presId="urn:microsoft.com/office/officeart/2005/8/layout/orgChart1"/>
    <dgm:cxn modelId="{A849F1F8-E1C7-4984-9401-0E61348C4705}" srcId="{8127D03C-5504-4BD4-A088-9118419BB326}" destId="{4662ECAA-3E76-44E4-90AB-04D83AA52FEE}" srcOrd="0" destOrd="0" parTransId="{A576855E-C329-4FF2-87CD-FE519769B336}" sibTransId="{A5BE2D53-A08F-4A6B-87D8-66F13FDC2F25}"/>
    <dgm:cxn modelId="{B8DD12FE-C9CF-4D73-87E5-5E1FFEFCA80B}" type="presOf" srcId="{F1F81C65-D93C-4A47-9F2F-CAD130CBDD23}" destId="{F04860AE-8850-42EC-9AD3-1B6E26268C10}" srcOrd="0" destOrd="0" presId="urn:microsoft.com/office/officeart/2005/8/layout/orgChart1"/>
    <dgm:cxn modelId="{DEF0FF15-31AD-44E7-80F0-D7976192C455}" type="presParOf" srcId="{2B080EB6-5721-4905-9731-85A3952AAC17}" destId="{4F3F0EF2-B3C8-4533-BDAE-7EDA70F3187F}" srcOrd="0" destOrd="0" presId="urn:microsoft.com/office/officeart/2005/8/layout/orgChart1"/>
    <dgm:cxn modelId="{6B8B590B-60BC-41CF-B2E3-F8893DFDC522}" type="presParOf" srcId="{4F3F0EF2-B3C8-4533-BDAE-7EDA70F3187F}" destId="{C23C61BC-57AD-49CF-A64F-3681BB52104B}" srcOrd="0" destOrd="0" presId="urn:microsoft.com/office/officeart/2005/8/layout/orgChart1"/>
    <dgm:cxn modelId="{5780A5AC-2722-4AE5-BC77-895EADB0732F}" type="presParOf" srcId="{C23C61BC-57AD-49CF-A64F-3681BB52104B}" destId="{32A96362-06A3-47B1-9436-896048173236}" srcOrd="0" destOrd="0" presId="urn:microsoft.com/office/officeart/2005/8/layout/orgChart1"/>
    <dgm:cxn modelId="{8590A7C2-C21F-489D-B214-CD27AE613780}" type="presParOf" srcId="{C23C61BC-57AD-49CF-A64F-3681BB52104B}" destId="{05C9E20D-CAF7-432A-ABB0-DF14CBB3C23B}" srcOrd="1" destOrd="0" presId="urn:microsoft.com/office/officeart/2005/8/layout/orgChart1"/>
    <dgm:cxn modelId="{55883706-753D-4056-8839-D3F089D4E6BB}" type="presParOf" srcId="{4F3F0EF2-B3C8-4533-BDAE-7EDA70F3187F}" destId="{30317BEE-2488-4626-A44E-5320318D63B6}" srcOrd="1" destOrd="0" presId="urn:microsoft.com/office/officeart/2005/8/layout/orgChart1"/>
    <dgm:cxn modelId="{DE94D217-6E32-4005-B973-F42F51AAF0D1}" type="presParOf" srcId="{30317BEE-2488-4626-A44E-5320318D63B6}" destId="{407F67E4-7B18-47A5-833B-722F8F45B609}" srcOrd="0" destOrd="0" presId="urn:microsoft.com/office/officeart/2005/8/layout/orgChart1"/>
    <dgm:cxn modelId="{0AA41AB2-7636-4C28-9D39-42AB5D468EA0}" type="presParOf" srcId="{30317BEE-2488-4626-A44E-5320318D63B6}" destId="{4CD37368-77F0-40AC-9338-D118E911635A}" srcOrd="1" destOrd="0" presId="urn:microsoft.com/office/officeart/2005/8/layout/orgChart1"/>
    <dgm:cxn modelId="{FB6A344C-C4BD-45B7-B660-AEBCB38FC08F}" type="presParOf" srcId="{4CD37368-77F0-40AC-9338-D118E911635A}" destId="{67C50C42-E766-46A5-8942-2BD3F78E490F}" srcOrd="0" destOrd="0" presId="urn:microsoft.com/office/officeart/2005/8/layout/orgChart1"/>
    <dgm:cxn modelId="{A8F7FCC7-48AB-4613-BED0-A23A7CB02315}" type="presParOf" srcId="{67C50C42-E766-46A5-8942-2BD3F78E490F}" destId="{D88DCF22-F3FC-4489-AD26-06986CA8BB81}" srcOrd="0" destOrd="0" presId="urn:microsoft.com/office/officeart/2005/8/layout/orgChart1"/>
    <dgm:cxn modelId="{24BEE017-5508-4B02-800F-57172A08E5B8}" type="presParOf" srcId="{67C50C42-E766-46A5-8942-2BD3F78E490F}" destId="{2E283C5D-65D6-4661-81CD-27EC42FA366C}" srcOrd="1" destOrd="0" presId="urn:microsoft.com/office/officeart/2005/8/layout/orgChart1"/>
    <dgm:cxn modelId="{77B45818-2935-4BBD-8AD0-559CA0F0C149}" type="presParOf" srcId="{4CD37368-77F0-40AC-9338-D118E911635A}" destId="{F30A2832-F3C9-4FAF-8FFA-3CEB2D529D4A}" srcOrd="1" destOrd="0" presId="urn:microsoft.com/office/officeart/2005/8/layout/orgChart1"/>
    <dgm:cxn modelId="{F89DD7EB-D2CA-4708-888A-30D0BF5BF22E}" type="presParOf" srcId="{4CD37368-77F0-40AC-9338-D118E911635A}" destId="{C9A4B592-75C9-449B-A136-18CD3CA2E587}" srcOrd="2" destOrd="0" presId="urn:microsoft.com/office/officeart/2005/8/layout/orgChart1"/>
    <dgm:cxn modelId="{ECCCA068-E26A-4750-B001-AE5C0186CF9D}" type="presParOf" srcId="{C9A4B592-75C9-449B-A136-18CD3CA2E587}" destId="{A045407D-419E-4112-9432-D2DA4F4D2DED}" srcOrd="0" destOrd="0" presId="urn:microsoft.com/office/officeart/2005/8/layout/orgChart1"/>
    <dgm:cxn modelId="{F3DCAFD5-36BC-4533-AA47-51FAA57C72B5}" type="presParOf" srcId="{C9A4B592-75C9-449B-A136-18CD3CA2E587}" destId="{350532AF-75E0-47EB-9829-199B39D1C17C}" srcOrd="1" destOrd="0" presId="urn:microsoft.com/office/officeart/2005/8/layout/orgChart1"/>
    <dgm:cxn modelId="{ADB7E976-794A-4CEA-8166-48A11910101E}" type="presParOf" srcId="{350532AF-75E0-47EB-9829-199B39D1C17C}" destId="{79195706-0D31-4E31-9A56-02A89F3B73A2}" srcOrd="0" destOrd="0" presId="urn:microsoft.com/office/officeart/2005/8/layout/orgChart1"/>
    <dgm:cxn modelId="{105C8333-C11C-40F8-B26E-C427262F2382}" type="presParOf" srcId="{79195706-0D31-4E31-9A56-02A89F3B73A2}" destId="{CAA1594D-775F-4FD3-AA2D-EB7C1D748D72}" srcOrd="0" destOrd="0" presId="urn:microsoft.com/office/officeart/2005/8/layout/orgChart1"/>
    <dgm:cxn modelId="{58684AFC-A736-4B6A-95F3-7570BB946414}" type="presParOf" srcId="{79195706-0D31-4E31-9A56-02A89F3B73A2}" destId="{40D28A35-987D-41E5-BBF6-5EE8760328EC}" srcOrd="1" destOrd="0" presId="urn:microsoft.com/office/officeart/2005/8/layout/orgChart1"/>
    <dgm:cxn modelId="{10145510-B2A3-4933-8D37-9449D865D858}" type="presParOf" srcId="{350532AF-75E0-47EB-9829-199B39D1C17C}" destId="{6E46A488-25D3-4528-B17F-9E701293A03C}" srcOrd="1" destOrd="0" presId="urn:microsoft.com/office/officeart/2005/8/layout/orgChart1"/>
    <dgm:cxn modelId="{B332FD4C-D839-430A-9DA3-7D76831B5DC7}" type="presParOf" srcId="{350532AF-75E0-47EB-9829-199B39D1C17C}" destId="{9A86C592-3E31-4742-AC71-5FC142E82B64}" srcOrd="2" destOrd="0" presId="urn:microsoft.com/office/officeart/2005/8/layout/orgChart1"/>
    <dgm:cxn modelId="{3EA0D483-06F3-4109-9049-9FA07BE816FB}" type="presParOf" srcId="{C9A4B592-75C9-449B-A136-18CD3CA2E587}" destId="{9756A0C7-392F-42CA-8BD2-B8AFD490D2CB}" srcOrd="2" destOrd="0" presId="urn:microsoft.com/office/officeart/2005/8/layout/orgChart1"/>
    <dgm:cxn modelId="{44F5700F-16B4-4107-843A-82812F820EC2}" type="presParOf" srcId="{C9A4B592-75C9-449B-A136-18CD3CA2E587}" destId="{232BE212-5205-4CCA-940D-6276EF5F9257}" srcOrd="3" destOrd="0" presId="urn:microsoft.com/office/officeart/2005/8/layout/orgChart1"/>
    <dgm:cxn modelId="{4AFCCBC6-CC07-4907-A40A-AB0E2B313411}" type="presParOf" srcId="{232BE212-5205-4CCA-940D-6276EF5F9257}" destId="{03214230-2C37-43F3-9C06-CF6783B7C18E}" srcOrd="0" destOrd="0" presId="urn:microsoft.com/office/officeart/2005/8/layout/orgChart1"/>
    <dgm:cxn modelId="{E6018F99-D8DC-4954-B4B5-EE8FF5A0A5FB}" type="presParOf" srcId="{03214230-2C37-43F3-9C06-CF6783B7C18E}" destId="{34BADE2E-0159-478A-9A46-868C9E2B5399}" srcOrd="0" destOrd="0" presId="urn:microsoft.com/office/officeart/2005/8/layout/orgChart1"/>
    <dgm:cxn modelId="{957A31C5-F6B8-4D1E-9F37-4CBB435C3ECF}" type="presParOf" srcId="{03214230-2C37-43F3-9C06-CF6783B7C18E}" destId="{D3DC73F0-5E34-480E-926B-12D0D98A8BBA}" srcOrd="1" destOrd="0" presId="urn:microsoft.com/office/officeart/2005/8/layout/orgChart1"/>
    <dgm:cxn modelId="{E4D59760-7E63-4FA7-B9E8-49F2E452E7DD}" type="presParOf" srcId="{232BE212-5205-4CCA-940D-6276EF5F9257}" destId="{73B5373C-F6E0-43FA-82F0-F93F858877D7}" srcOrd="1" destOrd="0" presId="urn:microsoft.com/office/officeart/2005/8/layout/orgChart1"/>
    <dgm:cxn modelId="{7C65D8B9-37C6-46F9-981E-9A7AC220F051}" type="presParOf" srcId="{232BE212-5205-4CCA-940D-6276EF5F9257}" destId="{879CEEF2-0849-49C4-84CF-3F52B597E31E}" srcOrd="2" destOrd="0" presId="urn:microsoft.com/office/officeart/2005/8/layout/orgChart1"/>
    <dgm:cxn modelId="{FB6F5D12-CACC-4B78-8B76-956EDF7DC802}" type="presParOf" srcId="{30317BEE-2488-4626-A44E-5320318D63B6}" destId="{AA8025FC-1C47-4F81-9787-27219C6E5789}" srcOrd="2" destOrd="0" presId="urn:microsoft.com/office/officeart/2005/8/layout/orgChart1"/>
    <dgm:cxn modelId="{342C799F-0CB7-4381-AD29-B0EC21AAE766}" type="presParOf" srcId="{30317BEE-2488-4626-A44E-5320318D63B6}" destId="{0177A8CC-67F0-4697-AA75-4708A20B9B3A}" srcOrd="3" destOrd="0" presId="urn:microsoft.com/office/officeart/2005/8/layout/orgChart1"/>
    <dgm:cxn modelId="{8430CF60-9A41-4963-AC94-AA1759EA8A42}" type="presParOf" srcId="{0177A8CC-67F0-4697-AA75-4708A20B9B3A}" destId="{6E1B1FBA-8CF8-4E50-A951-AC7B6A818202}" srcOrd="0" destOrd="0" presId="urn:microsoft.com/office/officeart/2005/8/layout/orgChart1"/>
    <dgm:cxn modelId="{1AA2E955-B9B5-4412-AF17-74BC8A1F2E27}" type="presParOf" srcId="{6E1B1FBA-8CF8-4E50-A951-AC7B6A818202}" destId="{F04860AE-8850-42EC-9AD3-1B6E26268C10}" srcOrd="0" destOrd="0" presId="urn:microsoft.com/office/officeart/2005/8/layout/orgChart1"/>
    <dgm:cxn modelId="{53067EDA-3AFE-47C5-9557-84CAE6126242}" type="presParOf" srcId="{6E1B1FBA-8CF8-4E50-A951-AC7B6A818202}" destId="{E68685BD-2646-4CDD-8498-9F130F9239A7}" srcOrd="1" destOrd="0" presId="urn:microsoft.com/office/officeart/2005/8/layout/orgChart1"/>
    <dgm:cxn modelId="{A81A4ABD-EE44-4508-BEBE-1A446A1A92F1}" type="presParOf" srcId="{0177A8CC-67F0-4697-AA75-4708A20B9B3A}" destId="{1AEA6DD3-288F-42B4-8436-3972CB8CE058}" srcOrd="1" destOrd="0" presId="urn:microsoft.com/office/officeart/2005/8/layout/orgChart1"/>
    <dgm:cxn modelId="{B5E3E7AA-112A-4393-8D07-04F25D23D26F}" type="presParOf" srcId="{0177A8CC-67F0-4697-AA75-4708A20B9B3A}" destId="{40959E0B-972A-4830-AD37-60C19597BD87}" srcOrd="2" destOrd="0" presId="urn:microsoft.com/office/officeart/2005/8/layout/orgChart1"/>
    <dgm:cxn modelId="{2304B4AC-D1BF-4AA3-B043-67DC8B644D08}" type="presParOf" srcId="{30317BEE-2488-4626-A44E-5320318D63B6}" destId="{BB867684-E3D3-4499-B4E3-14AF06CEC453}" srcOrd="4" destOrd="0" presId="urn:microsoft.com/office/officeart/2005/8/layout/orgChart1"/>
    <dgm:cxn modelId="{0416AAD0-776F-4E5D-95AA-DA448C803531}" type="presParOf" srcId="{30317BEE-2488-4626-A44E-5320318D63B6}" destId="{99D7B035-B02B-41B4-97EE-C080F77EFC06}" srcOrd="5" destOrd="0" presId="urn:microsoft.com/office/officeart/2005/8/layout/orgChart1"/>
    <dgm:cxn modelId="{D8F50D0D-6931-49B0-BD8D-178766ED6DCB}" type="presParOf" srcId="{99D7B035-B02B-41B4-97EE-C080F77EFC06}" destId="{5DA97111-DCE3-4DF9-B705-3932A7B4202B}" srcOrd="0" destOrd="0" presId="urn:microsoft.com/office/officeart/2005/8/layout/orgChart1"/>
    <dgm:cxn modelId="{2B796942-AA5A-421E-BAD2-9B86190BE1A4}" type="presParOf" srcId="{5DA97111-DCE3-4DF9-B705-3932A7B4202B}" destId="{9DA80B23-4CEF-4844-8AFC-5DF290CA393D}" srcOrd="0" destOrd="0" presId="urn:microsoft.com/office/officeart/2005/8/layout/orgChart1"/>
    <dgm:cxn modelId="{F64DC3BB-D38A-4E0C-8664-EF0369BD7C9E}" type="presParOf" srcId="{5DA97111-DCE3-4DF9-B705-3932A7B4202B}" destId="{A4557DE1-84D6-4151-AEDF-2207165FE78E}" srcOrd="1" destOrd="0" presId="urn:microsoft.com/office/officeart/2005/8/layout/orgChart1"/>
    <dgm:cxn modelId="{A837BC9E-939F-4057-8BA0-57B3D6081DE0}" type="presParOf" srcId="{99D7B035-B02B-41B4-97EE-C080F77EFC06}" destId="{F8F611FB-388D-477B-B404-2C87F05FFD77}" srcOrd="1" destOrd="0" presId="urn:microsoft.com/office/officeart/2005/8/layout/orgChart1"/>
    <dgm:cxn modelId="{6D1D3D65-AC8E-4DFC-AA28-0204008AC3E9}" type="presParOf" srcId="{99D7B035-B02B-41B4-97EE-C080F77EFC06}" destId="{3D54B25D-4143-4023-A5EF-5B72888736EA}" srcOrd="2" destOrd="0" presId="urn:microsoft.com/office/officeart/2005/8/layout/orgChart1"/>
    <dgm:cxn modelId="{3CF6BD07-5901-4BBA-B1A9-382B12FFF5DA}" type="presParOf" srcId="{3D54B25D-4143-4023-A5EF-5B72888736EA}" destId="{F0E46CBB-CCFB-4558-AD20-3A8E83B2D03C}" srcOrd="0" destOrd="0" presId="urn:microsoft.com/office/officeart/2005/8/layout/orgChart1"/>
    <dgm:cxn modelId="{1E878750-4AB5-4BA6-B284-BA6519EE1F7F}" type="presParOf" srcId="{3D54B25D-4143-4023-A5EF-5B72888736EA}" destId="{18AC31E2-2B80-48BD-81CE-E7EED1982457}" srcOrd="1" destOrd="0" presId="urn:microsoft.com/office/officeart/2005/8/layout/orgChart1"/>
    <dgm:cxn modelId="{CF88261A-02BA-4183-8EFA-14A4CB674877}" type="presParOf" srcId="{18AC31E2-2B80-48BD-81CE-E7EED1982457}" destId="{967D8E58-FD7B-4B17-8F63-DDEB2B9B8B6B}" srcOrd="0" destOrd="0" presId="urn:microsoft.com/office/officeart/2005/8/layout/orgChart1"/>
    <dgm:cxn modelId="{0AD0F962-7D55-4B7E-98A3-6280CD767412}" type="presParOf" srcId="{967D8E58-FD7B-4B17-8F63-DDEB2B9B8B6B}" destId="{ABAA10C8-591F-44DD-9C93-E9CBE0DC38DB}" srcOrd="0" destOrd="0" presId="urn:microsoft.com/office/officeart/2005/8/layout/orgChart1"/>
    <dgm:cxn modelId="{6AB51A40-8069-4497-8A5F-40EDC1E895AF}" type="presParOf" srcId="{967D8E58-FD7B-4B17-8F63-DDEB2B9B8B6B}" destId="{4AD6F0EE-88B1-4634-8208-12DAFC733F9B}" srcOrd="1" destOrd="0" presId="urn:microsoft.com/office/officeart/2005/8/layout/orgChart1"/>
    <dgm:cxn modelId="{C132A735-2501-420E-86F7-95340531EE85}" type="presParOf" srcId="{18AC31E2-2B80-48BD-81CE-E7EED1982457}" destId="{5890F634-0CE7-4590-A440-1E89FC8F8684}" srcOrd="1" destOrd="0" presId="urn:microsoft.com/office/officeart/2005/8/layout/orgChart1"/>
    <dgm:cxn modelId="{E14D1F8F-DA52-469B-9969-7914DE10AE46}" type="presParOf" srcId="{18AC31E2-2B80-48BD-81CE-E7EED1982457}" destId="{C612AD68-61A7-4121-9F73-953B1F4B130E}" srcOrd="2" destOrd="0" presId="urn:microsoft.com/office/officeart/2005/8/layout/orgChart1"/>
    <dgm:cxn modelId="{E9E1F830-6E9F-406D-9756-345F3661CE47}" type="presParOf" srcId="{3D54B25D-4143-4023-A5EF-5B72888736EA}" destId="{BAE53DAA-76E9-4377-885F-E7F1CE026985}" srcOrd="2" destOrd="0" presId="urn:microsoft.com/office/officeart/2005/8/layout/orgChart1"/>
    <dgm:cxn modelId="{854BE583-6F2D-4427-B9B9-DF4AFCE350AB}" type="presParOf" srcId="{3D54B25D-4143-4023-A5EF-5B72888736EA}" destId="{6CF6EBBD-C5EF-4864-955B-F7FEDEBE4A83}" srcOrd="3" destOrd="0" presId="urn:microsoft.com/office/officeart/2005/8/layout/orgChart1"/>
    <dgm:cxn modelId="{336184BA-67F4-4171-B322-522CD705DDA4}" type="presParOf" srcId="{6CF6EBBD-C5EF-4864-955B-F7FEDEBE4A83}" destId="{22A47068-422A-4853-9B56-95EA466C48A4}" srcOrd="0" destOrd="0" presId="urn:microsoft.com/office/officeart/2005/8/layout/orgChart1"/>
    <dgm:cxn modelId="{8BF77590-7FC4-4F39-9F2B-532AD426223F}" type="presParOf" srcId="{22A47068-422A-4853-9B56-95EA466C48A4}" destId="{7FADEB6F-1026-416C-84D7-BA2D66BC7469}" srcOrd="0" destOrd="0" presId="urn:microsoft.com/office/officeart/2005/8/layout/orgChart1"/>
    <dgm:cxn modelId="{CB5EFA43-89A1-4FFF-92D5-300217A157C3}" type="presParOf" srcId="{22A47068-422A-4853-9B56-95EA466C48A4}" destId="{97EBB378-FCD3-4031-818C-5872C2E454D7}" srcOrd="1" destOrd="0" presId="urn:microsoft.com/office/officeart/2005/8/layout/orgChart1"/>
    <dgm:cxn modelId="{D1F91E79-25F5-4BF6-BBE8-29448F4FFFB9}" type="presParOf" srcId="{6CF6EBBD-C5EF-4864-955B-F7FEDEBE4A83}" destId="{431E6460-64D8-4B14-B11A-E2764866AD56}" srcOrd="1" destOrd="0" presId="urn:microsoft.com/office/officeart/2005/8/layout/orgChart1"/>
    <dgm:cxn modelId="{4ED09EB3-5181-4864-A94A-86458A57065A}" type="presParOf" srcId="{6CF6EBBD-C5EF-4864-955B-F7FEDEBE4A83}" destId="{BAFC99C7-1200-4FEC-B9F2-1123F57C5465}" srcOrd="2" destOrd="0" presId="urn:microsoft.com/office/officeart/2005/8/layout/orgChart1"/>
    <dgm:cxn modelId="{FB30A5D2-784E-4E19-8218-B5880038BB50}" type="presParOf" srcId="{30317BEE-2488-4626-A44E-5320318D63B6}" destId="{CEA5173C-089A-4070-88D8-6E7B98E95B02}" srcOrd="6" destOrd="0" presId="urn:microsoft.com/office/officeart/2005/8/layout/orgChart1"/>
    <dgm:cxn modelId="{2BA87468-A160-49CA-B864-9205C48E8DD7}" type="presParOf" srcId="{30317BEE-2488-4626-A44E-5320318D63B6}" destId="{4F83F632-D59E-4A3A-9E94-5B7B25118379}" srcOrd="7" destOrd="0" presId="urn:microsoft.com/office/officeart/2005/8/layout/orgChart1"/>
    <dgm:cxn modelId="{B7BB792B-2E3E-4007-9D42-A1E26159C69E}" type="presParOf" srcId="{4F83F632-D59E-4A3A-9E94-5B7B25118379}" destId="{D8DA265D-ED60-479C-95DB-ED43F26A891E}" srcOrd="0" destOrd="0" presId="urn:microsoft.com/office/officeart/2005/8/layout/orgChart1"/>
    <dgm:cxn modelId="{94E4F048-058C-40B3-88A2-9EE2A0D18251}" type="presParOf" srcId="{D8DA265D-ED60-479C-95DB-ED43F26A891E}" destId="{E0EAA788-29F9-4662-BA1A-521309A31AC1}" srcOrd="0" destOrd="0" presId="urn:microsoft.com/office/officeart/2005/8/layout/orgChart1"/>
    <dgm:cxn modelId="{811590A4-BD90-4708-971A-2C0369C9B324}" type="presParOf" srcId="{D8DA265D-ED60-479C-95DB-ED43F26A891E}" destId="{8288CF6A-6B90-474F-80EB-8F1452364B9C}" srcOrd="1" destOrd="0" presId="urn:microsoft.com/office/officeart/2005/8/layout/orgChart1"/>
    <dgm:cxn modelId="{1033F893-E323-40BC-9210-515687AEE998}" type="presParOf" srcId="{4F83F632-D59E-4A3A-9E94-5B7B25118379}" destId="{D8B24E02-0262-431F-8C20-38830C98432F}" srcOrd="1" destOrd="0" presId="urn:microsoft.com/office/officeart/2005/8/layout/orgChart1"/>
    <dgm:cxn modelId="{66FB278E-7FBB-4BB0-8012-37C0567E9EAC}" type="presParOf" srcId="{4F83F632-D59E-4A3A-9E94-5B7B25118379}" destId="{AE21B2B0-E9E6-4305-A648-4F0FE0A1AC1A}" srcOrd="2" destOrd="0" presId="urn:microsoft.com/office/officeart/2005/8/layout/orgChart1"/>
    <dgm:cxn modelId="{3E27015C-9AEA-4DF0-B6F3-0AAC80E5E40B}" type="presParOf" srcId="{4F3F0EF2-B3C8-4533-BDAE-7EDA70F3187F}" destId="{72046B34-1C0C-42DF-A00F-15B5EEA1403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B4FFA7-3A4D-4059-8586-42591E74A6C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CD2FCC9-CE3D-4152-A9E4-B7B000AC1196}">
      <dgm:prSet phldrT="[文本]"/>
      <dgm:spPr/>
      <dgm:t>
        <a:bodyPr/>
        <a:lstStyle/>
        <a:p>
          <a:r>
            <a:rPr lang="zh-CN" altLang="en-US" dirty="0"/>
            <a:t>工厂合约</a:t>
          </a:r>
        </a:p>
      </dgm:t>
    </dgm:pt>
    <dgm:pt modelId="{FE99878E-1700-4DFA-88FA-517B887D560E}" type="parTrans" cxnId="{4CB1602A-3688-4DAA-89B9-FD9FCEFF8C09}">
      <dgm:prSet/>
      <dgm:spPr/>
      <dgm:t>
        <a:bodyPr/>
        <a:lstStyle/>
        <a:p>
          <a:endParaRPr lang="zh-CN" altLang="en-US"/>
        </a:p>
      </dgm:t>
    </dgm:pt>
    <dgm:pt modelId="{0466B84A-7D51-428D-8CDE-7ACD8513F9C7}" type="sibTrans" cxnId="{4CB1602A-3688-4DAA-89B9-FD9FCEFF8C09}">
      <dgm:prSet/>
      <dgm:spPr/>
      <dgm:t>
        <a:bodyPr/>
        <a:lstStyle/>
        <a:p>
          <a:endParaRPr lang="zh-CN" altLang="en-US"/>
        </a:p>
      </dgm:t>
    </dgm:pt>
    <dgm:pt modelId="{7E9C32E7-ED0E-4979-AC17-CA60807B7169}" type="asst">
      <dgm:prSet phldrT="[文本]"/>
      <dgm:spPr/>
      <dgm:t>
        <a:bodyPr/>
        <a:lstStyle/>
        <a:p>
          <a:r>
            <a:rPr lang="zh-CN" altLang="en-US" dirty="0"/>
            <a:t>资产注册</a:t>
          </a:r>
        </a:p>
      </dgm:t>
    </dgm:pt>
    <dgm:pt modelId="{56CF8857-575E-40D8-A927-DD4D51B5D01E}" type="parTrans" cxnId="{3A6EA53E-9664-4F3E-82F7-49B813DE877E}">
      <dgm:prSet/>
      <dgm:spPr/>
      <dgm:t>
        <a:bodyPr/>
        <a:lstStyle/>
        <a:p>
          <a:endParaRPr lang="zh-CN" altLang="en-US"/>
        </a:p>
      </dgm:t>
    </dgm:pt>
    <dgm:pt modelId="{3B6880F4-AFBB-41A5-99B5-8345F71B0591}" type="sibTrans" cxnId="{3A6EA53E-9664-4F3E-82F7-49B813DE877E}">
      <dgm:prSet/>
      <dgm:spPr/>
      <dgm:t>
        <a:bodyPr/>
        <a:lstStyle/>
        <a:p>
          <a:endParaRPr lang="zh-CN" altLang="en-US"/>
        </a:p>
      </dgm:t>
    </dgm:pt>
    <dgm:pt modelId="{1863176F-7CD2-4684-9E50-CBCEE4C151A0}">
      <dgm:prSet phldrT="[文本]"/>
      <dgm:spPr/>
      <dgm:t>
        <a:bodyPr/>
        <a:lstStyle/>
        <a:p>
          <a:r>
            <a:rPr lang="zh-CN" altLang="en-US" dirty="0"/>
            <a:t>资产合约</a:t>
          </a:r>
          <a:r>
            <a:rPr lang="en-US" altLang="zh-CN" dirty="0"/>
            <a:t>A</a:t>
          </a:r>
          <a:endParaRPr lang="zh-CN" altLang="en-US" dirty="0"/>
        </a:p>
      </dgm:t>
    </dgm:pt>
    <dgm:pt modelId="{68290032-5E25-497B-8041-F4453769C4C6}" type="parTrans" cxnId="{EC1E1E62-3E8F-4A31-ACAB-C0D653F47593}">
      <dgm:prSet/>
      <dgm:spPr/>
      <dgm:t>
        <a:bodyPr/>
        <a:lstStyle/>
        <a:p>
          <a:endParaRPr lang="zh-CN" altLang="en-US"/>
        </a:p>
      </dgm:t>
    </dgm:pt>
    <dgm:pt modelId="{0CC149F8-D6D6-43DD-8893-DB54D590FBE8}" type="sibTrans" cxnId="{EC1E1E62-3E8F-4A31-ACAB-C0D653F47593}">
      <dgm:prSet/>
      <dgm:spPr/>
      <dgm:t>
        <a:bodyPr/>
        <a:lstStyle/>
        <a:p>
          <a:endParaRPr lang="zh-CN" altLang="en-US"/>
        </a:p>
      </dgm:t>
    </dgm:pt>
    <dgm:pt modelId="{D749B8AC-1891-45B4-9775-A8100CC85180}">
      <dgm:prSet phldrT="[文本]"/>
      <dgm:spPr/>
      <dgm:t>
        <a:bodyPr/>
        <a:lstStyle/>
        <a:p>
          <a:r>
            <a:rPr lang="zh-CN" altLang="en-US" dirty="0"/>
            <a:t>资产合约</a:t>
          </a:r>
          <a:r>
            <a:rPr lang="en-US" altLang="zh-CN" dirty="0"/>
            <a:t>B</a:t>
          </a:r>
          <a:endParaRPr lang="zh-CN" altLang="en-US" dirty="0"/>
        </a:p>
      </dgm:t>
    </dgm:pt>
    <dgm:pt modelId="{FDF62716-BE9F-49A4-8CFF-F8DA231AC57B}" type="parTrans" cxnId="{97DE6816-68DC-40FB-BD8F-29CE10E00BC5}">
      <dgm:prSet/>
      <dgm:spPr/>
      <dgm:t>
        <a:bodyPr/>
        <a:lstStyle/>
        <a:p>
          <a:endParaRPr lang="zh-CN" altLang="en-US"/>
        </a:p>
      </dgm:t>
    </dgm:pt>
    <dgm:pt modelId="{1ADD3EE8-8AA1-4F76-B396-29CD3F1F4962}" type="sibTrans" cxnId="{97DE6816-68DC-40FB-BD8F-29CE10E00BC5}">
      <dgm:prSet/>
      <dgm:spPr/>
      <dgm:t>
        <a:bodyPr/>
        <a:lstStyle/>
        <a:p>
          <a:endParaRPr lang="zh-CN" altLang="en-US"/>
        </a:p>
      </dgm:t>
    </dgm:pt>
    <dgm:pt modelId="{1CDA4B60-734F-4CC1-BE50-08F4713B90AF}">
      <dgm:prSet phldrT="[文本]"/>
      <dgm:spPr/>
      <dgm:t>
        <a:bodyPr/>
        <a:lstStyle/>
        <a:p>
          <a:r>
            <a:rPr lang="zh-CN" altLang="en-US" dirty="0"/>
            <a:t>资产合约</a:t>
          </a:r>
          <a:r>
            <a:rPr lang="en-US" altLang="zh-CN" dirty="0"/>
            <a:t>C</a:t>
          </a:r>
          <a:endParaRPr lang="zh-CN" altLang="en-US" dirty="0"/>
        </a:p>
      </dgm:t>
    </dgm:pt>
    <dgm:pt modelId="{23BE4AED-ED12-4213-85BC-56F4E882CEFD}" type="parTrans" cxnId="{A50AACD1-2AD0-456E-9216-7BC1EAAD67DD}">
      <dgm:prSet/>
      <dgm:spPr/>
      <dgm:t>
        <a:bodyPr/>
        <a:lstStyle/>
        <a:p>
          <a:endParaRPr lang="zh-CN" altLang="en-US"/>
        </a:p>
      </dgm:t>
    </dgm:pt>
    <dgm:pt modelId="{8059B58E-62FD-4040-8B5B-B3D072ABBB46}" type="sibTrans" cxnId="{A50AACD1-2AD0-456E-9216-7BC1EAAD67DD}">
      <dgm:prSet/>
      <dgm:spPr/>
      <dgm:t>
        <a:bodyPr/>
        <a:lstStyle/>
        <a:p>
          <a:endParaRPr lang="zh-CN" altLang="en-US"/>
        </a:p>
      </dgm:t>
    </dgm:pt>
    <dgm:pt modelId="{D60904B8-4107-417E-855D-0324C48118F9}" type="pres">
      <dgm:prSet presAssocID="{28B4FFA7-3A4D-4059-8586-42591E74A6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4C5833F-11D4-4F16-A5C1-F6C68BDE4484}" type="pres">
      <dgm:prSet presAssocID="{1CD2FCC9-CE3D-4152-A9E4-B7B000AC1196}" presName="hierRoot1" presStyleCnt="0">
        <dgm:presLayoutVars>
          <dgm:hierBranch val="init"/>
        </dgm:presLayoutVars>
      </dgm:prSet>
      <dgm:spPr/>
    </dgm:pt>
    <dgm:pt modelId="{99324463-FD56-4F62-9553-491B5E38D525}" type="pres">
      <dgm:prSet presAssocID="{1CD2FCC9-CE3D-4152-A9E4-B7B000AC1196}" presName="rootComposite1" presStyleCnt="0"/>
      <dgm:spPr/>
    </dgm:pt>
    <dgm:pt modelId="{6818D9F4-9653-4FCC-8BE0-0A7506EC788E}" type="pres">
      <dgm:prSet presAssocID="{1CD2FCC9-CE3D-4152-A9E4-B7B000AC1196}" presName="rootText1" presStyleLbl="node0" presStyleIdx="0" presStyleCnt="1">
        <dgm:presLayoutVars>
          <dgm:chPref val="3"/>
        </dgm:presLayoutVars>
      </dgm:prSet>
      <dgm:spPr/>
    </dgm:pt>
    <dgm:pt modelId="{D829D2FA-7A72-402F-8AA0-A9A333277F5F}" type="pres">
      <dgm:prSet presAssocID="{1CD2FCC9-CE3D-4152-A9E4-B7B000AC1196}" presName="rootConnector1" presStyleLbl="node1" presStyleIdx="0" presStyleCnt="0"/>
      <dgm:spPr/>
    </dgm:pt>
    <dgm:pt modelId="{1D232A87-7362-45FE-A992-A3CFA51E8B46}" type="pres">
      <dgm:prSet presAssocID="{1CD2FCC9-CE3D-4152-A9E4-B7B000AC1196}" presName="hierChild2" presStyleCnt="0"/>
      <dgm:spPr/>
    </dgm:pt>
    <dgm:pt modelId="{B5303C88-8338-4384-9D0B-2623352A5C14}" type="pres">
      <dgm:prSet presAssocID="{68290032-5E25-497B-8041-F4453769C4C6}" presName="Name64" presStyleLbl="parChTrans1D2" presStyleIdx="0" presStyleCnt="4"/>
      <dgm:spPr/>
    </dgm:pt>
    <dgm:pt modelId="{17BCDD12-E3C0-4C4F-82FC-CCFA87A735FB}" type="pres">
      <dgm:prSet presAssocID="{1863176F-7CD2-4684-9E50-CBCEE4C151A0}" presName="hierRoot2" presStyleCnt="0">
        <dgm:presLayoutVars>
          <dgm:hierBranch val="init"/>
        </dgm:presLayoutVars>
      </dgm:prSet>
      <dgm:spPr/>
    </dgm:pt>
    <dgm:pt modelId="{B068FA4F-827A-4C82-BAD2-CA6440464151}" type="pres">
      <dgm:prSet presAssocID="{1863176F-7CD2-4684-9E50-CBCEE4C151A0}" presName="rootComposite" presStyleCnt="0"/>
      <dgm:spPr/>
    </dgm:pt>
    <dgm:pt modelId="{C41E1C12-9626-4250-9807-CD3FD6629B25}" type="pres">
      <dgm:prSet presAssocID="{1863176F-7CD2-4684-9E50-CBCEE4C151A0}" presName="rootText" presStyleLbl="node2" presStyleIdx="0" presStyleCnt="3">
        <dgm:presLayoutVars>
          <dgm:chPref val="3"/>
        </dgm:presLayoutVars>
      </dgm:prSet>
      <dgm:spPr/>
    </dgm:pt>
    <dgm:pt modelId="{345EB3AB-A7AF-4811-9C5E-3C67915C1ED8}" type="pres">
      <dgm:prSet presAssocID="{1863176F-7CD2-4684-9E50-CBCEE4C151A0}" presName="rootConnector" presStyleLbl="node2" presStyleIdx="0" presStyleCnt="3"/>
      <dgm:spPr/>
    </dgm:pt>
    <dgm:pt modelId="{A820DA28-7B20-46A9-9BC4-79B6A58C404C}" type="pres">
      <dgm:prSet presAssocID="{1863176F-7CD2-4684-9E50-CBCEE4C151A0}" presName="hierChild4" presStyleCnt="0"/>
      <dgm:spPr/>
    </dgm:pt>
    <dgm:pt modelId="{D0F56F65-774E-4932-80D3-11D5C25BF870}" type="pres">
      <dgm:prSet presAssocID="{1863176F-7CD2-4684-9E50-CBCEE4C151A0}" presName="hierChild5" presStyleCnt="0"/>
      <dgm:spPr/>
    </dgm:pt>
    <dgm:pt modelId="{A78B0697-3CD5-4F71-B2EE-90A2995F8F52}" type="pres">
      <dgm:prSet presAssocID="{FDF62716-BE9F-49A4-8CFF-F8DA231AC57B}" presName="Name64" presStyleLbl="parChTrans1D2" presStyleIdx="1" presStyleCnt="4"/>
      <dgm:spPr/>
    </dgm:pt>
    <dgm:pt modelId="{3E2F9C6F-659E-4804-BEB1-409A6295CEDE}" type="pres">
      <dgm:prSet presAssocID="{D749B8AC-1891-45B4-9775-A8100CC85180}" presName="hierRoot2" presStyleCnt="0">
        <dgm:presLayoutVars>
          <dgm:hierBranch val="init"/>
        </dgm:presLayoutVars>
      </dgm:prSet>
      <dgm:spPr/>
    </dgm:pt>
    <dgm:pt modelId="{D342E00D-D86D-4891-9ECB-7625B44492D6}" type="pres">
      <dgm:prSet presAssocID="{D749B8AC-1891-45B4-9775-A8100CC85180}" presName="rootComposite" presStyleCnt="0"/>
      <dgm:spPr/>
    </dgm:pt>
    <dgm:pt modelId="{3A7A1F2F-1392-4A3B-9605-F7743F4C0276}" type="pres">
      <dgm:prSet presAssocID="{D749B8AC-1891-45B4-9775-A8100CC85180}" presName="rootText" presStyleLbl="node2" presStyleIdx="1" presStyleCnt="3">
        <dgm:presLayoutVars>
          <dgm:chPref val="3"/>
        </dgm:presLayoutVars>
      </dgm:prSet>
      <dgm:spPr/>
    </dgm:pt>
    <dgm:pt modelId="{FA233B36-F29B-4471-9949-7E52759D78D7}" type="pres">
      <dgm:prSet presAssocID="{D749B8AC-1891-45B4-9775-A8100CC85180}" presName="rootConnector" presStyleLbl="node2" presStyleIdx="1" presStyleCnt="3"/>
      <dgm:spPr/>
    </dgm:pt>
    <dgm:pt modelId="{39DC2972-91EE-4C93-804B-F8FD739004DE}" type="pres">
      <dgm:prSet presAssocID="{D749B8AC-1891-45B4-9775-A8100CC85180}" presName="hierChild4" presStyleCnt="0"/>
      <dgm:spPr/>
    </dgm:pt>
    <dgm:pt modelId="{D84565DC-890C-44EE-882B-C5FFFB738D0F}" type="pres">
      <dgm:prSet presAssocID="{D749B8AC-1891-45B4-9775-A8100CC85180}" presName="hierChild5" presStyleCnt="0"/>
      <dgm:spPr/>
    </dgm:pt>
    <dgm:pt modelId="{2AA53E35-1816-47AA-98EE-DE6797DD3F14}" type="pres">
      <dgm:prSet presAssocID="{23BE4AED-ED12-4213-85BC-56F4E882CEFD}" presName="Name64" presStyleLbl="parChTrans1D2" presStyleIdx="2" presStyleCnt="4"/>
      <dgm:spPr/>
    </dgm:pt>
    <dgm:pt modelId="{B845474D-4332-4A62-A6E1-4477B9B1BC4B}" type="pres">
      <dgm:prSet presAssocID="{1CDA4B60-734F-4CC1-BE50-08F4713B90AF}" presName="hierRoot2" presStyleCnt="0">
        <dgm:presLayoutVars>
          <dgm:hierBranch val="init"/>
        </dgm:presLayoutVars>
      </dgm:prSet>
      <dgm:spPr/>
    </dgm:pt>
    <dgm:pt modelId="{4D4E2BEE-8B6A-4F8A-9166-6890B83E021A}" type="pres">
      <dgm:prSet presAssocID="{1CDA4B60-734F-4CC1-BE50-08F4713B90AF}" presName="rootComposite" presStyleCnt="0"/>
      <dgm:spPr/>
    </dgm:pt>
    <dgm:pt modelId="{A8F923E6-0AA3-4BF3-A5F3-BDD133407AA0}" type="pres">
      <dgm:prSet presAssocID="{1CDA4B60-734F-4CC1-BE50-08F4713B90AF}" presName="rootText" presStyleLbl="node2" presStyleIdx="2" presStyleCnt="3">
        <dgm:presLayoutVars>
          <dgm:chPref val="3"/>
        </dgm:presLayoutVars>
      </dgm:prSet>
      <dgm:spPr/>
    </dgm:pt>
    <dgm:pt modelId="{2E60701D-0DB2-4CF0-BBA3-442A788EE17F}" type="pres">
      <dgm:prSet presAssocID="{1CDA4B60-734F-4CC1-BE50-08F4713B90AF}" presName="rootConnector" presStyleLbl="node2" presStyleIdx="2" presStyleCnt="3"/>
      <dgm:spPr/>
    </dgm:pt>
    <dgm:pt modelId="{1542A1DA-382B-43E9-8EF1-0A6F046F1F46}" type="pres">
      <dgm:prSet presAssocID="{1CDA4B60-734F-4CC1-BE50-08F4713B90AF}" presName="hierChild4" presStyleCnt="0"/>
      <dgm:spPr/>
    </dgm:pt>
    <dgm:pt modelId="{A26833B7-B3B3-495F-9F84-A45D669B06BD}" type="pres">
      <dgm:prSet presAssocID="{1CDA4B60-734F-4CC1-BE50-08F4713B90AF}" presName="hierChild5" presStyleCnt="0"/>
      <dgm:spPr/>
    </dgm:pt>
    <dgm:pt modelId="{5B5CE36B-C026-4852-8F08-0774C2D6485A}" type="pres">
      <dgm:prSet presAssocID="{1CD2FCC9-CE3D-4152-A9E4-B7B000AC1196}" presName="hierChild3" presStyleCnt="0"/>
      <dgm:spPr/>
    </dgm:pt>
    <dgm:pt modelId="{190116F0-7C5E-4792-9943-48090B8316EB}" type="pres">
      <dgm:prSet presAssocID="{56CF8857-575E-40D8-A927-DD4D51B5D01E}" presName="Name115" presStyleLbl="parChTrans1D2" presStyleIdx="3" presStyleCnt="4"/>
      <dgm:spPr/>
    </dgm:pt>
    <dgm:pt modelId="{1EE4E61F-6E99-4E84-9969-6EA96813F425}" type="pres">
      <dgm:prSet presAssocID="{7E9C32E7-ED0E-4979-AC17-CA60807B7169}" presName="hierRoot3" presStyleCnt="0">
        <dgm:presLayoutVars>
          <dgm:hierBranch val="init"/>
        </dgm:presLayoutVars>
      </dgm:prSet>
      <dgm:spPr/>
    </dgm:pt>
    <dgm:pt modelId="{1E24A68F-698B-4B26-993B-22442C901F13}" type="pres">
      <dgm:prSet presAssocID="{7E9C32E7-ED0E-4979-AC17-CA60807B7169}" presName="rootComposite3" presStyleCnt="0"/>
      <dgm:spPr/>
    </dgm:pt>
    <dgm:pt modelId="{960E72CE-15D7-4BE9-8430-2EF2A2BBE5B5}" type="pres">
      <dgm:prSet presAssocID="{7E9C32E7-ED0E-4979-AC17-CA60807B7169}" presName="rootText3" presStyleLbl="asst1" presStyleIdx="0" presStyleCnt="1">
        <dgm:presLayoutVars>
          <dgm:chPref val="3"/>
        </dgm:presLayoutVars>
      </dgm:prSet>
      <dgm:spPr/>
    </dgm:pt>
    <dgm:pt modelId="{CCA18F02-09F4-47A6-BDC2-1FA97B15A061}" type="pres">
      <dgm:prSet presAssocID="{7E9C32E7-ED0E-4979-AC17-CA60807B7169}" presName="rootConnector3" presStyleLbl="asst1" presStyleIdx="0" presStyleCnt="1"/>
      <dgm:spPr/>
    </dgm:pt>
    <dgm:pt modelId="{5343E01A-0026-420C-8787-5F5D365E867D}" type="pres">
      <dgm:prSet presAssocID="{7E9C32E7-ED0E-4979-AC17-CA60807B7169}" presName="hierChild6" presStyleCnt="0"/>
      <dgm:spPr/>
    </dgm:pt>
    <dgm:pt modelId="{A47B1DEC-2C17-42D1-9D31-FA5A5A8B1471}" type="pres">
      <dgm:prSet presAssocID="{7E9C32E7-ED0E-4979-AC17-CA60807B7169}" presName="hierChild7" presStyleCnt="0"/>
      <dgm:spPr/>
    </dgm:pt>
  </dgm:ptLst>
  <dgm:cxnLst>
    <dgm:cxn modelId="{8F42200A-2C1E-4185-AF71-051EE4A03011}" type="presOf" srcId="{23BE4AED-ED12-4213-85BC-56F4E882CEFD}" destId="{2AA53E35-1816-47AA-98EE-DE6797DD3F14}" srcOrd="0" destOrd="0" presId="urn:microsoft.com/office/officeart/2009/3/layout/HorizontalOrganizationChart"/>
    <dgm:cxn modelId="{960E7F0D-5695-4D93-8900-75D187899F4F}" type="presOf" srcId="{7E9C32E7-ED0E-4979-AC17-CA60807B7169}" destId="{CCA18F02-09F4-47A6-BDC2-1FA97B15A061}" srcOrd="1" destOrd="0" presId="urn:microsoft.com/office/officeart/2009/3/layout/HorizontalOrganizationChart"/>
    <dgm:cxn modelId="{97DE6816-68DC-40FB-BD8F-29CE10E00BC5}" srcId="{1CD2FCC9-CE3D-4152-A9E4-B7B000AC1196}" destId="{D749B8AC-1891-45B4-9775-A8100CC85180}" srcOrd="2" destOrd="0" parTransId="{FDF62716-BE9F-49A4-8CFF-F8DA231AC57B}" sibTransId="{1ADD3EE8-8AA1-4F76-B396-29CD3F1F4962}"/>
    <dgm:cxn modelId="{F9320A20-E7D1-481C-AE72-A763E0D94581}" type="presOf" srcId="{68290032-5E25-497B-8041-F4453769C4C6}" destId="{B5303C88-8338-4384-9D0B-2623352A5C14}" srcOrd="0" destOrd="0" presId="urn:microsoft.com/office/officeart/2009/3/layout/HorizontalOrganizationChart"/>
    <dgm:cxn modelId="{4CB1602A-3688-4DAA-89B9-FD9FCEFF8C09}" srcId="{28B4FFA7-3A4D-4059-8586-42591E74A6C1}" destId="{1CD2FCC9-CE3D-4152-A9E4-B7B000AC1196}" srcOrd="0" destOrd="0" parTransId="{FE99878E-1700-4DFA-88FA-517B887D560E}" sibTransId="{0466B84A-7D51-428D-8CDE-7ACD8513F9C7}"/>
    <dgm:cxn modelId="{D532833B-EE0E-4871-BB1D-0F31272D33BA}" type="presOf" srcId="{FDF62716-BE9F-49A4-8CFF-F8DA231AC57B}" destId="{A78B0697-3CD5-4F71-B2EE-90A2995F8F52}" srcOrd="0" destOrd="0" presId="urn:microsoft.com/office/officeart/2009/3/layout/HorizontalOrganizationChart"/>
    <dgm:cxn modelId="{3A6EA53E-9664-4F3E-82F7-49B813DE877E}" srcId="{1CD2FCC9-CE3D-4152-A9E4-B7B000AC1196}" destId="{7E9C32E7-ED0E-4979-AC17-CA60807B7169}" srcOrd="0" destOrd="0" parTransId="{56CF8857-575E-40D8-A927-DD4D51B5D01E}" sibTransId="{3B6880F4-AFBB-41A5-99B5-8345F71B0591}"/>
    <dgm:cxn modelId="{5455015C-B719-4BC5-A225-0FA1F0B6E031}" type="presOf" srcId="{1CDA4B60-734F-4CC1-BE50-08F4713B90AF}" destId="{2E60701D-0DB2-4CF0-BBA3-442A788EE17F}" srcOrd="1" destOrd="0" presId="urn:microsoft.com/office/officeart/2009/3/layout/HorizontalOrganizationChart"/>
    <dgm:cxn modelId="{EC1E1E62-3E8F-4A31-ACAB-C0D653F47593}" srcId="{1CD2FCC9-CE3D-4152-A9E4-B7B000AC1196}" destId="{1863176F-7CD2-4684-9E50-CBCEE4C151A0}" srcOrd="1" destOrd="0" parTransId="{68290032-5E25-497B-8041-F4453769C4C6}" sibTransId="{0CC149F8-D6D6-43DD-8893-DB54D590FBE8}"/>
    <dgm:cxn modelId="{BEDB4E6B-EFC6-4D60-BBD8-630891A34AA2}" type="presOf" srcId="{1CD2FCC9-CE3D-4152-A9E4-B7B000AC1196}" destId="{6818D9F4-9653-4FCC-8BE0-0A7506EC788E}" srcOrd="0" destOrd="0" presId="urn:microsoft.com/office/officeart/2009/3/layout/HorizontalOrganizationChart"/>
    <dgm:cxn modelId="{B208946D-33DD-49EF-8124-0B681F4932D0}" type="presOf" srcId="{1CDA4B60-734F-4CC1-BE50-08F4713B90AF}" destId="{A8F923E6-0AA3-4BF3-A5F3-BDD133407AA0}" srcOrd="0" destOrd="0" presId="urn:microsoft.com/office/officeart/2009/3/layout/HorizontalOrganizationChart"/>
    <dgm:cxn modelId="{A2261559-C911-4D1C-BE54-806EC04F938B}" type="presOf" srcId="{1CD2FCC9-CE3D-4152-A9E4-B7B000AC1196}" destId="{D829D2FA-7A72-402F-8AA0-A9A333277F5F}" srcOrd="1" destOrd="0" presId="urn:microsoft.com/office/officeart/2009/3/layout/HorizontalOrganizationChart"/>
    <dgm:cxn modelId="{989A7559-1DBF-4425-868E-92A27423A77C}" type="presOf" srcId="{D749B8AC-1891-45B4-9775-A8100CC85180}" destId="{FA233B36-F29B-4471-9949-7E52759D78D7}" srcOrd="1" destOrd="0" presId="urn:microsoft.com/office/officeart/2009/3/layout/HorizontalOrganizationChart"/>
    <dgm:cxn modelId="{CE8AE493-C477-4DA0-B514-EBE8DE21341E}" type="presOf" srcId="{56CF8857-575E-40D8-A927-DD4D51B5D01E}" destId="{190116F0-7C5E-4792-9943-48090B8316EB}" srcOrd="0" destOrd="0" presId="urn:microsoft.com/office/officeart/2009/3/layout/HorizontalOrganizationChart"/>
    <dgm:cxn modelId="{09A9F999-C2CB-4F4E-8DEC-C84C48997A33}" type="presOf" srcId="{D749B8AC-1891-45B4-9775-A8100CC85180}" destId="{3A7A1F2F-1392-4A3B-9605-F7743F4C0276}" srcOrd="0" destOrd="0" presId="urn:microsoft.com/office/officeart/2009/3/layout/HorizontalOrganizationChart"/>
    <dgm:cxn modelId="{A50AACD1-2AD0-456E-9216-7BC1EAAD67DD}" srcId="{1CD2FCC9-CE3D-4152-A9E4-B7B000AC1196}" destId="{1CDA4B60-734F-4CC1-BE50-08F4713B90AF}" srcOrd="3" destOrd="0" parTransId="{23BE4AED-ED12-4213-85BC-56F4E882CEFD}" sibTransId="{8059B58E-62FD-4040-8B5B-B3D072ABBB46}"/>
    <dgm:cxn modelId="{5EAC6AD7-F9E1-447D-A2B0-55DFD76B8BF8}" type="presOf" srcId="{1863176F-7CD2-4684-9E50-CBCEE4C151A0}" destId="{C41E1C12-9626-4250-9807-CD3FD6629B25}" srcOrd="0" destOrd="0" presId="urn:microsoft.com/office/officeart/2009/3/layout/HorizontalOrganizationChart"/>
    <dgm:cxn modelId="{B00878D8-B113-421F-842F-1A5AD787D0CB}" type="presOf" srcId="{28B4FFA7-3A4D-4059-8586-42591E74A6C1}" destId="{D60904B8-4107-417E-855D-0324C48118F9}" srcOrd="0" destOrd="0" presId="urn:microsoft.com/office/officeart/2009/3/layout/HorizontalOrganizationChart"/>
    <dgm:cxn modelId="{DD5244EA-FD95-42E4-9382-FA772A3479BF}" type="presOf" srcId="{1863176F-7CD2-4684-9E50-CBCEE4C151A0}" destId="{345EB3AB-A7AF-4811-9C5E-3C67915C1ED8}" srcOrd="1" destOrd="0" presId="urn:microsoft.com/office/officeart/2009/3/layout/HorizontalOrganizationChart"/>
    <dgm:cxn modelId="{69D373F3-69A8-44E5-B39C-AAA3910126AB}" type="presOf" srcId="{7E9C32E7-ED0E-4979-AC17-CA60807B7169}" destId="{960E72CE-15D7-4BE9-8430-2EF2A2BBE5B5}" srcOrd="0" destOrd="0" presId="urn:microsoft.com/office/officeart/2009/3/layout/HorizontalOrganizationChart"/>
    <dgm:cxn modelId="{0A148543-A433-4E3E-8DD0-EBBD08ED17D9}" type="presParOf" srcId="{D60904B8-4107-417E-855D-0324C48118F9}" destId="{74C5833F-11D4-4F16-A5C1-F6C68BDE4484}" srcOrd="0" destOrd="0" presId="urn:microsoft.com/office/officeart/2009/3/layout/HorizontalOrganizationChart"/>
    <dgm:cxn modelId="{FF95FE38-540D-45E1-BC4C-9837E6D28C24}" type="presParOf" srcId="{74C5833F-11D4-4F16-A5C1-F6C68BDE4484}" destId="{99324463-FD56-4F62-9553-491B5E38D525}" srcOrd="0" destOrd="0" presId="urn:microsoft.com/office/officeart/2009/3/layout/HorizontalOrganizationChart"/>
    <dgm:cxn modelId="{BED3C187-357C-46E1-8751-C603B70C53FE}" type="presParOf" srcId="{99324463-FD56-4F62-9553-491B5E38D525}" destId="{6818D9F4-9653-4FCC-8BE0-0A7506EC788E}" srcOrd="0" destOrd="0" presId="urn:microsoft.com/office/officeart/2009/3/layout/HorizontalOrganizationChart"/>
    <dgm:cxn modelId="{1220DDFD-5FC3-4CAE-ABB1-2DB5A679D6C8}" type="presParOf" srcId="{99324463-FD56-4F62-9553-491B5E38D525}" destId="{D829D2FA-7A72-402F-8AA0-A9A333277F5F}" srcOrd="1" destOrd="0" presId="urn:microsoft.com/office/officeart/2009/3/layout/HorizontalOrganizationChart"/>
    <dgm:cxn modelId="{2326256B-8777-42C3-BF5B-71DE1D8D59D0}" type="presParOf" srcId="{74C5833F-11D4-4F16-A5C1-F6C68BDE4484}" destId="{1D232A87-7362-45FE-A992-A3CFA51E8B46}" srcOrd="1" destOrd="0" presId="urn:microsoft.com/office/officeart/2009/3/layout/HorizontalOrganizationChart"/>
    <dgm:cxn modelId="{4E225430-3CD5-4232-AE76-18A8035B76C6}" type="presParOf" srcId="{1D232A87-7362-45FE-A992-A3CFA51E8B46}" destId="{B5303C88-8338-4384-9D0B-2623352A5C14}" srcOrd="0" destOrd="0" presId="urn:microsoft.com/office/officeart/2009/3/layout/HorizontalOrganizationChart"/>
    <dgm:cxn modelId="{F7E42118-E682-47EE-96CB-9DAA2164F842}" type="presParOf" srcId="{1D232A87-7362-45FE-A992-A3CFA51E8B46}" destId="{17BCDD12-E3C0-4C4F-82FC-CCFA87A735FB}" srcOrd="1" destOrd="0" presId="urn:microsoft.com/office/officeart/2009/3/layout/HorizontalOrganizationChart"/>
    <dgm:cxn modelId="{30B75446-862F-4E53-BA62-09151B0D633A}" type="presParOf" srcId="{17BCDD12-E3C0-4C4F-82FC-CCFA87A735FB}" destId="{B068FA4F-827A-4C82-BAD2-CA6440464151}" srcOrd="0" destOrd="0" presId="urn:microsoft.com/office/officeart/2009/3/layout/HorizontalOrganizationChart"/>
    <dgm:cxn modelId="{D76377A6-A619-4A4A-B081-699BA085CA03}" type="presParOf" srcId="{B068FA4F-827A-4C82-BAD2-CA6440464151}" destId="{C41E1C12-9626-4250-9807-CD3FD6629B25}" srcOrd="0" destOrd="0" presId="urn:microsoft.com/office/officeart/2009/3/layout/HorizontalOrganizationChart"/>
    <dgm:cxn modelId="{7CD42C7E-70D7-465A-83E0-9885A3C54597}" type="presParOf" srcId="{B068FA4F-827A-4C82-BAD2-CA6440464151}" destId="{345EB3AB-A7AF-4811-9C5E-3C67915C1ED8}" srcOrd="1" destOrd="0" presId="urn:microsoft.com/office/officeart/2009/3/layout/HorizontalOrganizationChart"/>
    <dgm:cxn modelId="{06F31CD8-3A31-4271-B2AC-AB75E95CE667}" type="presParOf" srcId="{17BCDD12-E3C0-4C4F-82FC-CCFA87A735FB}" destId="{A820DA28-7B20-46A9-9BC4-79B6A58C404C}" srcOrd="1" destOrd="0" presId="urn:microsoft.com/office/officeart/2009/3/layout/HorizontalOrganizationChart"/>
    <dgm:cxn modelId="{54E40956-4E0A-427D-89FA-2D88BC59870E}" type="presParOf" srcId="{17BCDD12-E3C0-4C4F-82FC-CCFA87A735FB}" destId="{D0F56F65-774E-4932-80D3-11D5C25BF870}" srcOrd="2" destOrd="0" presId="urn:microsoft.com/office/officeart/2009/3/layout/HorizontalOrganizationChart"/>
    <dgm:cxn modelId="{1C947038-10F4-4AAD-BAE4-0267795085C3}" type="presParOf" srcId="{1D232A87-7362-45FE-A992-A3CFA51E8B46}" destId="{A78B0697-3CD5-4F71-B2EE-90A2995F8F52}" srcOrd="2" destOrd="0" presId="urn:microsoft.com/office/officeart/2009/3/layout/HorizontalOrganizationChart"/>
    <dgm:cxn modelId="{FA7492FD-E430-4893-9A51-58682577F9BD}" type="presParOf" srcId="{1D232A87-7362-45FE-A992-A3CFA51E8B46}" destId="{3E2F9C6F-659E-4804-BEB1-409A6295CEDE}" srcOrd="3" destOrd="0" presId="urn:microsoft.com/office/officeart/2009/3/layout/HorizontalOrganizationChart"/>
    <dgm:cxn modelId="{AD553EB3-45E4-4BFF-8F7B-67A900670012}" type="presParOf" srcId="{3E2F9C6F-659E-4804-BEB1-409A6295CEDE}" destId="{D342E00D-D86D-4891-9ECB-7625B44492D6}" srcOrd="0" destOrd="0" presId="urn:microsoft.com/office/officeart/2009/3/layout/HorizontalOrganizationChart"/>
    <dgm:cxn modelId="{C5CB0D65-309F-411E-B844-ACF77942BCA1}" type="presParOf" srcId="{D342E00D-D86D-4891-9ECB-7625B44492D6}" destId="{3A7A1F2F-1392-4A3B-9605-F7743F4C0276}" srcOrd="0" destOrd="0" presId="urn:microsoft.com/office/officeart/2009/3/layout/HorizontalOrganizationChart"/>
    <dgm:cxn modelId="{8AA8CA4E-29EC-4D95-9CE3-831CAE5972FB}" type="presParOf" srcId="{D342E00D-D86D-4891-9ECB-7625B44492D6}" destId="{FA233B36-F29B-4471-9949-7E52759D78D7}" srcOrd="1" destOrd="0" presId="urn:microsoft.com/office/officeart/2009/3/layout/HorizontalOrganizationChart"/>
    <dgm:cxn modelId="{35DA0E38-D885-4BED-9EE2-8BF9D6DD0A38}" type="presParOf" srcId="{3E2F9C6F-659E-4804-BEB1-409A6295CEDE}" destId="{39DC2972-91EE-4C93-804B-F8FD739004DE}" srcOrd="1" destOrd="0" presId="urn:microsoft.com/office/officeart/2009/3/layout/HorizontalOrganizationChart"/>
    <dgm:cxn modelId="{C876AF94-7B96-4227-90C0-90547CBE1E06}" type="presParOf" srcId="{3E2F9C6F-659E-4804-BEB1-409A6295CEDE}" destId="{D84565DC-890C-44EE-882B-C5FFFB738D0F}" srcOrd="2" destOrd="0" presId="urn:microsoft.com/office/officeart/2009/3/layout/HorizontalOrganizationChart"/>
    <dgm:cxn modelId="{DC1153E0-9E5E-4476-8250-FB5F98431713}" type="presParOf" srcId="{1D232A87-7362-45FE-A992-A3CFA51E8B46}" destId="{2AA53E35-1816-47AA-98EE-DE6797DD3F14}" srcOrd="4" destOrd="0" presId="urn:microsoft.com/office/officeart/2009/3/layout/HorizontalOrganizationChart"/>
    <dgm:cxn modelId="{558B8843-34DB-4AE7-B3B8-464962FBA723}" type="presParOf" srcId="{1D232A87-7362-45FE-A992-A3CFA51E8B46}" destId="{B845474D-4332-4A62-A6E1-4477B9B1BC4B}" srcOrd="5" destOrd="0" presId="urn:microsoft.com/office/officeart/2009/3/layout/HorizontalOrganizationChart"/>
    <dgm:cxn modelId="{3F5B8A49-7963-4400-9440-40991EAC6766}" type="presParOf" srcId="{B845474D-4332-4A62-A6E1-4477B9B1BC4B}" destId="{4D4E2BEE-8B6A-4F8A-9166-6890B83E021A}" srcOrd="0" destOrd="0" presId="urn:microsoft.com/office/officeart/2009/3/layout/HorizontalOrganizationChart"/>
    <dgm:cxn modelId="{7726A91C-3384-4496-9E51-2DB00DF02BE1}" type="presParOf" srcId="{4D4E2BEE-8B6A-4F8A-9166-6890B83E021A}" destId="{A8F923E6-0AA3-4BF3-A5F3-BDD133407AA0}" srcOrd="0" destOrd="0" presId="urn:microsoft.com/office/officeart/2009/3/layout/HorizontalOrganizationChart"/>
    <dgm:cxn modelId="{5FDB96D6-D1E7-4ACE-8A95-6849EAA3F48A}" type="presParOf" srcId="{4D4E2BEE-8B6A-4F8A-9166-6890B83E021A}" destId="{2E60701D-0DB2-4CF0-BBA3-442A788EE17F}" srcOrd="1" destOrd="0" presId="urn:microsoft.com/office/officeart/2009/3/layout/HorizontalOrganizationChart"/>
    <dgm:cxn modelId="{84B79825-D334-49C1-A59B-4A4D19F9A6A1}" type="presParOf" srcId="{B845474D-4332-4A62-A6E1-4477B9B1BC4B}" destId="{1542A1DA-382B-43E9-8EF1-0A6F046F1F46}" srcOrd="1" destOrd="0" presId="urn:microsoft.com/office/officeart/2009/3/layout/HorizontalOrganizationChart"/>
    <dgm:cxn modelId="{E98CF4A8-1C70-4706-A87B-33A030DE6D7C}" type="presParOf" srcId="{B845474D-4332-4A62-A6E1-4477B9B1BC4B}" destId="{A26833B7-B3B3-495F-9F84-A45D669B06BD}" srcOrd="2" destOrd="0" presId="urn:microsoft.com/office/officeart/2009/3/layout/HorizontalOrganizationChart"/>
    <dgm:cxn modelId="{D400A2B3-B6A9-4143-939F-B0B867ACFDC2}" type="presParOf" srcId="{74C5833F-11D4-4F16-A5C1-F6C68BDE4484}" destId="{5B5CE36B-C026-4852-8F08-0774C2D6485A}" srcOrd="2" destOrd="0" presId="urn:microsoft.com/office/officeart/2009/3/layout/HorizontalOrganizationChart"/>
    <dgm:cxn modelId="{CE51CFCA-43A6-4DDE-B9A0-33EAC468F1E9}" type="presParOf" srcId="{5B5CE36B-C026-4852-8F08-0774C2D6485A}" destId="{190116F0-7C5E-4792-9943-48090B8316EB}" srcOrd="0" destOrd="0" presId="urn:microsoft.com/office/officeart/2009/3/layout/HorizontalOrganizationChart"/>
    <dgm:cxn modelId="{047664BE-06F5-4D3D-AE3F-1FC9CE2BFB20}" type="presParOf" srcId="{5B5CE36B-C026-4852-8F08-0774C2D6485A}" destId="{1EE4E61F-6E99-4E84-9969-6EA96813F425}" srcOrd="1" destOrd="0" presId="urn:microsoft.com/office/officeart/2009/3/layout/HorizontalOrganizationChart"/>
    <dgm:cxn modelId="{C77C9A10-294C-404E-8412-3596504AF8FA}" type="presParOf" srcId="{1EE4E61F-6E99-4E84-9969-6EA96813F425}" destId="{1E24A68F-698B-4B26-993B-22442C901F13}" srcOrd="0" destOrd="0" presId="urn:microsoft.com/office/officeart/2009/3/layout/HorizontalOrganizationChart"/>
    <dgm:cxn modelId="{E637CAAF-FFF3-42ED-9DA6-4C9DDE430DE9}" type="presParOf" srcId="{1E24A68F-698B-4B26-993B-22442C901F13}" destId="{960E72CE-15D7-4BE9-8430-2EF2A2BBE5B5}" srcOrd="0" destOrd="0" presId="urn:microsoft.com/office/officeart/2009/3/layout/HorizontalOrganizationChart"/>
    <dgm:cxn modelId="{F00506E6-DC59-4730-A690-3E965CC47C2B}" type="presParOf" srcId="{1E24A68F-698B-4B26-993B-22442C901F13}" destId="{CCA18F02-09F4-47A6-BDC2-1FA97B15A061}" srcOrd="1" destOrd="0" presId="urn:microsoft.com/office/officeart/2009/3/layout/HorizontalOrganizationChart"/>
    <dgm:cxn modelId="{13679799-E0CD-425D-99FC-A32C1D971194}" type="presParOf" srcId="{1EE4E61F-6E99-4E84-9969-6EA96813F425}" destId="{5343E01A-0026-420C-8787-5F5D365E867D}" srcOrd="1" destOrd="0" presId="urn:microsoft.com/office/officeart/2009/3/layout/HorizontalOrganizationChart"/>
    <dgm:cxn modelId="{024E2A0F-C63D-4205-82C3-81C9B9A669E8}" type="presParOf" srcId="{1EE4E61F-6E99-4E84-9969-6EA96813F425}" destId="{A47B1DEC-2C17-42D1-9D31-FA5A5A8B147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5173C-089A-4070-88D8-6E7B98E95B02}">
      <dsp:nvSpPr>
        <dsp:cNvPr id="0" name=""/>
        <dsp:cNvSpPr/>
      </dsp:nvSpPr>
      <dsp:spPr>
        <a:xfrm>
          <a:off x="5388863" y="1635842"/>
          <a:ext cx="4549531" cy="811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1550"/>
              </a:lnTo>
              <a:lnTo>
                <a:pt x="4549531" y="591550"/>
              </a:lnTo>
              <a:lnTo>
                <a:pt x="4549531" y="8117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53DAA-76E9-4377-885F-E7F1CE026985}">
      <dsp:nvSpPr>
        <dsp:cNvPr id="0" name=""/>
        <dsp:cNvSpPr/>
      </dsp:nvSpPr>
      <dsp:spPr>
        <a:xfrm>
          <a:off x="7400810" y="3496184"/>
          <a:ext cx="220203" cy="964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701"/>
              </a:lnTo>
              <a:lnTo>
                <a:pt x="220203" y="9647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46CBB-CCFB-4558-AD20-3A8E83B2D03C}">
      <dsp:nvSpPr>
        <dsp:cNvPr id="0" name=""/>
        <dsp:cNvSpPr/>
      </dsp:nvSpPr>
      <dsp:spPr>
        <a:xfrm>
          <a:off x="7180607" y="3496184"/>
          <a:ext cx="220203" cy="964701"/>
        </a:xfrm>
        <a:custGeom>
          <a:avLst/>
          <a:gdLst/>
          <a:ahLst/>
          <a:cxnLst/>
          <a:rect l="0" t="0" r="0" b="0"/>
          <a:pathLst>
            <a:path>
              <a:moveTo>
                <a:pt x="220203" y="0"/>
              </a:moveTo>
              <a:lnTo>
                <a:pt x="220203" y="964701"/>
              </a:lnTo>
              <a:lnTo>
                <a:pt x="0" y="9647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67684-E3D3-4499-B4E3-14AF06CEC453}">
      <dsp:nvSpPr>
        <dsp:cNvPr id="0" name=""/>
        <dsp:cNvSpPr/>
      </dsp:nvSpPr>
      <dsp:spPr>
        <a:xfrm>
          <a:off x="5388863" y="1635842"/>
          <a:ext cx="2011947" cy="811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1550"/>
              </a:lnTo>
              <a:lnTo>
                <a:pt x="2011947" y="591550"/>
              </a:lnTo>
              <a:lnTo>
                <a:pt x="2011947" y="8117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8025FC-1C47-4F81-9787-27219C6E5789}">
      <dsp:nvSpPr>
        <dsp:cNvPr id="0" name=""/>
        <dsp:cNvSpPr/>
      </dsp:nvSpPr>
      <dsp:spPr>
        <a:xfrm>
          <a:off x="4863227" y="1635842"/>
          <a:ext cx="525636" cy="811754"/>
        </a:xfrm>
        <a:custGeom>
          <a:avLst/>
          <a:gdLst/>
          <a:ahLst/>
          <a:cxnLst/>
          <a:rect l="0" t="0" r="0" b="0"/>
          <a:pathLst>
            <a:path>
              <a:moveTo>
                <a:pt x="525636" y="0"/>
              </a:moveTo>
              <a:lnTo>
                <a:pt x="525636" y="591550"/>
              </a:lnTo>
              <a:lnTo>
                <a:pt x="0" y="591550"/>
              </a:lnTo>
              <a:lnTo>
                <a:pt x="0" y="8117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56A0C7-392F-42CA-8BD2-B8AFD490D2CB}">
      <dsp:nvSpPr>
        <dsp:cNvPr id="0" name=""/>
        <dsp:cNvSpPr/>
      </dsp:nvSpPr>
      <dsp:spPr>
        <a:xfrm>
          <a:off x="2325643" y="3496184"/>
          <a:ext cx="220203" cy="964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701"/>
              </a:lnTo>
              <a:lnTo>
                <a:pt x="220203" y="9647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5407D-419E-4112-9432-D2DA4F4D2DED}">
      <dsp:nvSpPr>
        <dsp:cNvPr id="0" name=""/>
        <dsp:cNvSpPr/>
      </dsp:nvSpPr>
      <dsp:spPr>
        <a:xfrm>
          <a:off x="2105439" y="3496184"/>
          <a:ext cx="220203" cy="964701"/>
        </a:xfrm>
        <a:custGeom>
          <a:avLst/>
          <a:gdLst/>
          <a:ahLst/>
          <a:cxnLst/>
          <a:rect l="0" t="0" r="0" b="0"/>
          <a:pathLst>
            <a:path>
              <a:moveTo>
                <a:pt x="220203" y="0"/>
              </a:moveTo>
              <a:lnTo>
                <a:pt x="220203" y="964701"/>
              </a:lnTo>
              <a:lnTo>
                <a:pt x="0" y="9647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7F67E4-7B18-47A5-833B-722F8F45B609}">
      <dsp:nvSpPr>
        <dsp:cNvPr id="0" name=""/>
        <dsp:cNvSpPr/>
      </dsp:nvSpPr>
      <dsp:spPr>
        <a:xfrm>
          <a:off x="2325643" y="1635842"/>
          <a:ext cx="3063220" cy="811754"/>
        </a:xfrm>
        <a:custGeom>
          <a:avLst/>
          <a:gdLst/>
          <a:ahLst/>
          <a:cxnLst/>
          <a:rect l="0" t="0" r="0" b="0"/>
          <a:pathLst>
            <a:path>
              <a:moveTo>
                <a:pt x="3063220" y="0"/>
              </a:moveTo>
              <a:lnTo>
                <a:pt x="3063220" y="591550"/>
              </a:lnTo>
              <a:lnTo>
                <a:pt x="0" y="591550"/>
              </a:lnTo>
              <a:lnTo>
                <a:pt x="0" y="8117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96362-06A3-47B1-9436-896048173236}">
      <dsp:nvSpPr>
        <dsp:cNvPr id="0" name=""/>
        <dsp:cNvSpPr/>
      </dsp:nvSpPr>
      <dsp:spPr>
        <a:xfrm>
          <a:off x="4340275" y="587253"/>
          <a:ext cx="2097176" cy="10485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资产管理系统</a:t>
          </a:r>
        </a:p>
      </dsp:txBody>
      <dsp:txXfrm>
        <a:off x="4340275" y="587253"/>
        <a:ext cx="2097176" cy="1048588"/>
      </dsp:txXfrm>
    </dsp:sp>
    <dsp:sp modelId="{D88DCF22-F3FC-4489-AD26-06986CA8BB81}">
      <dsp:nvSpPr>
        <dsp:cNvPr id="0" name=""/>
        <dsp:cNvSpPr/>
      </dsp:nvSpPr>
      <dsp:spPr>
        <a:xfrm>
          <a:off x="1277054" y="2447596"/>
          <a:ext cx="2097176" cy="10485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资产注册</a:t>
          </a:r>
        </a:p>
      </dsp:txBody>
      <dsp:txXfrm>
        <a:off x="1277054" y="2447596"/>
        <a:ext cx="2097176" cy="1048588"/>
      </dsp:txXfrm>
    </dsp:sp>
    <dsp:sp modelId="{CAA1594D-775F-4FD3-AA2D-EB7C1D748D72}">
      <dsp:nvSpPr>
        <dsp:cNvPr id="0" name=""/>
        <dsp:cNvSpPr/>
      </dsp:nvSpPr>
      <dsp:spPr>
        <a:xfrm>
          <a:off x="8262" y="3936591"/>
          <a:ext cx="2097176" cy="10485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上链信息注册</a:t>
          </a:r>
        </a:p>
      </dsp:txBody>
      <dsp:txXfrm>
        <a:off x="8262" y="3936591"/>
        <a:ext cx="2097176" cy="1048588"/>
      </dsp:txXfrm>
    </dsp:sp>
    <dsp:sp modelId="{34BADE2E-0159-478A-9A46-868C9E2B5399}">
      <dsp:nvSpPr>
        <dsp:cNvPr id="0" name=""/>
        <dsp:cNvSpPr/>
      </dsp:nvSpPr>
      <dsp:spPr>
        <a:xfrm>
          <a:off x="2545846" y="3936591"/>
          <a:ext cx="2097176" cy="10485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文件后台上传</a:t>
          </a:r>
        </a:p>
      </dsp:txBody>
      <dsp:txXfrm>
        <a:off x="2545846" y="3936591"/>
        <a:ext cx="2097176" cy="1048588"/>
      </dsp:txXfrm>
    </dsp:sp>
    <dsp:sp modelId="{F04860AE-8850-42EC-9AD3-1B6E26268C10}">
      <dsp:nvSpPr>
        <dsp:cNvPr id="0" name=""/>
        <dsp:cNvSpPr/>
      </dsp:nvSpPr>
      <dsp:spPr>
        <a:xfrm>
          <a:off x="3814638" y="2447596"/>
          <a:ext cx="2097176" cy="10485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资产记录查询</a:t>
          </a:r>
        </a:p>
      </dsp:txBody>
      <dsp:txXfrm>
        <a:off x="3814638" y="2447596"/>
        <a:ext cx="2097176" cy="1048588"/>
      </dsp:txXfrm>
    </dsp:sp>
    <dsp:sp modelId="{9DA80B23-4CEF-4844-8AFC-5DF290CA393D}">
      <dsp:nvSpPr>
        <dsp:cNvPr id="0" name=""/>
        <dsp:cNvSpPr/>
      </dsp:nvSpPr>
      <dsp:spPr>
        <a:xfrm>
          <a:off x="6352222" y="2447596"/>
          <a:ext cx="2097176" cy="10485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资产交易</a:t>
          </a:r>
        </a:p>
      </dsp:txBody>
      <dsp:txXfrm>
        <a:off x="6352222" y="2447596"/>
        <a:ext cx="2097176" cy="1048588"/>
      </dsp:txXfrm>
    </dsp:sp>
    <dsp:sp modelId="{ABAA10C8-591F-44DD-9C93-E9CBE0DC38DB}">
      <dsp:nvSpPr>
        <dsp:cNvPr id="0" name=""/>
        <dsp:cNvSpPr/>
      </dsp:nvSpPr>
      <dsp:spPr>
        <a:xfrm>
          <a:off x="5083430" y="3936591"/>
          <a:ext cx="2097176" cy="10485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股权交易</a:t>
          </a:r>
        </a:p>
      </dsp:txBody>
      <dsp:txXfrm>
        <a:off x="5083430" y="3936591"/>
        <a:ext cx="2097176" cy="1048588"/>
      </dsp:txXfrm>
    </dsp:sp>
    <dsp:sp modelId="{7FADEB6F-1026-416C-84D7-BA2D66BC7469}">
      <dsp:nvSpPr>
        <dsp:cNvPr id="0" name=""/>
        <dsp:cNvSpPr/>
      </dsp:nvSpPr>
      <dsp:spPr>
        <a:xfrm>
          <a:off x="7621014" y="3936591"/>
          <a:ext cx="2097176" cy="10485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访问授权</a:t>
          </a:r>
        </a:p>
      </dsp:txBody>
      <dsp:txXfrm>
        <a:off x="7621014" y="3936591"/>
        <a:ext cx="2097176" cy="1048588"/>
      </dsp:txXfrm>
    </dsp:sp>
    <dsp:sp modelId="{E0EAA788-29F9-4662-BA1A-521309A31AC1}">
      <dsp:nvSpPr>
        <dsp:cNvPr id="0" name=""/>
        <dsp:cNvSpPr/>
      </dsp:nvSpPr>
      <dsp:spPr>
        <a:xfrm>
          <a:off x="8889806" y="2447596"/>
          <a:ext cx="2097176" cy="10485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利润分配</a:t>
          </a:r>
        </a:p>
      </dsp:txBody>
      <dsp:txXfrm>
        <a:off x="8889806" y="2447596"/>
        <a:ext cx="2097176" cy="10485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116F0-7C5E-4792-9943-48090B8316EB}">
      <dsp:nvSpPr>
        <dsp:cNvPr id="0" name=""/>
        <dsp:cNvSpPr/>
      </dsp:nvSpPr>
      <dsp:spPr>
        <a:xfrm>
          <a:off x="2391916" y="2560040"/>
          <a:ext cx="1672083" cy="149293"/>
        </a:xfrm>
        <a:custGeom>
          <a:avLst/>
          <a:gdLst/>
          <a:ahLst/>
          <a:cxnLst/>
          <a:rect l="0" t="0" r="0" b="0"/>
          <a:pathLst>
            <a:path>
              <a:moveTo>
                <a:pt x="0" y="149293"/>
              </a:moveTo>
              <a:lnTo>
                <a:pt x="1672083" y="149293"/>
              </a:lnTo>
              <a:lnTo>
                <a:pt x="167208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53E35-1816-47AA-98EE-DE6797DD3F14}">
      <dsp:nvSpPr>
        <dsp:cNvPr id="0" name=""/>
        <dsp:cNvSpPr/>
      </dsp:nvSpPr>
      <dsp:spPr>
        <a:xfrm>
          <a:off x="2391916" y="2709333"/>
          <a:ext cx="3344167" cy="1027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05298" y="0"/>
              </a:lnTo>
              <a:lnTo>
                <a:pt x="3105298" y="1027137"/>
              </a:lnTo>
              <a:lnTo>
                <a:pt x="3344167" y="10271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8B0697-3CD5-4F71-B2EE-90A2995F8F52}">
      <dsp:nvSpPr>
        <dsp:cNvPr id="0" name=""/>
        <dsp:cNvSpPr/>
      </dsp:nvSpPr>
      <dsp:spPr>
        <a:xfrm>
          <a:off x="2391916" y="2663613"/>
          <a:ext cx="33441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44167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303C88-8338-4384-9D0B-2623352A5C14}">
      <dsp:nvSpPr>
        <dsp:cNvPr id="0" name=""/>
        <dsp:cNvSpPr/>
      </dsp:nvSpPr>
      <dsp:spPr>
        <a:xfrm>
          <a:off x="2391916" y="1682196"/>
          <a:ext cx="3344167" cy="1027137"/>
        </a:xfrm>
        <a:custGeom>
          <a:avLst/>
          <a:gdLst/>
          <a:ahLst/>
          <a:cxnLst/>
          <a:rect l="0" t="0" r="0" b="0"/>
          <a:pathLst>
            <a:path>
              <a:moveTo>
                <a:pt x="0" y="1027137"/>
              </a:moveTo>
              <a:lnTo>
                <a:pt x="3105298" y="1027137"/>
              </a:lnTo>
              <a:lnTo>
                <a:pt x="3105298" y="0"/>
              </a:lnTo>
              <a:lnTo>
                <a:pt x="334416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8D9F4-9653-4FCC-8BE0-0A7506EC788E}">
      <dsp:nvSpPr>
        <dsp:cNvPr id="0" name=""/>
        <dsp:cNvSpPr/>
      </dsp:nvSpPr>
      <dsp:spPr>
        <a:xfrm>
          <a:off x="3224" y="2345058"/>
          <a:ext cx="2388691" cy="728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工厂合约</a:t>
          </a:r>
        </a:p>
      </dsp:txBody>
      <dsp:txXfrm>
        <a:off x="3224" y="2345058"/>
        <a:ext cx="2388691" cy="728550"/>
      </dsp:txXfrm>
    </dsp:sp>
    <dsp:sp modelId="{C41E1C12-9626-4250-9807-CD3FD6629B25}">
      <dsp:nvSpPr>
        <dsp:cNvPr id="0" name=""/>
        <dsp:cNvSpPr/>
      </dsp:nvSpPr>
      <dsp:spPr>
        <a:xfrm>
          <a:off x="5736083" y="1317920"/>
          <a:ext cx="2388691" cy="728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资产合约</a:t>
          </a:r>
          <a:r>
            <a:rPr lang="en-US" altLang="zh-CN" sz="3400" kern="1200" dirty="0"/>
            <a:t>A</a:t>
          </a:r>
          <a:endParaRPr lang="zh-CN" altLang="en-US" sz="3400" kern="1200" dirty="0"/>
        </a:p>
      </dsp:txBody>
      <dsp:txXfrm>
        <a:off x="5736083" y="1317920"/>
        <a:ext cx="2388691" cy="728550"/>
      </dsp:txXfrm>
    </dsp:sp>
    <dsp:sp modelId="{3A7A1F2F-1392-4A3B-9605-F7743F4C0276}">
      <dsp:nvSpPr>
        <dsp:cNvPr id="0" name=""/>
        <dsp:cNvSpPr/>
      </dsp:nvSpPr>
      <dsp:spPr>
        <a:xfrm>
          <a:off x="5736083" y="2345058"/>
          <a:ext cx="2388691" cy="728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资产合约</a:t>
          </a:r>
          <a:r>
            <a:rPr lang="en-US" altLang="zh-CN" sz="3400" kern="1200" dirty="0"/>
            <a:t>B</a:t>
          </a:r>
          <a:endParaRPr lang="zh-CN" altLang="en-US" sz="3400" kern="1200" dirty="0"/>
        </a:p>
      </dsp:txBody>
      <dsp:txXfrm>
        <a:off x="5736083" y="2345058"/>
        <a:ext cx="2388691" cy="728550"/>
      </dsp:txXfrm>
    </dsp:sp>
    <dsp:sp modelId="{A8F923E6-0AA3-4BF3-A5F3-BDD133407AA0}">
      <dsp:nvSpPr>
        <dsp:cNvPr id="0" name=""/>
        <dsp:cNvSpPr/>
      </dsp:nvSpPr>
      <dsp:spPr>
        <a:xfrm>
          <a:off x="5736083" y="3372195"/>
          <a:ext cx="2388691" cy="728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资产合约</a:t>
          </a:r>
          <a:r>
            <a:rPr lang="en-US" altLang="zh-CN" sz="3400" kern="1200" dirty="0"/>
            <a:t>C</a:t>
          </a:r>
          <a:endParaRPr lang="zh-CN" altLang="en-US" sz="3400" kern="1200" dirty="0"/>
        </a:p>
      </dsp:txBody>
      <dsp:txXfrm>
        <a:off x="5736083" y="3372195"/>
        <a:ext cx="2388691" cy="728550"/>
      </dsp:txXfrm>
    </dsp:sp>
    <dsp:sp modelId="{960E72CE-15D7-4BE9-8430-2EF2A2BBE5B5}">
      <dsp:nvSpPr>
        <dsp:cNvPr id="0" name=""/>
        <dsp:cNvSpPr/>
      </dsp:nvSpPr>
      <dsp:spPr>
        <a:xfrm>
          <a:off x="2869654" y="1831489"/>
          <a:ext cx="2388691" cy="728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资产注册</a:t>
          </a:r>
        </a:p>
      </dsp:txBody>
      <dsp:txXfrm>
        <a:off x="2869654" y="1831489"/>
        <a:ext cx="2388691" cy="728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F90BC-B506-4944-94E0-74770609E595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EF182-2FCB-4867-99A2-224514D13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821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58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75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jp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7EF219F-6582-486A-B40F-DE2A0F70F1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41399" y="-992860"/>
            <a:ext cx="14465300" cy="7107124"/>
          </a:xfrm>
          <a:prstGeom prst="rect">
            <a:avLst/>
          </a:prstGeom>
        </p:spPr>
      </p:pic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12217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31750"/>
            <a:ext cx="12218988" cy="682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9660CC6-667A-43CE-9CA8-4554BC5A1E6A}"/>
              </a:ext>
            </a:extLst>
          </p:cNvPr>
          <p:cNvGrpSpPr/>
          <p:nvPr userDrawn="1"/>
        </p:nvGrpSpPr>
        <p:grpSpPr>
          <a:xfrm>
            <a:off x="0" y="6791325"/>
            <a:ext cx="12193588" cy="85725"/>
            <a:chOff x="0" y="6791325"/>
            <a:chExt cx="12193588" cy="136526"/>
          </a:xfrm>
        </p:grpSpPr>
        <p:sp>
          <p:nvSpPr>
            <p:cNvPr id="18" name="AutoShape 3">
              <a:extLst>
                <a:ext uri="{FF2B5EF4-FFF2-40B4-BE49-F238E27FC236}">
                  <a16:creationId xmlns:a16="http://schemas.microsoft.com/office/drawing/2014/main" id="{A6020BDC-B955-44BA-B7C7-6B6F525ECE75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0" y="6791325"/>
              <a:ext cx="12192000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B7979697-CFF7-4454-B7F0-DCDC51F255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792913"/>
              <a:ext cx="3048000" cy="134938"/>
            </a:xfrm>
            <a:prstGeom prst="rect">
              <a:avLst/>
            </a:prstGeom>
            <a:solidFill>
              <a:srgbClr val="74C6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4EBA6BC7-938B-4778-A8E1-EF988FE91E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48000" y="6792913"/>
              <a:ext cx="3049588" cy="134938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7">
              <a:extLst>
                <a:ext uri="{FF2B5EF4-FFF2-40B4-BE49-F238E27FC236}">
                  <a16:creationId xmlns:a16="http://schemas.microsoft.com/office/drawing/2014/main" id="{B9348818-1A0C-4A42-9B8D-9D8D9C5630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7588" y="6792913"/>
              <a:ext cx="3048000" cy="134938"/>
            </a:xfrm>
            <a:prstGeom prst="rect">
              <a:avLst/>
            </a:prstGeom>
            <a:solidFill>
              <a:srgbClr val="74C6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8">
              <a:extLst>
                <a:ext uri="{FF2B5EF4-FFF2-40B4-BE49-F238E27FC236}">
                  <a16:creationId xmlns:a16="http://schemas.microsoft.com/office/drawing/2014/main" id="{161E333D-8C3B-4860-8D74-8E1BC4550A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45588" y="6792913"/>
              <a:ext cx="3048000" cy="134938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23" name="标题 1">
            <a:extLst>
              <a:ext uri="{FF2B5EF4-FFF2-40B4-BE49-F238E27FC236}">
                <a16:creationId xmlns:a16="http://schemas.microsoft.com/office/drawing/2014/main" id="{EB8A2C64-4687-4794-8CD4-65C86F8B83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6778" y="3928348"/>
            <a:ext cx="5550708" cy="758402"/>
          </a:xfrm>
        </p:spPr>
        <p:txBody>
          <a:bodyPr anchor="b">
            <a:normAutofit/>
          </a:bodyPr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43C89D2F-E971-40B4-A59A-7E9E77256CC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46778" y="4728833"/>
            <a:ext cx="5550708" cy="656793"/>
          </a:xfrm>
        </p:spPr>
        <p:txBody>
          <a:bodyPr anchor="t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8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5" y="2349500"/>
            <a:ext cx="7374981" cy="625637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25" y="3142297"/>
            <a:ext cx="7374981" cy="1095375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2D6578-0C16-440A-9C49-B282690E38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246564">
            <a:off x="7793160" y="1228385"/>
            <a:ext cx="4368672" cy="440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3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95325" y="1"/>
            <a:ext cx="10801350" cy="10159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6B6CB-2F67-49BA-AE5C-8B6D1CC02E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2019/5/27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52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2">
            <a:extLst>
              <a:ext uri="{FF2B5EF4-FFF2-40B4-BE49-F238E27FC236}">
                <a16:creationId xmlns:a16="http://schemas.microsoft.com/office/drawing/2014/main" id="{1EBC57C5-172A-4174-AB5C-5990566F71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5574270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0CD40A7C-53ED-4A20-A888-D6C06761B7D5}"/>
              </a:ext>
            </a:extLst>
          </p:cNvPr>
          <p:cNvSpPr>
            <a:spLocks/>
          </p:cNvSpPr>
          <p:nvPr userDrawn="1"/>
        </p:nvSpPr>
        <p:spPr bwMode="auto">
          <a:xfrm>
            <a:off x="3296753" y="3683000"/>
            <a:ext cx="6379985" cy="1712169"/>
          </a:xfrm>
          <a:custGeom>
            <a:avLst/>
            <a:gdLst>
              <a:gd name="connsiteX0" fmla="*/ 5132895 w 6379985"/>
              <a:gd name="connsiteY0" fmla="*/ 435026 h 1712169"/>
              <a:gd name="connsiteX1" fmla="*/ 5445579 w 6379985"/>
              <a:gd name="connsiteY1" fmla="*/ 447929 h 1712169"/>
              <a:gd name="connsiteX2" fmla="*/ 5742145 w 6379985"/>
              <a:gd name="connsiteY2" fmla="*/ 526963 h 1712169"/>
              <a:gd name="connsiteX3" fmla="*/ 6098346 w 6379985"/>
              <a:gd name="connsiteY3" fmla="*/ 685029 h 1712169"/>
              <a:gd name="connsiteX4" fmla="*/ 6235346 w 6379985"/>
              <a:gd name="connsiteY4" fmla="*/ 802773 h 1712169"/>
              <a:gd name="connsiteX5" fmla="*/ 6328829 w 6379985"/>
              <a:gd name="connsiteY5" fmla="*/ 936645 h 1712169"/>
              <a:gd name="connsiteX6" fmla="*/ 6349782 w 6379985"/>
              <a:gd name="connsiteY6" fmla="*/ 1278585 h 1712169"/>
              <a:gd name="connsiteX7" fmla="*/ 6306264 w 6379985"/>
              <a:gd name="connsiteY7" fmla="*/ 1338263 h 1712169"/>
              <a:gd name="connsiteX8" fmla="*/ 6282087 w 6379985"/>
              <a:gd name="connsiteY8" fmla="*/ 970517 h 1712169"/>
              <a:gd name="connsiteX9" fmla="*/ 6296593 w 6379985"/>
              <a:gd name="connsiteY9" fmla="*/ 904387 h 1712169"/>
              <a:gd name="connsiteX10" fmla="*/ 6259523 w 6379985"/>
              <a:gd name="connsiteY10" fmla="*/ 926968 h 1712169"/>
              <a:gd name="connsiteX11" fmla="*/ 6251464 w 6379985"/>
              <a:gd name="connsiteY11" fmla="*/ 918903 h 1712169"/>
              <a:gd name="connsiteX12" fmla="*/ 6183769 w 6379985"/>
              <a:gd name="connsiteY12" fmla="*/ 812450 h 1712169"/>
              <a:gd name="connsiteX13" fmla="*/ 6122522 w 6379985"/>
              <a:gd name="connsiteY13" fmla="*/ 741482 h 1712169"/>
              <a:gd name="connsiteX14" fmla="*/ 6040322 w 6379985"/>
              <a:gd name="connsiteY14" fmla="*/ 715675 h 1712169"/>
              <a:gd name="connsiteX15" fmla="*/ 5835627 w 6379985"/>
              <a:gd name="connsiteY15" fmla="*/ 636641 h 1712169"/>
              <a:gd name="connsiteX16" fmla="*/ 5719580 w 6379985"/>
              <a:gd name="connsiteY16" fmla="*/ 585028 h 1712169"/>
              <a:gd name="connsiteX17" fmla="*/ 5695403 w 6379985"/>
              <a:gd name="connsiteY17" fmla="*/ 580189 h 1712169"/>
              <a:gd name="connsiteX18" fmla="*/ 5437520 w 6379985"/>
              <a:gd name="connsiteY18" fmla="*/ 539866 h 1712169"/>
              <a:gd name="connsiteX19" fmla="*/ 5178025 w 6379985"/>
              <a:gd name="connsiteY19" fmla="*/ 507608 h 1712169"/>
              <a:gd name="connsiteX20" fmla="*/ 5108719 w 6379985"/>
              <a:gd name="connsiteY20" fmla="*/ 505995 h 1712169"/>
              <a:gd name="connsiteX21" fmla="*/ 4949154 w 6379985"/>
              <a:gd name="connsiteY21" fmla="*/ 489865 h 1712169"/>
              <a:gd name="connsiteX22" fmla="*/ 4820212 w 6379985"/>
              <a:gd name="connsiteY22" fmla="*/ 504382 h 1712169"/>
              <a:gd name="connsiteX23" fmla="*/ 4846001 w 6379985"/>
              <a:gd name="connsiteY23" fmla="*/ 472123 h 1712169"/>
              <a:gd name="connsiteX24" fmla="*/ 4607459 w 6379985"/>
              <a:gd name="connsiteY24" fmla="*/ 485027 h 1712169"/>
              <a:gd name="connsiteX25" fmla="*/ 4604235 w 6379985"/>
              <a:gd name="connsiteY25" fmla="*/ 464059 h 1712169"/>
              <a:gd name="connsiteX26" fmla="*/ 4744459 w 6379985"/>
              <a:gd name="connsiteY26" fmla="*/ 441478 h 1712169"/>
              <a:gd name="connsiteX27" fmla="*/ 5132895 w 6379985"/>
              <a:gd name="connsiteY27" fmla="*/ 435026 h 1712169"/>
              <a:gd name="connsiteX28" fmla="*/ 1721987 w 6379985"/>
              <a:gd name="connsiteY28" fmla="*/ 0 h 1712169"/>
              <a:gd name="connsiteX29" fmla="*/ 1805795 w 6379985"/>
              <a:gd name="connsiteY29" fmla="*/ 193532 h 1712169"/>
              <a:gd name="connsiteX30" fmla="*/ 1668802 w 6379985"/>
              <a:gd name="connsiteY30" fmla="*/ 546729 h 1712169"/>
              <a:gd name="connsiteX31" fmla="*/ 1810630 w 6379985"/>
              <a:gd name="connsiteY31" fmla="*/ 532214 h 1712169"/>
              <a:gd name="connsiteX32" fmla="*/ 2097511 w 6379985"/>
              <a:gd name="connsiteY32" fmla="*/ 503184 h 1712169"/>
              <a:gd name="connsiteX33" fmla="*/ 2550396 w 6379985"/>
              <a:gd name="connsiteY33" fmla="*/ 445125 h 1712169"/>
              <a:gd name="connsiteX34" fmla="*/ 2959766 w 6379985"/>
              <a:gd name="connsiteY34" fmla="*/ 416094 h 1712169"/>
              <a:gd name="connsiteX35" fmla="*/ 3162839 w 6379985"/>
              <a:gd name="connsiteY35" fmla="*/ 399967 h 1712169"/>
              <a:gd name="connsiteX36" fmla="*/ 3269210 w 6379985"/>
              <a:gd name="connsiteY36" fmla="*/ 414482 h 1712169"/>
              <a:gd name="connsiteX37" fmla="*/ 3382029 w 6379985"/>
              <a:gd name="connsiteY37" fmla="*/ 401580 h 1712169"/>
              <a:gd name="connsiteX38" fmla="*/ 3375582 w 6379985"/>
              <a:gd name="connsiteY38" fmla="*/ 430609 h 1712169"/>
              <a:gd name="connsiteX39" fmla="*/ 3947732 w 6379985"/>
              <a:gd name="connsiteY39" fmla="*/ 430609 h 1712169"/>
              <a:gd name="connsiteX40" fmla="*/ 3950955 w 6379985"/>
              <a:gd name="connsiteY40" fmla="*/ 512861 h 1712169"/>
              <a:gd name="connsiteX41" fmla="*/ 3784951 w 6379985"/>
              <a:gd name="connsiteY41" fmla="*/ 475767 h 1712169"/>
              <a:gd name="connsiteX42" fmla="*/ 3773669 w 6379985"/>
              <a:gd name="connsiteY42" fmla="*/ 475767 h 1712169"/>
              <a:gd name="connsiteX43" fmla="*/ 3367523 w 6379985"/>
              <a:gd name="connsiteY43" fmla="*/ 482218 h 1712169"/>
              <a:gd name="connsiteX44" fmla="*/ 3290162 w 6379985"/>
              <a:gd name="connsiteY44" fmla="*/ 482218 h 1712169"/>
              <a:gd name="connsiteX45" fmla="*/ 3114488 w 6379985"/>
              <a:gd name="connsiteY45" fmla="*/ 482218 h 1712169"/>
              <a:gd name="connsiteX46" fmla="*/ 3066137 w 6379985"/>
              <a:gd name="connsiteY46" fmla="*/ 493508 h 1712169"/>
              <a:gd name="connsiteX47" fmla="*/ 2759916 w 6379985"/>
              <a:gd name="connsiteY47" fmla="*/ 517699 h 1712169"/>
              <a:gd name="connsiteX48" fmla="*/ 2474647 w 6379985"/>
              <a:gd name="connsiteY48" fmla="*/ 556406 h 1712169"/>
              <a:gd name="connsiteX49" fmla="*/ 1939566 w 6379985"/>
              <a:gd name="connsiteY49" fmla="*/ 619304 h 1712169"/>
              <a:gd name="connsiteX50" fmla="*/ 1809019 w 6379985"/>
              <a:gd name="connsiteY50" fmla="*/ 640270 h 1712169"/>
              <a:gd name="connsiteX51" fmla="*/ 1480234 w 6379985"/>
              <a:gd name="connsiteY51" fmla="*/ 916053 h 1712169"/>
              <a:gd name="connsiteX52" fmla="*/ 1757445 w 6379985"/>
              <a:gd name="connsiteY52" fmla="*/ 753164 h 1712169"/>
              <a:gd name="connsiteX53" fmla="*/ 1865428 w 6379985"/>
              <a:gd name="connsiteY53" fmla="*/ 730585 h 1712169"/>
              <a:gd name="connsiteX54" fmla="*/ 1929896 w 6379985"/>
              <a:gd name="connsiteY54" fmla="*/ 857994 h 1712169"/>
              <a:gd name="connsiteX55" fmla="*/ 1780008 w 6379985"/>
              <a:gd name="connsiteY55" fmla="*/ 1186999 h 1712169"/>
              <a:gd name="connsiteX56" fmla="*/ 1630121 w 6379985"/>
              <a:gd name="connsiteY56" fmla="*/ 1533744 h 1712169"/>
              <a:gd name="connsiteX57" fmla="*/ 1746163 w 6379985"/>
              <a:gd name="connsiteY57" fmla="*/ 1448267 h 1712169"/>
              <a:gd name="connsiteX58" fmla="*/ 1839641 w 6379985"/>
              <a:gd name="connsiteY58" fmla="*/ 1303118 h 1712169"/>
              <a:gd name="connsiteX59" fmla="*/ 2013703 w 6379985"/>
              <a:gd name="connsiteY59" fmla="*/ 1009594 h 1712169"/>
              <a:gd name="connsiteX60" fmla="*/ 2398898 w 6379985"/>
              <a:gd name="connsiteY60" fmla="*/ 791870 h 1712169"/>
              <a:gd name="connsiteX61" fmla="*/ 2489152 w 6379985"/>
              <a:gd name="connsiteY61" fmla="*/ 807998 h 1712169"/>
              <a:gd name="connsiteX62" fmla="*/ 2555231 w 6379985"/>
              <a:gd name="connsiteY62" fmla="*/ 888636 h 1712169"/>
              <a:gd name="connsiteX63" fmla="*/ 2561678 w 6379985"/>
              <a:gd name="connsiteY63" fmla="*/ 927343 h 1712169"/>
              <a:gd name="connsiteX64" fmla="*/ 2526221 w 6379985"/>
              <a:gd name="connsiteY64" fmla="*/ 945083 h 1712169"/>
              <a:gd name="connsiteX65" fmla="*/ 2421461 w 6379985"/>
              <a:gd name="connsiteY65" fmla="*/ 967662 h 1712169"/>
              <a:gd name="connsiteX66" fmla="*/ 2099123 w 6379985"/>
              <a:gd name="connsiteY66" fmla="*/ 1227318 h 1712169"/>
              <a:gd name="connsiteX67" fmla="*/ 2010480 w 6379985"/>
              <a:gd name="connsiteY67" fmla="*/ 1470846 h 1712169"/>
              <a:gd name="connsiteX68" fmla="*/ 2057219 w 6379985"/>
              <a:gd name="connsiteY68" fmla="*/ 1522455 h 1712169"/>
              <a:gd name="connsiteX69" fmla="*/ 2327983 w 6379985"/>
              <a:gd name="connsiteY69" fmla="*/ 1324084 h 1712169"/>
              <a:gd name="connsiteX70" fmla="*/ 2350547 w 6379985"/>
              <a:gd name="connsiteY70" fmla="*/ 1270863 h 1712169"/>
              <a:gd name="connsiteX71" fmla="*/ 2635816 w 6379985"/>
              <a:gd name="connsiteY71" fmla="*/ 883798 h 1712169"/>
              <a:gd name="connsiteX72" fmla="*/ 2679332 w 6379985"/>
              <a:gd name="connsiteY72" fmla="*/ 1051526 h 1712169"/>
              <a:gd name="connsiteX73" fmla="*/ 2539115 w 6379985"/>
              <a:gd name="connsiteY73" fmla="*/ 1385369 h 1712169"/>
              <a:gd name="connsiteX74" fmla="*/ 2500434 w 6379985"/>
              <a:gd name="connsiteY74" fmla="*/ 1495038 h 1712169"/>
              <a:gd name="connsiteX75" fmla="*/ 2732517 w 6379985"/>
              <a:gd name="connsiteY75" fmla="*/ 1333761 h 1712169"/>
              <a:gd name="connsiteX76" fmla="*/ 2771198 w 6379985"/>
              <a:gd name="connsiteY76" fmla="*/ 1277314 h 1712169"/>
              <a:gd name="connsiteX77" fmla="*/ 2996835 w 6379985"/>
              <a:gd name="connsiteY77" fmla="*/ 848317 h 1712169"/>
              <a:gd name="connsiteX78" fmla="*/ 3053244 w 6379985"/>
              <a:gd name="connsiteY78" fmla="*/ 801547 h 1712169"/>
              <a:gd name="connsiteX79" fmla="*/ 3111265 w 6379985"/>
              <a:gd name="connsiteY79" fmla="*/ 887024 h 1712169"/>
              <a:gd name="connsiteX80" fmla="*/ 3103206 w 6379985"/>
              <a:gd name="connsiteY80" fmla="*/ 977339 h 1712169"/>
              <a:gd name="connsiteX81" fmla="*/ 3286939 w 6379985"/>
              <a:gd name="connsiteY81" fmla="*/ 841866 h 1712169"/>
              <a:gd name="connsiteX82" fmla="*/ 3430379 w 6379985"/>
              <a:gd name="connsiteY82" fmla="*/ 859606 h 1712169"/>
              <a:gd name="connsiteX83" fmla="*/ 3446496 w 6379985"/>
              <a:gd name="connsiteY83" fmla="*/ 1025722 h 1712169"/>
              <a:gd name="connsiteX84" fmla="*/ 3327231 w 6379985"/>
              <a:gd name="connsiteY84" fmla="*/ 1298280 h 1712169"/>
              <a:gd name="connsiteX85" fmla="*/ 3245035 w 6379985"/>
              <a:gd name="connsiteY85" fmla="*/ 1522455 h 1712169"/>
              <a:gd name="connsiteX86" fmla="*/ 3267599 w 6379985"/>
              <a:gd name="connsiteY86" fmla="*/ 1545034 h 1712169"/>
              <a:gd name="connsiteX87" fmla="*/ 3525469 w 6379985"/>
              <a:gd name="connsiteY87" fmla="*/ 1454718 h 1712169"/>
              <a:gd name="connsiteX88" fmla="*/ 3551256 w 6379985"/>
              <a:gd name="connsiteY88" fmla="*/ 1427301 h 1712169"/>
              <a:gd name="connsiteX89" fmla="*/ 3802680 w 6379985"/>
              <a:gd name="connsiteY89" fmla="*/ 820900 h 1712169"/>
              <a:gd name="connsiteX90" fmla="*/ 3950955 w 6379985"/>
              <a:gd name="connsiteY90" fmla="*/ 512861 h 1712169"/>
              <a:gd name="connsiteX91" fmla="*/ 4065385 w 6379985"/>
              <a:gd name="connsiteY91" fmla="*/ 327392 h 1712169"/>
              <a:gd name="connsiteX92" fmla="*/ 4128241 w 6379985"/>
              <a:gd name="connsiteY92" fmla="*/ 320941 h 1712169"/>
              <a:gd name="connsiteX93" fmla="*/ 4340984 w 6379985"/>
              <a:gd name="connsiteY93" fmla="*/ 374162 h 1712169"/>
              <a:gd name="connsiteX94" fmla="*/ 4547281 w 6379985"/>
              <a:gd name="connsiteY94" fmla="*/ 396741 h 1712169"/>
              <a:gd name="connsiteX95" fmla="*/ 4434462 w 6379985"/>
              <a:gd name="connsiteY95" fmla="*/ 414482 h 1712169"/>
              <a:gd name="connsiteX96" fmla="*/ 4434462 w 6379985"/>
              <a:gd name="connsiteY96" fmla="*/ 425771 h 1712169"/>
              <a:gd name="connsiteX97" fmla="*/ 4494095 w 6379985"/>
              <a:gd name="connsiteY97" fmla="*/ 430609 h 1712169"/>
              <a:gd name="connsiteX98" fmla="*/ 4495707 w 6379985"/>
              <a:gd name="connsiteY98" fmla="*/ 443512 h 1712169"/>
              <a:gd name="connsiteX99" fmla="*/ 4382888 w 6379985"/>
              <a:gd name="connsiteY99" fmla="*/ 467703 h 1712169"/>
              <a:gd name="connsiteX100" fmla="*/ 4426404 w 6379985"/>
              <a:gd name="connsiteY100" fmla="*/ 495120 h 1712169"/>
              <a:gd name="connsiteX101" fmla="*/ 4215273 w 6379985"/>
              <a:gd name="connsiteY101" fmla="*/ 556406 h 1712169"/>
              <a:gd name="connsiteX102" fmla="*/ 4165310 w 6379985"/>
              <a:gd name="connsiteY102" fmla="*/ 604789 h 1712169"/>
              <a:gd name="connsiteX103" fmla="*/ 4039598 w 6379985"/>
              <a:gd name="connsiteY103" fmla="*/ 937019 h 1712169"/>
              <a:gd name="connsiteX104" fmla="*/ 4013811 w 6379985"/>
              <a:gd name="connsiteY104" fmla="*/ 1064428 h 1712169"/>
              <a:gd name="connsiteX105" fmla="*/ 4247506 w 6379985"/>
              <a:gd name="connsiteY105" fmla="*/ 935407 h 1712169"/>
              <a:gd name="connsiteX106" fmla="*/ 4332926 w 6379985"/>
              <a:gd name="connsiteY106" fmla="*/ 954760 h 1712169"/>
              <a:gd name="connsiteX107" fmla="*/ 4311974 w 6379985"/>
              <a:gd name="connsiteY107" fmla="*/ 1027334 h 1712169"/>
              <a:gd name="connsiteX108" fmla="*/ 3978354 w 6379985"/>
              <a:gd name="connsiteY108" fmla="*/ 1236995 h 1712169"/>
              <a:gd name="connsiteX109" fmla="*/ 3965461 w 6379985"/>
              <a:gd name="connsiteY109" fmla="*/ 1346663 h 1712169"/>
              <a:gd name="connsiteX110" fmla="*/ 4020258 w 6379985"/>
              <a:gd name="connsiteY110" fmla="*/ 1411174 h 1712169"/>
              <a:gd name="connsiteX111" fmla="*/ 4326479 w 6379985"/>
              <a:gd name="connsiteY111" fmla="*/ 1469233 h 1712169"/>
              <a:gd name="connsiteX112" fmla="*/ 4340984 w 6379985"/>
              <a:gd name="connsiteY112" fmla="*/ 1457944 h 1712169"/>
              <a:gd name="connsiteX113" fmla="*/ 4450579 w 6379985"/>
              <a:gd name="connsiteY113" fmla="*/ 1430527 h 1712169"/>
              <a:gd name="connsiteX114" fmla="*/ 4645594 w 6379985"/>
              <a:gd name="connsiteY114" fmla="*/ 1483748 h 1712169"/>
              <a:gd name="connsiteX115" fmla="*/ 4751966 w 6379985"/>
              <a:gd name="connsiteY115" fmla="*/ 1432140 h 1712169"/>
              <a:gd name="connsiteX116" fmla="*/ 4721344 w 6379985"/>
              <a:gd name="connsiteY116" fmla="*/ 1333761 h 1712169"/>
              <a:gd name="connsiteX117" fmla="*/ 4645594 w 6379985"/>
              <a:gd name="connsiteY117" fmla="*/ 1274088 h 1712169"/>
              <a:gd name="connsiteX118" fmla="*/ 4532776 w 6379985"/>
              <a:gd name="connsiteY118" fmla="*/ 1087007 h 1712169"/>
              <a:gd name="connsiteX119" fmla="*/ 4742296 w 6379985"/>
              <a:gd name="connsiteY119" fmla="*/ 896700 h 1712169"/>
              <a:gd name="connsiteX120" fmla="*/ 5056575 w 6379985"/>
              <a:gd name="connsiteY120" fmla="*/ 1091845 h 1712169"/>
              <a:gd name="connsiteX121" fmla="*/ 5058187 w 6379985"/>
              <a:gd name="connsiteY121" fmla="*/ 1141841 h 1712169"/>
              <a:gd name="connsiteX122" fmla="*/ 5008225 w 6379985"/>
              <a:gd name="connsiteY122" fmla="*/ 1133777 h 1712169"/>
              <a:gd name="connsiteX123" fmla="*/ 4751966 w 6379985"/>
              <a:gd name="connsiteY123" fmla="*/ 1067654 h 1712169"/>
              <a:gd name="connsiteX124" fmla="*/ 4674605 w 6379985"/>
              <a:gd name="connsiteY124" fmla="*/ 1132164 h 1712169"/>
              <a:gd name="connsiteX125" fmla="*/ 4724567 w 6379985"/>
              <a:gd name="connsiteY125" fmla="*/ 1193450 h 1712169"/>
              <a:gd name="connsiteX126" fmla="*/ 4917970 w 6379985"/>
              <a:gd name="connsiteY126" fmla="*/ 1404723 h 1712169"/>
              <a:gd name="connsiteX127" fmla="*/ 4856726 w 6379985"/>
              <a:gd name="connsiteY127" fmla="*/ 1624059 h 1712169"/>
              <a:gd name="connsiteX128" fmla="*/ 4486037 w 6379985"/>
              <a:gd name="connsiteY128" fmla="*/ 1606319 h 1712169"/>
              <a:gd name="connsiteX129" fmla="*/ 4276517 w 6379985"/>
              <a:gd name="connsiteY129" fmla="*/ 1583740 h 1712169"/>
              <a:gd name="connsiteX130" fmla="*/ 4013811 w 6379985"/>
              <a:gd name="connsiteY130" fmla="*/ 1562774 h 1712169"/>
              <a:gd name="connsiteX131" fmla="*/ 3939674 w 6379985"/>
              <a:gd name="connsiteY131" fmla="*/ 1490199 h 1712169"/>
              <a:gd name="connsiteX132" fmla="*/ 3863924 w 6379985"/>
              <a:gd name="connsiteY132" fmla="*/ 1409561 h 1712169"/>
              <a:gd name="connsiteX133" fmla="*/ 3818797 w 6379985"/>
              <a:gd name="connsiteY133" fmla="*/ 1485361 h 1712169"/>
              <a:gd name="connsiteX134" fmla="*/ 3673745 w 6379985"/>
              <a:gd name="connsiteY134" fmla="*/ 1665991 h 1712169"/>
              <a:gd name="connsiteX135" fmla="*/ 3523857 w 6379985"/>
              <a:gd name="connsiteY135" fmla="*/ 1595029 h 1712169"/>
              <a:gd name="connsiteX136" fmla="*/ 3510964 w 6379985"/>
              <a:gd name="connsiteY136" fmla="*/ 1527293 h 1712169"/>
              <a:gd name="connsiteX137" fmla="*/ 3293386 w 6379985"/>
              <a:gd name="connsiteY137" fmla="*/ 1627285 h 1712169"/>
              <a:gd name="connsiteX138" fmla="*/ 3067749 w 6379985"/>
              <a:gd name="connsiteY138" fmla="*/ 1517616 h 1712169"/>
              <a:gd name="connsiteX139" fmla="*/ 3117711 w 6379985"/>
              <a:gd name="connsiteY139" fmla="*/ 1254735 h 1712169"/>
              <a:gd name="connsiteX140" fmla="*/ 3224083 w 6379985"/>
              <a:gd name="connsiteY140" fmla="*/ 1054752 h 1712169"/>
              <a:gd name="connsiteX141" fmla="*/ 3251482 w 6379985"/>
              <a:gd name="connsiteY141" fmla="*/ 991854 h 1712169"/>
              <a:gd name="connsiteX142" fmla="*/ 2996835 w 6379985"/>
              <a:gd name="connsiteY142" fmla="*/ 1269250 h 1712169"/>
              <a:gd name="connsiteX143" fmla="*/ 2856618 w 6379985"/>
              <a:gd name="connsiteY143" fmla="*/ 1578902 h 1712169"/>
              <a:gd name="connsiteX144" fmla="*/ 2790538 w 6379985"/>
              <a:gd name="connsiteY144" fmla="*/ 1619221 h 1712169"/>
              <a:gd name="connsiteX145" fmla="*/ 2684167 w 6379985"/>
              <a:gd name="connsiteY145" fmla="*/ 1525680 h 1712169"/>
              <a:gd name="connsiteX146" fmla="*/ 2684167 w 6379985"/>
              <a:gd name="connsiteY146" fmla="*/ 1499876 h 1712169"/>
              <a:gd name="connsiteX147" fmla="*/ 2490764 w 6379985"/>
              <a:gd name="connsiteY147" fmla="*/ 1619221 h 1712169"/>
              <a:gd name="connsiteX148" fmla="*/ 2300584 w 6379985"/>
              <a:gd name="connsiteY148" fmla="*/ 1509553 h 1712169"/>
              <a:gd name="connsiteX149" fmla="*/ 2157144 w 6379985"/>
              <a:gd name="connsiteY149" fmla="*/ 1590191 h 1712169"/>
              <a:gd name="connsiteX150" fmla="*/ 1825136 w 6379985"/>
              <a:gd name="connsiteY150" fmla="*/ 1504714 h 1712169"/>
              <a:gd name="connsiteX151" fmla="*/ 1667190 w 6379985"/>
              <a:gd name="connsiteY151" fmla="*/ 1611157 h 1712169"/>
              <a:gd name="connsiteX152" fmla="*/ 1485069 w 6379985"/>
              <a:gd name="connsiteY152" fmla="*/ 1615995 h 1712169"/>
              <a:gd name="connsiteX153" fmla="*/ 1418990 w 6379985"/>
              <a:gd name="connsiteY153" fmla="*/ 1461170 h 1712169"/>
              <a:gd name="connsiteX154" fmla="*/ 1554372 w 6379985"/>
              <a:gd name="connsiteY154" fmla="*/ 1122488 h 1712169"/>
              <a:gd name="connsiteX155" fmla="*/ 1717152 w 6379985"/>
              <a:gd name="connsiteY155" fmla="*/ 867670 h 1712169"/>
              <a:gd name="connsiteX156" fmla="*/ 1554372 w 6379985"/>
              <a:gd name="connsiteY156" fmla="*/ 962824 h 1712169"/>
              <a:gd name="connsiteX157" fmla="*/ 1232034 w 6379985"/>
              <a:gd name="connsiteY157" fmla="*/ 1320859 h 1712169"/>
              <a:gd name="connsiteX158" fmla="*/ 1033796 w 6379985"/>
              <a:gd name="connsiteY158" fmla="*/ 1622446 h 1712169"/>
              <a:gd name="connsiteX159" fmla="*/ 990280 w 6379985"/>
              <a:gd name="connsiteY159" fmla="*/ 1640187 h 1712169"/>
              <a:gd name="connsiteX160" fmla="*/ 959658 w 6379985"/>
              <a:gd name="connsiteY160" fmla="*/ 1606319 h 1712169"/>
              <a:gd name="connsiteX161" fmla="*/ 970940 w 6379985"/>
              <a:gd name="connsiteY161" fmla="*/ 1430527 h 1712169"/>
              <a:gd name="connsiteX162" fmla="*/ 1309395 w 6379985"/>
              <a:gd name="connsiteY162" fmla="*/ 753164 h 1712169"/>
              <a:gd name="connsiteX163" fmla="*/ 1311006 w 6379985"/>
              <a:gd name="connsiteY163" fmla="*/ 740261 h 1712169"/>
              <a:gd name="connsiteX164" fmla="*/ 1294889 w 6379985"/>
              <a:gd name="connsiteY164" fmla="*/ 733810 h 1712169"/>
              <a:gd name="connsiteX165" fmla="*/ 962881 w 6379985"/>
              <a:gd name="connsiteY165" fmla="*/ 785419 h 1712169"/>
              <a:gd name="connsiteX166" fmla="*/ 832334 w 6379985"/>
              <a:gd name="connsiteY166" fmla="*/ 907990 h 1712169"/>
              <a:gd name="connsiteX167" fmla="*/ 637320 w 6379985"/>
              <a:gd name="connsiteY167" fmla="*/ 1259573 h 1712169"/>
              <a:gd name="connsiteX168" fmla="*/ 495491 w 6379985"/>
              <a:gd name="connsiteY168" fmla="*/ 1567612 h 1712169"/>
              <a:gd name="connsiteX169" fmla="*/ 558347 w 6379985"/>
              <a:gd name="connsiteY169" fmla="*/ 1640187 h 1712169"/>
              <a:gd name="connsiteX170" fmla="*/ 814606 w 6379985"/>
              <a:gd name="connsiteY170" fmla="*/ 1593417 h 1712169"/>
              <a:gd name="connsiteX171" fmla="*/ 685671 w 6379985"/>
              <a:gd name="connsiteY171" fmla="*/ 1688570 h 1712169"/>
              <a:gd name="connsiteX172" fmla="*/ 532560 w 6379985"/>
              <a:gd name="connsiteY172" fmla="*/ 1711149 h 1712169"/>
              <a:gd name="connsiteX173" fmla="*/ 342380 w 6379985"/>
              <a:gd name="connsiteY173" fmla="*/ 1535357 h 1712169"/>
              <a:gd name="connsiteX174" fmla="*/ 405236 w 6379985"/>
              <a:gd name="connsiteY174" fmla="*/ 1198288 h 1712169"/>
              <a:gd name="connsiteX175" fmla="*/ 609921 w 6379985"/>
              <a:gd name="connsiteY175" fmla="*/ 811223 h 1712169"/>
              <a:gd name="connsiteX176" fmla="*/ 464869 w 6379985"/>
              <a:gd name="connsiteY176" fmla="*/ 835415 h 1712169"/>
              <a:gd name="connsiteX177" fmla="*/ 58723 w 6379985"/>
              <a:gd name="connsiteY177" fmla="*/ 728972 h 1712169"/>
              <a:gd name="connsiteX178" fmla="*/ 8761 w 6379985"/>
              <a:gd name="connsiteY178" fmla="*/ 587048 h 1712169"/>
              <a:gd name="connsiteX179" fmla="*/ 110297 w 6379985"/>
              <a:gd name="connsiteY179" fmla="*/ 451576 h 1712169"/>
              <a:gd name="connsiteX180" fmla="*/ 244067 w 6379985"/>
              <a:gd name="connsiteY180" fmla="*/ 572533 h 1712169"/>
              <a:gd name="connsiteX181" fmla="*/ 223116 w 6379985"/>
              <a:gd name="connsiteY181" fmla="*/ 662848 h 1712169"/>
              <a:gd name="connsiteX182" fmla="*/ 343992 w 6379985"/>
              <a:gd name="connsiteY182" fmla="*/ 669300 h 1712169"/>
              <a:gd name="connsiteX183" fmla="*/ 498714 w 6379985"/>
              <a:gd name="connsiteY183" fmla="*/ 659623 h 1712169"/>
              <a:gd name="connsiteX184" fmla="*/ 792042 w 6379985"/>
              <a:gd name="connsiteY184" fmla="*/ 558018 h 1712169"/>
              <a:gd name="connsiteX185" fmla="*/ 966105 w 6379985"/>
              <a:gd name="connsiteY185" fmla="*/ 282235 h 1712169"/>
              <a:gd name="connsiteX186" fmla="*/ 993503 w 6379985"/>
              <a:gd name="connsiteY186" fmla="*/ 253205 h 1712169"/>
              <a:gd name="connsiteX187" fmla="*/ 1027349 w 6379985"/>
              <a:gd name="connsiteY187" fmla="*/ 270945 h 1712169"/>
              <a:gd name="connsiteX188" fmla="*/ 1048301 w 6379985"/>
              <a:gd name="connsiteY188" fmla="*/ 548342 h 1712169"/>
              <a:gd name="connsiteX189" fmla="*/ 1006397 w 6379985"/>
              <a:gd name="connsiteY189" fmla="*/ 637044 h 1712169"/>
              <a:gd name="connsiteX190" fmla="*/ 1174013 w 6379985"/>
              <a:gd name="connsiteY190" fmla="*/ 619304 h 1712169"/>
              <a:gd name="connsiteX191" fmla="*/ 1464117 w 6379985"/>
              <a:gd name="connsiteY191" fmla="*/ 438673 h 1712169"/>
              <a:gd name="connsiteX192" fmla="*/ 1721987 w 6379985"/>
              <a:gd name="connsiteY192" fmla="*/ 0 h 171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6379985" h="1712169">
                <a:moveTo>
                  <a:pt x="5132895" y="435026"/>
                </a:moveTo>
                <a:cubicBezTo>
                  <a:pt x="5237661" y="435026"/>
                  <a:pt x="5342426" y="431800"/>
                  <a:pt x="5445579" y="447929"/>
                </a:cubicBezTo>
                <a:cubicBezTo>
                  <a:pt x="5545509" y="464059"/>
                  <a:pt x="5642215" y="514059"/>
                  <a:pt x="5742145" y="526963"/>
                </a:cubicBezTo>
                <a:cubicBezTo>
                  <a:pt x="5879145" y="546318"/>
                  <a:pt x="5980686" y="633416"/>
                  <a:pt x="6098346" y="685029"/>
                </a:cubicBezTo>
                <a:cubicBezTo>
                  <a:pt x="6151534" y="707610"/>
                  <a:pt x="6195052" y="757611"/>
                  <a:pt x="6235346" y="802773"/>
                </a:cubicBezTo>
                <a:cubicBezTo>
                  <a:pt x="6272417" y="843096"/>
                  <a:pt x="6299817" y="891483"/>
                  <a:pt x="6328829" y="936645"/>
                </a:cubicBezTo>
                <a:cubicBezTo>
                  <a:pt x="6396523" y="1046324"/>
                  <a:pt x="6390076" y="1162455"/>
                  <a:pt x="6349782" y="1278585"/>
                </a:cubicBezTo>
                <a:cubicBezTo>
                  <a:pt x="6343335" y="1299553"/>
                  <a:pt x="6320770" y="1317295"/>
                  <a:pt x="6306264" y="1338263"/>
                </a:cubicBezTo>
                <a:cubicBezTo>
                  <a:pt x="6335276" y="1209229"/>
                  <a:pt x="6351393" y="1088260"/>
                  <a:pt x="6282087" y="970517"/>
                </a:cubicBezTo>
                <a:cubicBezTo>
                  <a:pt x="6275640" y="957613"/>
                  <a:pt x="6290146" y="933419"/>
                  <a:pt x="6296593" y="904387"/>
                </a:cubicBezTo>
                <a:cubicBezTo>
                  <a:pt x="6278864" y="915677"/>
                  <a:pt x="6269193" y="922129"/>
                  <a:pt x="6259523" y="926968"/>
                </a:cubicBezTo>
                <a:cubicBezTo>
                  <a:pt x="6256299" y="923742"/>
                  <a:pt x="6251464" y="920516"/>
                  <a:pt x="6251464" y="918903"/>
                </a:cubicBezTo>
                <a:cubicBezTo>
                  <a:pt x="6254687" y="865677"/>
                  <a:pt x="6230511" y="835031"/>
                  <a:pt x="6183769" y="812450"/>
                </a:cubicBezTo>
                <a:cubicBezTo>
                  <a:pt x="6161205" y="801160"/>
                  <a:pt x="6146699" y="770514"/>
                  <a:pt x="6122522" y="741482"/>
                </a:cubicBezTo>
                <a:cubicBezTo>
                  <a:pt x="6106405" y="736643"/>
                  <a:pt x="6072557" y="728578"/>
                  <a:pt x="6040322" y="715675"/>
                </a:cubicBezTo>
                <a:cubicBezTo>
                  <a:pt x="5972627" y="689868"/>
                  <a:pt x="5903321" y="664061"/>
                  <a:pt x="5835627" y="636641"/>
                </a:cubicBezTo>
                <a:cubicBezTo>
                  <a:pt x="5796945" y="620512"/>
                  <a:pt x="5758262" y="601157"/>
                  <a:pt x="5719580" y="585028"/>
                </a:cubicBezTo>
                <a:cubicBezTo>
                  <a:pt x="5713133" y="581802"/>
                  <a:pt x="5701850" y="578576"/>
                  <a:pt x="5695403" y="580189"/>
                </a:cubicBezTo>
                <a:cubicBezTo>
                  <a:pt x="5603532" y="602770"/>
                  <a:pt x="5522944" y="555995"/>
                  <a:pt x="5437520" y="539866"/>
                </a:cubicBezTo>
                <a:cubicBezTo>
                  <a:pt x="5352096" y="525350"/>
                  <a:pt x="5265061" y="517285"/>
                  <a:pt x="5178025" y="507608"/>
                </a:cubicBezTo>
                <a:cubicBezTo>
                  <a:pt x="5155460" y="505995"/>
                  <a:pt x="5131284" y="507608"/>
                  <a:pt x="5108719" y="505995"/>
                </a:cubicBezTo>
                <a:cubicBezTo>
                  <a:pt x="5055531" y="505995"/>
                  <a:pt x="5005566" y="530188"/>
                  <a:pt x="4949154" y="489865"/>
                </a:cubicBezTo>
                <a:cubicBezTo>
                  <a:pt x="4924977" y="472123"/>
                  <a:pt x="4868565" y="497930"/>
                  <a:pt x="4820212" y="504382"/>
                </a:cubicBezTo>
                <a:cubicBezTo>
                  <a:pt x="4828271" y="493091"/>
                  <a:pt x="4836330" y="485027"/>
                  <a:pt x="4846001" y="472123"/>
                </a:cubicBezTo>
                <a:cubicBezTo>
                  <a:pt x="4765412" y="476962"/>
                  <a:pt x="4686436" y="480188"/>
                  <a:pt x="4607459" y="485027"/>
                </a:cubicBezTo>
                <a:cubicBezTo>
                  <a:pt x="4605847" y="478575"/>
                  <a:pt x="4605847" y="470510"/>
                  <a:pt x="4604235" y="464059"/>
                </a:cubicBezTo>
                <a:cubicBezTo>
                  <a:pt x="4650977" y="455994"/>
                  <a:pt x="4697718" y="443091"/>
                  <a:pt x="4744459" y="441478"/>
                </a:cubicBezTo>
                <a:cubicBezTo>
                  <a:pt x="4873401" y="436639"/>
                  <a:pt x="5003954" y="433413"/>
                  <a:pt x="5132895" y="435026"/>
                </a:cubicBezTo>
                <a:close/>
                <a:moveTo>
                  <a:pt x="1721987" y="0"/>
                </a:moveTo>
                <a:cubicBezTo>
                  <a:pt x="1807407" y="29030"/>
                  <a:pt x="1839641" y="104830"/>
                  <a:pt x="1805795" y="193532"/>
                </a:cubicBezTo>
                <a:cubicBezTo>
                  <a:pt x="1762280" y="309652"/>
                  <a:pt x="1717152" y="422546"/>
                  <a:pt x="1668802" y="546729"/>
                </a:cubicBezTo>
                <a:cubicBezTo>
                  <a:pt x="1718764" y="541891"/>
                  <a:pt x="1763891" y="537052"/>
                  <a:pt x="1810630" y="532214"/>
                </a:cubicBezTo>
                <a:cubicBezTo>
                  <a:pt x="1905720" y="522538"/>
                  <a:pt x="2002422" y="514474"/>
                  <a:pt x="2097511" y="503184"/>
                </a:cubicBezTo>
                <a:cubicBezTo>
                  <a:pt x="2249010" y="483831"/>
                  <a:pt x="2398898" y="461252"/>
                  <a:pt x="2550396" y="445125"/>
                </a:cubicBezTo>
                <a:cubicBezTo>
                  <a:pt x="2685778" y="432222"/>
                  <a:pt x="2822772" y="425771"/>
                  <a:pt x="2959766" y="416094"/>
                </a:cubicBezTo>
                <a:cubicBezTo>
                  <a:pt x="3027457" y="411256"/>
                  <a:pt x="3095148" y="401580"/>
                  <a:pt x="3162839" y="399967"/>
                </a:cubicBezTo>
                <a:cubicBezTo>
                  <a:pt x="3196684" y="398354"/>
                  <a:pt x="3233753" y="414482"/>
                  <a:pt x="3269210" y="414482"/>
                </a:cubicBezTo>
                <a:cubicBezTo>
                  <a:pt x="3304668" y="416094"/>
                  <a:pt x="3341736" y="406418"/>
                  <a:pt x="3382029" y="401580"/>
                </a:cubicBezTo>
                <a:cubicBezTo>
                  <a:pt x="3382029" y="399967"/>
                  <a:pt x="3380417" y="408031"/>
                  <a:pt x="3375582" y="430609"/>
                </a:cubicBezTo>
                <a:cubicBezTo>
                  <a:pt x="3570596" y="430609"/>
                  <a:pt x="3762388" y="430609"/>
                  <a:pt x="3947732" y="430609"/>
                </a:cubicBezTo>
                <a:cubicBezTo>
                  <a:pt x="3949344" y="467703"/>
                  <a:pt x="3950955" y="490282"/>
                  <a:pt x="3950955" y="512861"/>
                </a:cubicBezTo>
                <a:cubicBezTo>
                  <a:pt x="3904216" y="461252"/>
                  <a:pt x="3851031" y="445125"/>
                  <a:pt x="3784951" y="475767"/>
                </a:cubicBezTo>
                <a:cubicBezTo>
                  <a:pt x="3781728" y="477380"/>
                  <a:pt x="3776893" y="477380"/>
                  <a:pt x="3773669" y="475767"/>
                </a:cubicBezTo>
                <a:cubicBezTo>
                  <a:pt x="3638287" y="433835"/>
                  <a:pt x="3501294" y="461252"/>
                  <a:pt x="3367523" y="482218"/>
                </a:cubicBezTo>
                <a:cubicBezTo>
                  <a:pt x="3340125" y="485444"/>
                  <a:pt x="3307891" y="491895"/>
                  <a:pt x="3290162" y="482218"/>
                </a:cubicBezTo>
                <a:cubicBezTo>
                  <a:pt x="3228918" y="448350"/>
                  <a:pt x="3172509" y="472542"/>
                  <a:pt x="3114488" y="482218"/>
                </a:cubicBezTo>
                <a:cubicBezTo>
                  <a:pt x="3098371" y="483831"/>
                  <a:pt x="3083866" y="491895"/>
                  <a:pt x="3066137" y="493508"/>
                </a:cubicBezTo>
                <a:cubicBezTo>
                  <a:pt x="2964601" y="501572"/>
                  <a:pt x="2861453" y="506410"/>
                  <a:pt x="2759916" y="517699"/>
                </a:cubicBezTo>
                <a:cubicBezTo>
                  <a:pt x="2664826" y="527376"/>
                  <a:pt x="2569737" y="545116"/>
                  <a:pt x="2474647" y="556406"/>
                </a:cubicBezTo>
                <a:cubicBezTo>
                  <a:pt x="2297361" y="578984"/>
                  <a:pt x="2118463" y="598338"/>
                  <a:pt x="1939566" y="619304"/>
                </a:cubicBezTo>
                <a:cubicBezTo>
                  <a:pt x="1896050" y="624142"/>
                  <a:pt x="1852534" y="640270"/>
                  <a:pt x="1809019" y="640270"/>
                </a:cubicBezTo>
                <a:cubicBezTo>
                  <a:pt x="1643015" y="638657"/>
                  <a:pt x="1517303" y="741874"/>
                  <a:pt x="1480234" y="916053"/>
                </a:cubicBezTo>
                <a:cubicBezTo>
                  <a:pt x="1573712" y="861219"/>
                  <a:pt x="1668802" y="811223"/>
                  <a:pt x="1757445" y="753164"/>
                </a:cubicBezTo>
                <a:cubicBezTo>
                  <a:pt x="1792902" y="728972"/>
                  <a:pt x="1821912" y="701555"/>
                  <a:pt x="1865428" y="730585"/>
                </a:cubicBezTo>
                <a:cubicBezTo>
                  <a:pt x="1910555" y="761227"/>
                  <a:pt x="1960518" y="790257"/>
                  <a:pt x="1929896" y="857994"/>
                </a:cubicBezTo>
                <a:cubicBezTo>
                  <a:pt x="1881545" y="969275"/>
                  <a:pt x="1834806" y="1080556"/>
                  <a:pt x="1780008" y="1186999"/>
                </a:cubicBezTo>
                <a:cubicBezTo>
                  <a:pt x="1725211" y="1295054"/>
                  <a:pt x="1660743" y="1396659"/>
                  <a:pt x="1630121" y="1533744"/>
                </a:cubicBezTo>
                <a:cubicBezTo>
                  <a:pt x="1676860" y="1498263"/>
                  <a:pt x="1710706" y="1469233"/>
                  <a:pt x="1746163" y="1448267"/>
                </a:cubicBezTo>
                <a:cubicBezTo>
                  <a:pt x="1802572" y="1414399"/>
                  <a:pt x="1833194" y="1369242"/>
                  <a:pt x="1839641" y="1303118"/>
                </a:cubicBezTo>
                <a:cubicBezTo>
                  <a:pt x="1852534" y="1180548"/>
                  <a:pt x="1926672" y="1090232"/>
                  <a:pt x="2013703" y="1009594"/>
                </a:cubicBezTo>
                <a:cubicBezTo>
                  <a:pt x="2124910" y="906377"/>
                  <a:pt x="2255457" y="840253"/>
                  <a:pt x="2398898" y="791870"/>
                </a:cubicBezTo>
                <a:cubicBezTo>
                  <a:pt x="2439190" y="778968"/>
                  <a:pt x="2464977" y="780581"/>
                  <a:pt x="2489152" y="807998"/>
                </a:cubicBezTo>
                <a:cubicBezTo>
                  <a:pt x="2513328" y="833802"/>
                  <a:pt x="2534280" y="859606"/>
                  <a:pt x="2555231" y="888636"/>
                </a:cubicBezTo>
                <a:cubicBezTo>
                  <a:pt x="2561678" y="898313"/>
                  <a:pt x="2566513" y="917666"/>
                  <a:pt x="2561678" y="927343"/>
                </a:cubicBezTo>
                <a:cubicBezTo>
                  <a:pt x="2558455" y="937019"/>
                  <a:pt x="2539115" y="941858"/>
                  <a:pt x="2526221" y="945083"/>
                </a:cubicBezTo>
                <a:cubicBezTo>
                  <a:pt x="2490764" y="953147"/>
                  <a:pt x="2455307" y="954760"/>
                  <a:pt x="2421461" y="967662"/>
                </a:cubicBezTo>
                <a:cubicBezTo>
                  <a:pt x="2284467" y="1016045"/>
                  <a:pt x="2187766" y="1119262"/>
                  <a:pt x="2099123" y="1227318"/>
                </a:cubicBezTo>
                <a:cubicBezTo>
                  <a:pt x="2041102" y="1295054"/>
                  <a:pt x="2007257" y="1377305"/>
                  <a:pt x="2010480" y="1470846"/>
                </a:cubicBezTo>
                <a:cubicBezTo>
                  <a:pt x="2010480" y="1504714"/>
                  <a:pt x="2024985" y="1535357"/>
                  <a:pt x="2057219" y="1522455"/>
                </a:cubicBezTo>
                <a:cubicBezTo>
                  <a:pt x="2161979" y="1478910"/>
                  <a:pt x="2303808" y="1480523"/>
                  <a:pt x="2327983" y="1324084"/>
                </a:cubicBezTo>
                <a:cubicBezTo>
                  <a:pt x="2331207" y="1304731"/>
                  <a:pt x="2344100" y="1288603"/>
                  <a:pt x="2350547" y="1270863"/>
                </a:cubicBezTo>
                <a:cubicBezTo>
                  <a:pt x="2411791" y="1116037"/>
                  <a:pt x="2527833" y="1003143"/>
                  <a:pt x="2635816" y="883798"/>
                </a:cubicBezTo>
                <a:cubicBezTo>
                  <a:pt x="2708342" y="922504"/>
                  <a:pt x="2716401" y="961211"/>
                  <a:pt x="2679332" y="1051526"/>
                </a:cubicBezTo>
                <a:cubicBezTo>
                  <a:pt x="2630981" y="1161194"/>
                  <a:pt x="2585854" y="1272475"/>
                  <a:pt x="2539115" y="1385369"/>
                </a:cubicBezTo>
                <a:cubicBezTo>
                  <a:pt x="2526221" y="1416012"/>
                  <a:pt x="2516551" y="1449880"/>
                  <a:pt x="2500434" y="1495038"/>
                </a:cubicBezTo>
                <a:cubicBezTo>
                  <a:pt x="2587465" y="1435365"/>
                  <a:pt x="2661603" y="1385369"/>
                  <a:pt x="2732517" y="1333761"/>
                </a:cubicBezTo>
                <a:cubicBezTo>
                  <a:pt x="2750246" y="1320859"/>
                  <a:pt x="2761528" y="1298280"/>
                  <a:pt x="2771198" y="1277314"/>
                </a:cubicBezTo>
                <a:cubicBezTo>
                  <a:pt x="2846947" y="1133777"/>
                  <a:pt x="2921085" y="990241"/>
                  <a:pt x="2996835" y="848317"/>
                </a:cubicBezTo>
                <a:cubicBezTo>
                  <a:pt x="3008117" y="828964"/>
                  <a:pt x="3033904" y="816062"/>
                  <a:pt x="3053244" y="801547"/>
                </a:cubicBezTo>
                <a:cubicBezTo>
                  <a:pt x="3072584" y="828964"/>
                  <a:pt x="3101595" y="854768"/>
                  <a:pt x="3111265" y="887024"/>
                </a:cubicBezTo>
                <a:cubicBezTo>
                  <a:pt x="3119323" y="912828"/>
                  <a:pt x="3106430" y="946696"/>
                  <a:pt x="3103206" y="977339"/>
                </a:cubicBezTo>
                <a:cubicBezTo>
                  <a:pt x="3166062" y="930568"/>
                  <a:pt x="3225695" y="887024"/>
                  <a:pt x="3286939" y="841866"/>
                </a:cubicBezTo>
                <a:cubicBezTo>
                  <a:pt x="3340125" y="803160"/>
                  <a:pt x="3385252" y="816062"/>
                  <a:pt x="3430379" y="859606"/>
                </a:cubicBezTo>
                <a:cubicBezTo>
                  <a:pt x="3485177" y="911215"/>
                  <a:pt x="3469060" y="969275"/>
                  <a:pt x="3446496" y="1025722"/>
                </a:cubicBezTo>
                <a:cubicBezTo>
                  <a:pt x="3407816" y="1117650"/>
                  <a:pt x="3364300" y="1206352"/>
                  <a:pt x="3327231" y="1298280"/>
                </a:cubicBezTo>
                <a:cubicBezTo>
                  <a:pt x="3296609" y="1372467"/>
                  <a:pt x="3272434" y="1448267"/>
                  <a:pt x="3245035" y="1522455"/>
                </a:cubicBezTo>
                <a:cubicBezTo>
                  <a:pt x="3253093" y="1530519"/>
                  <a:pt x="3261152" y="1536970"/>
                  <a:pt x="3267599" y="1545034"/>
                </a:cubicBezTo>
                <a:cubicBezTo>
                  <a:pt x="3354630" y="1516004"/>
                  <a:pt x="3440050" y="1486974"/>
                  <a:pt x="3525469" y="1454718"/>
                </a:cubicBezTo>
                <a:cubicBezTo>
                  <a:pt x="3536751" y="1451493"/>
                  <a:pt x="3546421" y="1438591"/>
                  <a:pt x="3551256" y="1427301"/>
                </a:cubicBezTo>
                <a:cubicBezTo>
                  <a:pt x="3635064" y="1225705"/>
                  <a:pt x="3717260" y="1020883"/>
                  <a:pt x="3802680" y="820900"/>
                </a:cubicBezTo>
                <a:cubicBezTo>
                  <a:pt x="3847807" y="716070"/>
                  <a:pt x="3900993" y="614465"/>
                  <a:pt x="3950955" y="512861"/>
                </a:cubicBezTo>
                <a:cubicBezTo>
                  <a:pt x="3988024" y="449963"/>
                  <a:pt x="4023482" y="387065"/>
                  <a:pt x="4065385" y="327392"/>
                </a:cubicBezTo>
                <a:cubicBezTo>
                  <a:pt x="4073444" y="316103"/>
                  <a:pt x="4107289" y="317715"/>
                  <a:pt x="4128241" y="320941"/>
                </a:cubicBezTo>
                <a:cubicBezTo>
                  <a:pt x="4199156" y="337069"/>
                  <a:pt x="4270070" y="359647"/>
                  <a:pt x="4340984" y="374162"/>
                </a:cubicBezTo>
                <a:cubicBezTo>
                  <a:pt x="4407064" y="385452"/>
                  <a:pt x="4474755" y="388677"/>
                  <a:pt x="4547281" y="396741"/>
                </a:cubicBezTo>
                <a:cubicBezTo>
                  <a:pt x="4505377" y="403192"/>
                  <a:pt x="4469920" y="408031"/>
                  <a:pt x="4434462" y="414482"/>
                </a:cubicBezTo>
                <a:cubicBezTo>
                  <a:pt x="4434462" y="417707"/>
                  <a:pt x="4434462" y="420933"/>
                  <a:pt x="4434462" y="425771"/>
                </a:cubicBezTo>
                <a:cubicBezTo>
                  <a:pt x="4453803" y="427384"/>
                  <a:pt x="4474755" y="428997"/>
                  <a:pt x="4494095" y="430609"/>
                </a:cubicBezTo>
                <a:cubicBezTo>
                  <a:pt x="4494095" y="433835"/>
                  <a:pt x="4495707" y="438673"/>
                  <a:pt x="4495707" y="443512"/>
                </a:cubicBezTo>
                <a:cubicBezTo>
                  <a:pt x="4461861" y="449963"/>
                  <a:pt x="4426404" y="458027"/>
                  <a:pt x="4382888" y="467703"/>
                </a:cubicBezTo>
                <a:cubicBezTo>
                  <a:pt x="4397394" y="477380"/>
                  <a:pt x="4407064" y="482218"/>
                  <a:pt x="4426404" y="495120"/>
                </a:cubicBezTo>
                <a:cubicBezTo>
                  <a:pt x="4350655" y="516086"/>
                  <a:pt x="4281352" y="533827"/>
                  <a:pt x="4215273" y="556406"/>
                </a:cubicBezTo>
                <a:cubicBezTo>
                  <a:pt x="4195932" y="564470"/>
                  <a:pt x="4173369" y="585436"/>
                  <a:pt x="4165310" y="604789"/>
                </a:cubicBezTo>
                <a:cubicBezTo>
                  <a:pt x="4120183" y="714457"/>
                  <a:pt x="4078279" y="825738"/>
                  <a:pt x="4039598" y="937019"/>
                </a:cubicBezTo>
                <a:cubicBezTo>
                  <a:pt x="4025093" y="977339"/>
                  <a:pt x="4021870" y="1022496"/>
                  <a:pt x="4013811" y="1064428"/>
                </a:cubicBezTo>
                <a:cubicBezTo>
                  <a:pt x="4091173" y="1022496"/>
                  <a:pt x="4170145" y="982177"/>
                  <a:pt x="4247506" y="935407"/>
                </a:cubicBezTo>
                <a:cubicBezTo>
                  <a:pt x="4286187" y="911215"/>
                  <a:pt x="4308751" y="920892"/>
                  <a:pt x="4332926" y="954760"/>
                </a:cubicBezTo>
                <a:cubicBezTo>
                  <a:pt x="4358713" y="990241"/>
                  <a:pt x="4340984" y="1009594"/>
                  <a:pt x="4311974" y="1027334"/>
                </a:cubicBezTo>
                <a:cubicBezTo>
                  <a:pt x="4200767" y="1096684"/>
                  <a:pt x="4089561" y="1166033"/>
                  <a:pt x="3978354" y="1236995"/>
                </a:cubicBezTo>
                <a:cubicBezTo>
                  <a:pt x="3920333" y="1274088"/>
                  <a:pt x="3918722" y="1295054"/>
                  <a:pt x="3965461" y="1346663"/>
                </a:cubicBezTo>
                <a:cubicBezTo>
                  <a:pt x="3984801" y="1367629"/>
                  <a:pt x="4002530" y="1390208"/>
                  <a:pt x="4020258" y="1411174"/>
                </a:cubicBezTo>
                <a:cubicBezTo>
                  <a:pt x="4113736" y="1524068"/>
                  <a:pt x="4200767" y="1541808"/>
                  <a:pt x="4326479" y="1469233"/>
                </a:cubicBezTo>
                <a:cubicBezTo>
                  <a:pt x="4331314" y="1466008"/>
                  <a:pt x="4340984" y="1462782"/>
                  <a:pt x="4340984" y="1457944"/>
                </a:cubicBezTo>
                <a:cubicBezTo>
                  <a:pt x="4357101" y="1369242"/>
                  <a:pt x="4407064" y="1416012"/>
                  <a:pt x="4450579" y="1430527"/>
                </a:cubicBezTo>
                <a:cubicBezTo>
                  <a:pt x="4515047" y="1451493"/>
                  <a:pt x="4579515" y="1477297"/>
                  <a:pt x="4645594" y="1483748"/>
                </a:cubicBezTo>
                <a:cubicBezTo>
                  <a:pt x="4681052" y="1486974"/>
                  <a:pt x="4731014" y="1461170"/>
                  <a:pt x="4751966" y="1432140"/>
                </a:cubicBezTo>
                <a:cubicBezTo>
                  <a:pt x="4764860" y="1416012"/>
                  <a:pt x="4739072" y="1362791"/>
                  <a:pt x="4721344" y="1333761"/>
                </a:cubicBezTo>
                <a:cubicBezTo>
                  <a:pt x="4703615" y="1307956"/>
                  <a:pt x="4672993" y="1291829"/>
                  <a:pt x="4645594" y="1274088"/>
                </a:cubicBezTo>
                <a:cubicBezTo>
                  <a:pt x="4579515" y="1227318"/>
                  <a:pt x="4540834" y="1166033"/>
                  <a:pt x="4532776" y="1087007"/>
                </a:cubicBezTo>
                <a:cubicBezTo>
                  <a:pt x="4521494" y="995079"/>
                  <a:pt x="4634313" y="903151"/>
                  <a:pt x="4742296" y="896700"/>
                </a:cubicBezTo>
                <a:cubicBezTo>
                  <a:pt x="4897018" y="887024"/>
                  <a:pt x="4992108" y="962824"/>
                  <a:pt x="5056575" y="1091845"/>
                </a:cubicBezTo>
                <a:cubicBezTo>
                  <a:pt x="5063022" y="1106360"/>
                  <a:pt x="5058187" y="1125713"/>
                  <a:pt x="5058187" y="1141841"/>
                </a:cubicBezTo>
                <a:cubicBezTo>
                  <a:pt x="5040459" y="1138616"/>
                  <a:pt x="5013060" y="1143454"/>
                  <a:pt x="5008225" y="1133777"/>
                </a:cubicBezTo>
                <a:cubicBezTo>
                  <a:pt x="4943757" y="1027334"/>
                  <a:pt x="4843832" y="1053139"/>
                  <a:pt x="4751966" y="1067654"/>
                </a:cubicBezTo>
                <a:cubicBezTo>
                  <a:pt x="4722956" y="1072492"/>
                  <a:pt x="4693945" y="1104747"/>
                  <a:pt x="4674605" y="1132164"/>
                </a:cubicBezTo>
                <a:cubicBezTo>
                  <a:pt x="4669770" y="1137003"/>
                  <a:pt x="4702004" y="1177322"/>
                  <a:pt x="4724567" y="1193450"/>
                </a:cubicBezTo>
                <a:cubicBezTo>
                  <a:pt x="4801928" y="1251509"/>
                  <a:pt x="4880901" y="1307956"/>
                  <a:pt x="4917970" y="1404723"/>
                </a:cubicBezTo>
                <a:cubicBezTo>
                  <a:pt x="4955039" y="1498263"/>
                  <a:pt x="4938922" y="1566000"/>
                  <a:pt x="4856726" y="1624059"/>
                </a:cubicBezTo>
                <a:cubicBezTo>
                  <a:pt x="4724567" y="1715987"/>
                  <a:pt x="4594020" y="1709536"/>
                  <a:pt x="4486037" y="1606319"/>
                </a:cubicBezTo>
                <a:cubicBezTo>
                  <a:pt x="4392559" y="1516004"/>
                  <a:pt x="4387723" y="1516004"/>
                  <a:pt x="4276517" y="1583740"/>
                </a:cubicBezTo>
                <a:cubicBezTo>
                  <a:pt x="4179815" y="1643412"/>
                  <a:pt x="4102454" y="1636961"/>
                  <a:pt x="4013811" y="1562774"/>
                </a:cubicBezTo>
                <a:cubicBezTo>
                  <a:pt x="3988024" y="1540195"/>
                  <a:pt x="3963849" y="1516004"/>
                  <a:pt x="3939674" y="1490199"/>
                </a:cubicBezTo>
                <a:cubicBezTo>
                  <a:pt x="3915498" y="1466008"/>
                  <a:pt x="3892935" y="1441816"/>
                  <a:pt x="3863924" y="1409561"/>
                </a:cubicBezTo>
                <a:cubicBezTo>
                  <a:pt x="3846196" y="1438591"/>
                  <a:pt x="3826855" y="1459557"/>
                  <a:pt x="3818797" y="1485361"/>
                </a:cubicBezTo>
                <a:cubicBezTo>
                  <a:pt x="3796233" y="1567612"/>
                  <a:pt x="3738212" y="1619221"/>
                  <a:pt x="3673745" y="1665991"/>
                </a:cubicBezTo>
                <a:cubicBezTo>
                  <a:pt x="3636676" y="1691796"/>
                  <a:pt x="3538363" y="1646638"/>
                  <a:pt x="3523857" y="1595029"/>
                </a:cubicBezTo>
                <a:cubicBezTo>
                  <a:pt x="3517411" y="1575676"/>
                  <a:pt x="3515799" y="1553097"/>
                  <a:pt x="3510964" y="1527293"/>
                </a:cubicBezTo>
                <a:cubicBezTo>
                  <a:pt x="3435214" y="1561161"/>
                  <a:pt x="3356242" y="1582127"/>
                  <a:pt x="3293386" y="1627285"/>
                </a:cubicBezTo>
                <a:cubicBezTo>
                  <a:pt x="3195073" y="1695021"/>
                  <a:pt x="3064526" y="1612770"/>
                  <a:pt x="3067749" y="1517616"/>
                </a:cubicBezTo>
                <a:cubicBezTo>
                  <a:pt x="3070972" y="1428914"/>
                  <a:pt x="3090313" y="1338599"/>
                  <a:pt x="3117711" y="1254735"/>
                </a:cubicBezTo>
                <a:cubicBezTo>
                  <a:pt x="3141887" y="1183773"/>
                  <a:pt x="3187014" y="1120875"/>
                  <a:pt x="3224083" y="1054752"/>
                </a:cubicBezTo>
                <a:cubicBezTo>
                  <a:pt x="3235365" y="1035398"/>
                  <a:pt x="3245035" y="1016045"/>
                  <a:pt x="3251482" y="991854"/>
                </a:cubicBezTo>
                <a:cubicBezTo>
                  <a:pt x="3148334" y="1069266"/>
                  <a:pt x="3041962" y="1135390"/>
                  <a:pt x="2996835" y="1269250"/>
                </a:cubicBezTo>
                <a:cubicBezTo>
                  <a:pt x="2962989" y="1377305"/>
                  <a:pt x="2906580" y="1477297"/>
                  <a:pt x="2856618" y="1578902"/>
                </a:cubicBezTo>
                <a:cubicBezTo>
                  <a:pt x="2845336" y="1599868"/>
                  <a:pt x="2806655" y="1625672"/>
                  <a:pt x="2790538" y="1619221"/>
                </a:cubicBezTo>
                <a:cubicBezTo>
                  <a:pt x="2745411" y="1604706"/>
                  <a:pt x="2684167" y="1596642"/>
                  <a:pt x="2684167" y="1525680"/>
                </a:cubicBezTo>
                <a:cubicBezTo>
                  <a:pt x="2684167" y="1516004"/>
                  <a:pt x="2684167" y="1506327"/>
                  <a:pt x="2684167" y="1499876"/>
                </a:cubicBezTo>
                <a:cubicBezTo>
                  <a:pt x="2619699" y="1541808"/>
                  <a:pt x="2560067" y="1598255"/>
                  <a:pt x="2490764" y="1619221"/>
                </a:cubicBezTo>
                <a:cubicBezTo>
                  <a:pt x="2408568" y="1643412"/>
                  <a:pt x="2345712" y="1585353"/>
                  <a:pt x="2300584" y="1509553"/>
                </a:cubicBezTo>
                <a:cubicBezTo>
                  <a:pt x="2249010" y="1538582"/>
                  <a:pt x="2202271" y="1562774"/>
                  <a:pt x="2157144" y="1590191"/>
                </a:cubicBezTo>
                <a:cubicBezTo>
                  <a:pt x="2029820" y="1665991"/>
                  <a:pt x="1910555" y="1632123"/>
                  <a:pt x="1825136" y="1504714"/>
                </a:cubicBezTo>
                <a:cubicBezTo>
                  <a:pt x="1773562" y="1538582"/>
                  <a:pt x="1720376" y="1574063"/>
                  <a:pt x="1667190" y="1611157"/>
                </a:cubicBezTo>
                <a:cubicBezTo>
                  <a:pt x="1607557" y="1651476"/>
                  <a:pt x="1544702" y="1648251"/>
                  <a:pt x="1485069" y="1615995"/>
                </a:cubicBezTo>
                <a:cubicBezTo>
                  <a:pt x="1422213" y="1582127"/>
                  <a:pt x="1410931" y="1525680"/>
                  <a:pt x="1418990" y="1461170"/>
                </a:cubicBezTo>
                <a:cubicBezTo>
                  <a:pt x="1433495" y="1335373"/>
                  <a:pt x="1481846" y="1224092"/>
                  <a:pt x="1554372" y="1122488"/>
                </a:cubicBezTo>
                <a:cubicBezTo>
                  <a:pt x="1610781" y="1040237"/>
                  <a:pt x="1668802" y="959598"/>
                  <a:pt x="1717152" y="867670"/>
                </a:cubicBezTo>
                <a:cubicBezTo>
                  <a:pt x="1662355" y="899926"/>
                  <a:pt x="1609169" y="932181"/>
                  <a:pt x="1554372" y="962824"/>
                </a:cubicBezTo>
                <a:cubicBezTo>
                  <a:pt x="1406096" y="1046688"/>
                  <a:pt x="1312618" y="1177322"/>
                  <a:pt x="1232034" y="1320859"/>
                </a:cubicBezTo>
                <a:cubicBezTo>
                  <a:pt x="1172401" y="1425689"/>
                  <a:pt x="1101487" y="1524068"/>
                  <a:pt x="1033796" y="1622446"/>
                </a:cubicBezTo>
                <a:cubicBezTo>
                  <a:pt x="1025737" y="1633736"/>
                  <a:pt x="1003173" y="1643412"/>
                  <a:pt x="990280" y="1640187"/>
                </a:cubicBezTo>
                <a:cubicBezTo>
                  <a:pt x="977386" y="1638574"/>
                  <a:pt x="959658" y="1619221"/>
                  <a:pt x="959658" y="1606319"/>
                </a:cubicBezTo>
                <a:cubicBezTo>
                  <a:pt x="959658" y="1548259"/>
                  <a:pt x="951599" y="1483748"/>
                  <a:pt x="970940" y="1430527"/>
                </a:cubicBezTo>
                <a:cubicBezTo>
                  <a:pt x="1061194" y="1193450"/>
                  <a:pt x="1175624" y="969275"/>
                  <a:pt x="1309395" y="753164"/>
                </a:cubicBezTo>
                <a:cubicBezTo>
                  <a:pt x="1311006" y="749938"/>
                  <a:pt x="1311006" y="745100"/>
                  <a:pt x="1311006" y="740261"/>
                </a:cubicBezTo>
                <a:cubicBezTo>
                  <a:pt x="1306171" y="737036"/>
                  <a:pt x="1301336" y="733810"/>
                  <a:pt x="1294889" y="733810"/>
                </a:cubicBezTo>
                <a:cubicBezTo>
                  <a:pt x="1183683" y="749938"/>
                  <a:pt x="1074088" y="767679"/>
                  <a:pt x="962881" y="785419"/>
                </a:cubicBezTo>
                <a:cubicBezTo>
                  <a:pt x="890356" y="796708"/>
                  <a:pt x="845228" y="851543"/>
                  <a:pt x="832334" y="907990"/>
                </a:cubicBezTo>
                <a:cubicBezTo>
                  <a:pt x="796877" y="1045075"/>
                  <a:pt x="695341" y="1138616"/>
                  <a:pt x="637320" y="1259573"/>
                </a:cubicBezTo>
                <a:cubicBezTo>
                  <a:pt x="587357" y="1361178"/>
                  <a:pt x="537395" y="1462782"/>
                  <a:pt x="495491" y="1567612"/>
                </a:cubicBezTo>
                <a:cubicBezTo>
                  <a:pt x="472927" y="1622446"/>
                  <a:pt x="498714" y="1649864"/>
                  <a:pt x="558347" y="1640187"/>
                </a:cubicBezTo>
                <a:cubicBezTo>
                  <a:pt x="645378" y="1627285"/>
                  <a:pt x="730798" y="1609544"/>
                  <a:pt x="814606" y="1593417"/>
                </a:cubicBezTo>
                <a:cubicBezTo>
                  <a:pt x="809771" y="1633736"/>
                  <a:pt x="764644" y="1672442"/>
                  <a:pt x="685671" y="1688570"/>
                </a:cubicBezTo>
                <a:cubicBezTo>
                  <a:pt x="635708" y="1698247"/>
                  <a:pt x="584134" y="1706310"/>
                  <a:pt x="532560" y="1711149"/>
                </a:cubicBezTo>
                <a:cubicBezTo>
                  <a:pt x="439082" y="1722438"/>
                  <a:pt x="352051" y="1638574"/>
                  <a:pt x="342380" y="1535357"/>
                </a:cubicBezTo>
                <a:cubicBezTo>
                  <a:pt x="331099" y="1416012"/>
                  <a:pt x="345604" y="1303118"/>
                  <a:pt x="405236" y="1198288"/>
                </a:cubicBezTo>
                <a:cubicBezTo>
                  <a:pt x="474539" y="1070879"/>
                  <a:pt x="540618" y="943470"/>
                  <a:pt x="609921" y="811223"/>
                </a:cubicBezTo>
                <a:cubicBezTo>
                  <a:pt x="559959" y="819287"/>
                  <a:pt x="511608" y="825738"/>
                  <a:pt x="464869" y="835415"/>
                </a:cubicBezTo>
                <a:cubicBezTo>
                  <a:pt x="311758" y="864445"/>
                  <a:pt x="179600" y="816062"/>
                  <a:pt x="58723" y="728972"/>
                </a:cubicBezTo>
                <a:cubicBezTo>
                  <a:pt x="8761" y="693491"/>
                  <a:pt x="-13803" y="640270"/>
                  <a:pt x="8761" y="587048"/>
                </a:cubicBezTo>
                <a:cubicBezTo>
                  <a:pt x="31324" y="535440"/>
                  <a:pt x="65170" y="482218"/>
                  <a:pt x="110297" y="451576"/>
                </a:cubicBezTo>
                <a:cubicBezTo>
                  <a:pt x="160259" y="417707"/>
                  <a:pt x="256961" y="509635"/>
                  <a:pt x="244067" y="572533"/>
                </a:cubicBezTo>
                <a:cubicBezTo>
                  <a:pt x="239232" y="599950"/>
                  <a:pt x="232786" y="625755"/>
                  <a:pt x="223116" y="662848"/>
                </a:cubicBezTo>
                <a:cubicBezTo>
                  <a:pt x="265019" y="666074"/>
                  <a:pt x="305312" y="669300"/>
                  <a:pt x="343992" y="669300"/>
                </a:cubicBezTo>
                <a:cubicBezTo>
                  <a:pt x="395566" y="669300"/>
                  <a:pt x="448752" y="666074"/>
                  <a:pt x="498714" y="659623"/>
                </a:cubicBezTo>
                <a:cubicBezTo>
                  <a:pt x="603475" y="648334"/>
                  <a:pt x="724351" y="695104"/>
                  <a:pt x="792042" y="558018"/>
                </a:cubicBezTo>
                <a:cubicBezTo>
                  <a:pt x="840393" y="461252"/>
                  <a:pt x="908084" y="372550"/>
                  <a:pt x="966105" y="282235"/>
                </a:cubicBezTo>
                <a:cubicBezTo>
                  <a:pt x="974163" y="270945"/>
                  <a:pt x="982221" y="254817"/>
                  <a:pt x="993503" y="253205"/>
                </a:cubicBezTo>
                <a:cubicBezTo>
                  <a:pt x="1003173" y="251592"/>
                  <a:pt x="1017679" y="262881"/>
                  <a:pt x="1027349" y="270945"/>
                </a:cubicBezTo>
                <a:cubicBezTo>
                  <a:pt x="1099875" y="330618"/>
                  <a:pt x="1088593" y="470929"/>
                  <a:pt x="1048301" y="548342"/>
                </a:cubicBezTo>
                <a:cubicBezTo>
                  <a:pt x="1035407" y="572533"/>
                  <a:pt x="1024125" y="596725"/>
                  <a:pt x="1006397" y="637044"/>
                </a:cubicBezTo>
                <a:cubicBezTo>
                  <a:pt x="1070865" y="628980"/>
                  <a:pt x="1122439" y="614465"/>
                  <a:pt x="1174013" y="619304"/>
                </a:cubicBezTo>
                <a:cubicBezTo>
                  <a:pt x="1317453" y="630593"/>
                  <a:pt x="1401261" y="567695"/>
                  <a:pt x="1464117" y="438673"/>
                </a:cubicBezTo>
                <a:cubicBezTo>
                  <a:pt x="1538255" y="287073"/>
                  <a:pt x="1634956" y="145149"/>
                  <a:pt x="17219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占位符 62">
            <a:extLst>
              <a:ext uri="{FF2B5EF4-FFF2-40B4-BE49-F238E27FC236}">
                <a16:creationId xmlns:a16="http://schemas.microsoft.com/office/drawing/2014/main" id="{2564565B-C83A-481A-A6BF-4BF0FE81EA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5889904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4296370-2509-44AF-BFC7-73256A392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222473">
            <a:off x="4282418" y="611884"/>
            <a:ext cx="3322362" cy="3265488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818101FA-77CF-4A05-9127-F4673B7E64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4636029"/>
            <a:ext cx="10801350" cy="65578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849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514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>
            <a:extLst>
              <a:ext uri="{FF2B5EF4-FFF2-40B4-BE49-F238E27FC236}">
                <a16:creationId xmlns:a16="http://schemas.microsoft.com/office/drawing/2014/main" id="{2C93A5A6-170C-429C-ADC7-10414B48EC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8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5324" y="1"/>
            <a:ext cx="10801349" cy="1015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25" y="1125538"/>
            <a:ext cx="10801350" cy="505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95325" y="6235700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64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5A81D-738E-4D83-9B47-A03C5054A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2175" y="4094215"/>
            <a:ext cx="6102347" cy="721421"/>
          </a:xfrm>
        </p:spPr>
        <p:txBody>
          <a:bodyPr anchor="ctr">
            <a:normAutofit/>
          </a:bodyPr>
          <a:lstStyle/>
          <a:p>
            <a:pPr algn="l"/>
            <a:r>
              <a:rPr lang="en-GB" altLang="zh-CN" sz="1200" dirty="0"/>
              <a:t>DESIGN A BLOCKCHAIN-BASED DIGITAL ASSET MANAGEMENT SYSTEM THAN MONITORS THE VALUE OF AN ASSET THROUGHOUT ITS LIFE CYCLE</a:t>
            </a:r>
            <a:endParaRPr lang="zh-CN" altLang="en-US" sz="12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C472F14-03DE-430F-9F1A-6E58C2708C9F}"/>
              </a:ext>
            </a:extLst>
          </p:cNvPr>
          <p:cNvSpPr/>
          <p:nvPr/>
        </p:nvSpPr>
        <p:spPr>
          <a:xfrm>
            <a:off x="6096000" y="3343049"/>
            <a:ext cx="5278404" cy="656794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/>
          <a:p>
            <a:pPr lvl="0"/>
            <a:r>
              <a:rPr lang="zh-CN" altLang="en-US" sz="16600" noProof="0" dirty="0">
                <a:solidFill>
                  <a:schemeClr val="bg1"/>
                </a:solidFill>
                <a:latin typeface="+mn-lt"/>
              </a:rPr>
              <a:t>区块链资产管理系统</a:t>
            </a:r>
            <a:endParaRPr lang="en-US" altLang="zh-CN" sz="16600" noProof="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925DD66-A3CE-452E-A703-B2DE6F902AC2}"/>
              </a:ext>
            </a:extLst>
          </p:cNvPr>
          <p:cNvCxnSpPr>
            <a:cxnSpLocks/>
          </p:cNvCxnSpPr>
          <p:nvPr/>
        </p:nvCxnSpPr>
        <p:spPr>
          <a:xfrm>
            <a:off x="6980115" y="2416341"/>
            <a:ext cx="436889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921E106-40C0-4C14-B3A4-F6434F9752F8}"/>
              </a:ext>
            </a:extLst>
          </p:cNvPr>
          <p:cNvCxnSpPr/>
          <p:nvPr/>
        </p:nvCxnSpPr>
        <p:spPr>
          <a:xfrm>
            <a:off x="5882340" y="4926550"/>
            <a:ext cx="583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>
            <a:extLst>
              <a:ext uri="{FF2B5EF4-FFF2-40B4-BE49-F238E27FC236}">
                <a16:creationId xmlns:a16="http://schemas.microsoft.com/office/drawing/2014/main" id="{36FA460C-C29A-4952-8547-74A225A69205}"/>
              </a:ext>
            </a:extLst>
          </p:cNvPr>
          <p:cNvSpPr txBox="1">
            <a:spLocks/>
          </p:cNvSpPr>
          <p:nvPr/>
        </p:nvSpPr>
        <p:spPr>
          <a:xfrm>
            <a:off x="5972175" y="5291715"/>
            <a:ext cx="1698915" cy="6567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600" dirty="0"/>
              <a:t>申耀峻</a:t>
            </a:r>
            <a:endParaRPr lang="en-US" altLang="zh-CN" sz="1600" dirty="0"/>
          </a:p>
          <a:p>
            <a:pPr algn="l"/>
            <a:r>
              <a:rPr lang="zh-CN" altLang="en-US" sz="1600" dirty="0"/>
              <a:t>格拉斯哥学院 </a:t>
            </a:r>
            <a:endParaRPr lang="en-US" altLang="zh-CN" sz="1600" dirty="0"/>
          </a:p>
          <a:p>
            <a:pPr algn="l"/>
            <a:r>
              <a:rPr lang="en-US" altLang="zh-CN" sz="1600" dirty="0"/>
              <a:t>2014200105026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30753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089A035-7A10-4A36-BE0A-A126232A5769}"/>
              </a:ext>
            </a:extLst>
          </p:cNvPr>
          <p:cNvSpPr/>
          <p:nvPr/>
        </p:nvSpPr>
        <p:spPr>
          <a:xfrm>
            <a:off x="1443838" y="1615862"/>
            <a:ext cx="94313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4000" dirty="0"/>
              <a:t>实现资产的所有权转移 </a:t>
            </a:r>
            <a:endParaRPr lang="en-US" altLang="zh-CN" sz="4000" dirty="0"/>
          </a:p>
          <a:p>
            <a:pPr marL="342900" indent="-342900">
              <a:buAutoNum type="arabicPeriod"/>
            </a:pPr>
            <a:r>
              <a:rPr lang="zh-CN" altLang="en-US" sz="4000" dirty="0"/>
              <a:t>实现资产的访问或使用授权 </a:t>
            </a:r>
            <a:endParaRPr lang="en-US" altLang="zh-CN" sz="4000" dirty="0"/>
          </a:p>
          <a:p>
            <a:pPr marL="342900" indent="-342900">
              <a:buAutoNum type="arabicPeriod"/>
            </a:pPr>
            <a:r>
              <a:rPr lang="zh-CN" altLang="en-US" sz="4000" dirty="0"/>
              <a:t>监视资产的整个生命周期，从资产建立到归档 </a:t>
            </a:r>
            <a:endParaRPr lang="en-US" altLang="zh-CN" sz="4000" dirty="0"/>
          </a:p>
          <a:p>
            <a:pPr marL="342900" indent="-342900">
              <a:buAutoNum type="arabicPeriod"/>
            </a:pPr>
            <a:r>
              <a:rPr lang="zh-CN" altLang="en-US" sz="4000" dirty="0"/>
              <a:t>在不同个体之前共享资产所有权 </a:t>
            </a:r>
            <a:endParaRPr lang="en-US" altLang="zh-CN" sz="4000" dirty="0"/>
          </a:p>
          <a:p>
            <a:pPr marL="342900" indent="-342900">
              <a:buAutoNum type="arabicPeriod"/>
            </a:pPr>
            <a:r>
              <a:rPr lang="zh-CN" altLang="en-US" sz="4000" dirty="0"/>
              <a:t>监视资产数据的使用情况。 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557A0DF-D4FD-4713-A9D3-D5FE0388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47" y="363986"/>
            <a:ext cx="10801349" cy="1015999"/>
          </a:xfrm>
        </p:spPr>
        <p:txBody>
          <a:bodyPr/>
          <a:lstStyle/>
          <a:p>
            <a:r>
              <a:rPr lang="zh-CN" altLang="en-US" dirty="0"/>
              <a:t>智能合约功能设计</a:t>
            </a:r>
          </a:p>
        </p:txBody>
      </p:sp>
    </p:spTree>
    <p:extLst>
      <p:ext uri="{BB962C8B-B14F-4D97-AF65-F5344CB8AC3E}">
        <p14:creationId xmlns:p14="http://schemas.microsoft.com/office/powerpoint/2010/main" val="2171451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项目技术背景</a:t>
            </a:r>
            <a:endParaRPr lang="zh-CN" altLang="en-US" b="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61F2F2A-D0BB-4AE4-A0D2-E8069CEF2370}"/>
              </a:ext>
            </a:extLst>
          </p:cNvPr>
          <p:cNvCxnSpPr>
            <a:cxnSpLocks/>
          </p:cNvCxnSpPr>
          <p:nvPr/>
        </p:nvCxnSpPr>
        <p:spPr>
          <a:xfrm>
            <a:off x="762778" y="3053054"/>
            <a:ext cx="74287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形标注 7">
            <a:extLst>
              <a:ext uri="{FF2B5EF4-FFF2-40B4-BE49-F238E27FC236}">
                <a16:creationId xmlns:a16="http://schemas.microsoft.com/office/drawing/2014/main" id="{D1562237-ABE2-4572-A687-CBABBF19B57D}"/>
              </a:ext>
            </a:extLst>
          </p:cNvPr>
          <p:cNvSpPr/>
          <p:nvPr/>
        </p:nvSpPr>
        <p:spPr>
          <a:xfrm flipH="1">
            <a:off x="5347226" y="1471926"/>
            <a:ext cx="1497548" cy="1497548"/>
          </a:xfrm>
          <a:prstGeom prst="wedgeEllipseCallout">
            <a:avLst>
              <a:gd name="adj1" fmla="val 54041"/>
              <a:gd name="adj2" fmla="val 43746"/>
            </a:avLst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03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980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3F5B0-896C-48E2-9519-8B678ED2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730" y="30445"/>
            <a:ext cx="10801349" cy="1015999"/>
          </a:xfrm>
        </p:spPr>
        <p:txBody>
          <a:bodyPr/>
          <a:lstStyle/>
          <a:p>
            <a:r>
              <a:rPr lang="zh-CN" altLang="en-US" dirty="0"/>
              <a:t>开发平台选择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33E2A1-5419-4E74-92B8-9F34429C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îṣlíďê_1">
            <a:extLst>
              <a:ext uri="{FF2B5EF4-FFF2-40B4-BE49-F238E27FC236}">
                <a16:creationId xmlns:a16="http://schemas.microsoft.com/office/drawing/2014/main" id="{1B1D9781-922E-4355-B4E9-84AD22985FBC}"/>
              </a:ext>
            </a:extLst>
          </p:cNvPr>
          <p:cNvSpPr>
            <a:spLocks/>
          </p:cNvSpPr>
          <p:nvPr/>
        </p:nvSpPr>
        <p:spPr>
          <a:xfrm rot="16200000">
            <a:off x="5809583" y="1339718"/>
            <a:ext cx="455082" cy="4410200"/>
          </a:xfrm>
          <a:prstGeom prst="rightBracket">
            <a:avLst>
              <a:gd name="adj" fmla="val 165525"/>
            </a:avLst>
          </a:prstGeom>
          <a:ln w="3175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40" tIns="45720" rIns="91440" bIns="45720" anchor="ctr"/>
          <a:lstStyle/>
          <a:p>
            <a:pPr algn="ctr"/>
            <a:endParaRPr/>
          </a:p>
        </p:txBody>
      </p:sp>
      <p:sp>
        <p:nvSpPr>
          <p:cNvPr id="6" name="îṣlíďê">
            <a:extLst>
              <a:ext uri="{FF2B5EF4-FFF2-40B4-BE49-F238E27FC236}">
                <a16:creationId xmlns:a16="http://schemas.microsoft.com/office/drawing/2014/main" id="{E7ECA6A9-D8B5-49D4-B64A-8BB9A9B1357E}"/>
              </a:ext>
            </a:extLst>
          </p:cNvPr>
          <p:cNvSpPr>
            <a:spLocks/>
          </p:cNvSpPr>
          <p:nvPr/>
        </p:nvSpPr>
        <p:spPr>
          <a:xfrm rot="16200000">
            <a:off x="5809583" y="-814519"/>
            <a:ext cx="455082" cy="8718674"/>
          </a:xfrm>
          <a:prstGeom prst="rightBracket">
            <a:avLst>
              <a:gd name="adj" fmla="val 226678"/>
            </a:avLst>
          </a:prstGeom>
          <a:ln w="3175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40" tIns="45720" rIns="91440" bIns="45720" anchor="ctr"/>
          <a:lstStyle/>
          <a:p>
            <a:pPr algn="ctr"/>
            <a:endParaRPr/>
          </a:p>
        </p:txBody>
      </p:sp>
      <p:sp>
        <p:nvSpPr>
          <p:cNvPr id="7" name="Rectangle: Rounded Corners 86">
            <a:extLst>
              <a:ext uri="{FF2B5EF4-FFF2-40B4-BE49-F238E27FC236}">
                <a16:creationId xmlns:a16="http://schemas.microsoft.com/office/drawing/2014/main" id="{A1116489-262D-477E-AE3B-5691DD520788}"/>
              </a:ext>
            </a:extLst>
          </p:cNvPr>
          <p:cNvSpPr>
            <a:spLocks/>
          </p:cNvSpPr>
          <p:nvPr/>
        </p:nvSpPr>
        <p:spPr>
          <a:xfrm>
            <a:off x="598348" y="3940366"/>
            <a:ext cx="10871200" cy="154402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8" name="Oval 95">
            <a:extLst>
              <a:ext uri="{FF2B5EF4-FFF2-40B4-BE49-F238E27FC236}">
                <a16:creationId xmlns:a16="http://schemas.microsoft.com/office/drawing/2014/main" id="{0758FCA9-1E52-487A-A90A-65E1F2E6A858}"/>
              </a:ext>
            </a:extLst>
          </p:cNvPr>
          <p:cNvSpPr>
            <a:spLocks/>
          </p:cNvSpPr>
          <p:nvPr/>
        </p:nvSpPr>
        <p:spPr>
          <a:xfrm>
            <a:off x="1442896" y="3772359"/>
            <a:ext cx="490422" cy="4904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Oval 96">
            <a:extLst>
              <a:ext uri="{FF2B5EF4-FFF2-40B4-BE49-F238E27FC236}">
                <a16:creationId xmlns:a16="http://schemas.microsoft.com/office/drawing/2014/main" id="{E4761D84-08DC-4FE6-91DC-FC940E90E280}"/>
              </a:ext>
            </a:extLst>
          </p:cNvPr>
          <p:cNvSpPr>
            <a:spLocks/>
          </p:cNvSpPr>
          <p:nvPr/>
        </p:nvSpPr>
        <p:spPr>
          <a:xfrm>
            <a:off x="3615816" y="3772359"/>
            <a:ext cx="490422" cy="4904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Oval 98">
            <a:extLst>
              <a:ext uri="{FF2B5EF4-FFF2-40B4-BE49-F238E27FC236}">
                <a16:creationId xmlns:a16="http://schemas.microsoft.com/office/drawing/2014/main" id="{58542A2B-3CCC-4384-9F38-B45B35A34DF2}"/>
              </a:ext>
            </a:extLst>
          </p:cNvPr>
          <p:cNvSpPr>
            <a:spLocks/>
          </p:cNvSpPr>
          <p:nvPr/>
        </p:nvSpPr>
        <p:spPr>
          <a:xfrm>
            <a:off x="7961656" y="3772359"/>
            <a:ext cx="490422" cy="4904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3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Oval 99">
            <a:extLst>
              <a:ext uri="{FF2B5EF4-FFF2-40B4-BE49-F238E27FC236}">
                <a16:creationId xmlns:a16="http://schemas.microsoft.com/office/drawing/2014/main" id="{5A635A8A-ABF8-433F-BB81-9B6D33E86D79}"/>
              </a:ext>
            </a:extLst>
          </p:cNvPr>
          <p:cNvSpPr>
            <a:spLocks/>
          </p:cNvSpPr>
          <p:nvPr/>
        </p:nvSpPr>
        <p:spPr>
          <a:xfrm>
            <a:off x="10134576" y="3772359"/>
            <a:ext cx="490422" cy="4904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4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3C8CFB67-2F27-4680-8FF0-0A0D0BD02988}"/>
              </a:ext>
            </a:extLst>
          </p:cNvPr>
          <p:cNvSpPr>
            <a:spLocks/>
          </p:cNvSpPr>
          <p:nvPr/>
        </p:nvSpPr>
        <p:spPr bwMode="auto">
          <a:xfrm>
            <a:off x="5896490" y="4921240"/>
            <a:ext cx="274915" cy="264754"/>
          </a:xfrm>
          <a:custGeom>
            <a:avLst/>
            <a:gdLst>
              <a:gd name="connsiteX0" fmla="*/ 216243 w 609050"/>
              <a:gd name="connsiteY0" fmla="*/ 412730 h 586540"/>
              <a:gd name="connsiteX1" fmla="*/ 216243 w 609050"/>
              <a:gd name="connsiteY1" fmla="*/ 456594 h 586540"/>
              <a:gd name="connsiteX2" fmla="*/ 293953 w 609050"/>
              <a:gd name="connsiteY2" fmla="*/ 456594 h 586540"/>
              <a:gd name="connsiteX3" fmla="*/ 293953 w 609050"/>
              <a:gd name="connsiteY3" fmla="*/ 412730 h 586540"/>
              <a:gd name="connsiteX4" fmla="*/ 69884 w 609050"/>
              <a:gd name="connsiteY4" fmla="*/ 412730 h 586540"/>
              <a:gd name="connsiteX5" fmla="*/ 69884 w 609050"/>
              <a:gd name="connsiteY5" fmla="*/ 456594 h 586540"/>
              <a:gd name="connsiteX6" fmla="*/ 147595 w 609050"/>
              <a:gd name="connsiteY6" fmla="*/ 456594 h 586540"/>
              <a:gd name="connsiteX7" fmla="*/ 147595 w 609050"/>
              <a:gd name="connsiteY7" fmla="*/ 412730 h 586540"/>
              <a:gd name="connsiteX8" fmla="*/ 460769 w 609050"/>
              <a:gd name="connsiteY8" fmla="*/ 376268 h 586540"/>
              <a:gd name="connsiteX9" fmla="*/ 460769 w 609050"/>
              <a:gd name="connsiteY9" fmla="*/ 414786 h 586540"/>
              <a:gd name="connsiteX10" fmla="*/ 555916 w 609050"/>
              <a:gd name="connsiteY10" fmla="*/ 414786 h 586540"/>
              <a:gd name="connsiteX11" fmla="*/ 555916 w 609050"/>
              <a:gd name="connsiteY11" fmla="*/ 376268 h 586540"/>
              <a:gd name="connsiteX12" fmla="*/ 216243 w 609050"/>
              <a:gd name="connsiteY12" fmla="*/ 339670 h 586540"/>
              <a:gd name="connsiteX13" fmla="*/ 216243 w 609050"/>
              <a:gd name="connsiteY13" fmla="*/ 383533 h 586540"/>
              <a:gd name="connsiteX14" fmla="*/ 293953 w 609050"/>
              <a:gd name="connsiteY14" fmla="*/ 383533 h 586540"/>
              <a:gd name="connsiteX15" fmla="*/ 293953 w 609050"/>
              <a:gd name="connsiteY15" fmla="*/ 339670 h 586540"/>
              <a:gd name="connsiteX16" fmla="*/ 69884 w 609050"/>
              <a:gd name="connsiteY16" fmla="*/ 339670 h 586540"/>
              <a:gd name="connsiteX17" fmla="*/ 69884 w 609050"/>
              <a:gd name="connsiteY17" fmla="*/ 383533 h 586540"/>
              <a:gd name="connsiteX18" fmla="*/ 147595 w 609050"/>
              <a:gd name="connsiteY18" fmla="*/ 383533 h 586540"/>
              <a:gd name="connsiteX19" fmla="*/ 147595 w 609050"/>
              <a:gd name="connsiteY19" fmla="*/ 339670 h 586540"/>
              <a:gd name="connsiteX20" fmla="*/ 460769 w 609050"/>
              <a:gd name="connsiteY20" fmla="*/ 303071 h 586540"/>
              <a:gd name="connsiteX21" fmla="*/ 460769 w 609050"/>
              <a:gd name="connsiteY21" fmla="*/ 341726 h 586540"/>
              <a:gd name="connsiteX22" fmla="*/ 555916 w 609050"/>
              <a:gd name="connsiteY22" fmla="*/ 341726 h 586540"/>
              <a:gd name="connsiteX23" fmla="*/ 555916 w 609050"/>
              <a:gd name="connsiteY23" fmla="*/ 303071 h 586540"/>
              <a:gd name="connsiteX24" fmla="*/ 216243 w 609050"/>
              <a:gd name="connsiteY24" fmla="*/ 266609 h 586540"/>
              <a:gd name="connsiteX25" fmla="*/ 216243 w 609050"/>
              <a:gd name="connsiteY25" fmla="*/ 310473 h 586540"/>
              <a:gd name="connsiteX26" fmla="*/ 293953 w 609050"/>
              <a:gd name="connsiteY26" fmla="*/ 310473 h 586540"/>
              <a:gd name="connsiteX27" fmla="*/ 293953 w 609050"/>
              <a:gd name="connsiteY27" fmla="*/ 266609 h 586540"/>
              <a:gd name="connsiteX28" fmla="*/ 69884 w 609050"/>
              <a:gd name="connsiteY28" fmla="*/ 266609 h 586540"/>
              <a:gd name="connsiteX29" fmla="*/ 69884 w 609050"/>
              <a:gd name="connsiteY29" fmla="*/ 310473 h 586540"/>
              <a:gd name="connsiteX30" fmla="*/ 147595 w 609050"/>
              <a:gd name="connsiteY30" fmla="*/ 310473 h 586540"/>
              <a:gd name="connsiteX31" fmla="*/ 147595 w 609050"/>
              <a:gd name="connsiteY31" fmla="*/ 266609 h 586540"/>
              <a:gd name="connsiteX32" fmla="*/ 460769 w 609050"/>
              <a:gd name="connsiteY32" fmla="*/ 230010 h 586540"/>
              <a:gd name="connsiteX33" fmla="*/ 460769 w 609050"/>
              <a:gd name="connsiteY33" fmla="*/ 268528 h 586540"/>
              <a:gd name="connsiteX34" fmla="*/ 555916 w 609050"/>
              <a:gd name="connsiteY34" fmla="*/ 268528 h 586540"/>
              <a:gd name="connsiteX35" fmla="*/ 555916 w 609050"/>
              <a:gd name="connsiteY35" fmla="*/ 230010 h 586540"/>
              <a:gd name="connsiteX36" fmla="*/ 216243 w 609050"/>
              <a:gd name="connsiteY36" fmla="*/ 193549 h 586540"/>
              <a:gd name="connsiteX37" fmla="*/ 216243 w 609050"/>
              <a:gd name="connsiteY37" fmla="*/ 237412 h 586540"/>
              <a:gd name="connsiteX38" fmla="*/ 293953 w 609050"/>
              <a:gd name="connsiteY38" fmla="*/ 237412 h 586540"/>
              <a:gd name="connsiteX39" fmla="*/ 293953 w 609050"/>
              <a:gd name="connsiteY39" fmla="*/ 193549 h 586540"/>
              <a:gd name="connsiteX40" fmla="*/ 69884 w 609050"/>
              <a:gd name="connsiteY40" fmla="*/ 193549 h 586540"/>
              <a:gd name="connsiteX41" fmla="*/ 69884 w 609050"/>
              <a:gd name="connsiteY41" fmla="*/ 237412 h 586540"/>
              <a:gd name="connsiteX42" fmla="*/ 147595 w 609050"/>
              <a:gd name="connsiteY42" fmla="*/ 237412 h 586540"/>
              <a:gd name="connsiteX43" fmla="*/ 147595 w 609050"/>
              <a:gd name="connsiteY43" fmla="*/ 193549 h 586540"/>
              <a:gd name="connsiteX44" fmla="*/ 460769 w 609050"/>
              <a:gd name="connsiteY44" fmla="*/ 156950 h 586540"/>
              <a:gd name="connsiteX45" fmla="*/ 460769 w 609050"/>
              <a:gd name="connsiteY45" fmla="*/ 195468 h 586540"/>
              <a:gd name="connsiteX46" fmla="*/ 555916 w 609050"/>
              <a:gd name="connsiteY46" fmla="*/ 195468 h 586540"/>
              <a:gd name="connsiteX47" fmla="*/ 555916 w 609050"/>
              <a:gd name="connsiteY47" fmla="*/ 156950 h 586540"/>
              <a:gd name="connsiteX48" fmla="*/ 192926 w 609050"/>
              <a:gd name="connsiteY48" fmla="*/ 96251 h 586540"/>
              <a:gd name="connsiteX49" fmla="*/ 361366 w 609050"/>
              <a:gd name="connsiteY49" fmla="*/ 96251 h 586540"/>
              <a:gd name="connsiteX50" fmla="*/ 361366 w 609050"/>
              <a:gd name="connsiteY50" fmla="*/ 114880 h 586540"/>
              <a:gd name="connsiteX51" fmla="*/ 192926 w 609050"/>
              <a:gd name="connsiteY51" fmla="*/ 114880 h 586540"/>
              <a:gd name="connsiteX52" fmla="*/ 192926 w 609050"/>
              <a:gd name="connsiteY52" fmla="*/ 49819 h 586540"/>
              <a:gd name="connsiteX53" fmla="*/ 361366 w 609050"/>
              <a:gd name="connsiteY53" fmla="*/ 49819 h 586540"/>
              <a:gd name="connsiteX54" fmla="*/ 361366 w 609050"/>
              <a:gd name="connsiteY54" fmla="*/ 68307 h 586540"/>
              <a:gd name="connsiteX55" fmla="*/ 192926 w 609050"/>
              <a:gd name="connsiteY55" fmla="*/ 68307 h 586540"/>
              <a:gd name="connsiteX56" fmla="*/ 166130 w 609050"/>
              <a:gd name="connsiteY56" fmla="*/ 25222 h 586540"/>
              <a:gd name="connsiteX57" fmla="*/ 166130 w 609050"/>
              <a:gd name="connsiteY57" fmla="*/ 155716 h 586540"/>
              <a:gd name="connsiteX58" fmla="*/ 338987 w 609050"/>
              <a:gd name="connsiteY58" fmla="*/ 155716 h 586540"/>
              <a:gd name="connsiteX59" fmla="*/ 338987 w 609050"/>
              <a:gd name="connsiteY59" fmla="*/ 341040 h 586540"/>
              <a:gd name="connsiteX60" fmla="*/ 338987 w 609050"/>
              <a:gd name="connsiteY60" fmla="*/ 531710 h 586540"/>
              <a:gd name="connsiteX61" fmla="*/ 366721 w 609050"/>
              <a:gd name="connsiteY61" fmla="*/ 531710 h 586540"/>
              <a:gd name="connsiteX62" fmla="*/ 366721 w 609050"/>
              <a:gd name="connsiteY62" fmla="*/ 341040 h 586540"/>
              <a:gd name="connsiteX63" fmla="*/ 366721 w 609050"/>
              <a:gd name="connsiteY63" fmla="*/ 155305 h 586540"/>
              <a:gd name="connsiteX64" fmla="*/ 388002 w 609050"/>
              <a:gd name="connsiteY64" fmla="*/ 143517 h 586540"/>
              <a:gd name="connsiteX65" fmla="*/ 388002 w 609050"/>
              <a:gd name="connsiteY65" fmla="*/ 25222 h 586540"/>
              <a:gd name="connsiteX66" fmla="*/ 140867 w 609050"/>
              <a:gd name="connsiteY66" fmla="*/ 0 h 586540"/>
              <a:gd name="connsiteX67" fmla="*/ 413402 w 609050"/>
              <a:gd name="connsiteY67" fmla="*/ 0 h 586540"/>
              <a:gd name="connsiteX68" fmla="*/ 413402 w 609050"/>
              <a:gd name="connsiteY68" fmla="*/ 129398 h 586540"/>
              <a:gd name="connsiteX69" fmla="*/ 432486 w 609050"/>
              <a:gd name="connsiteY69" fmla="*/ 118843 h 586540"/>
              <a:gd name="connsiteX70" fmla="*/ 584199 w 609050"/>
              <a:gd name="connsiteY70" fmla="*/ 118843 h 586540"/>
              <a:gd name="connsiteX71" fmla="*/ 584199 w 609050"/>
              <a:gd name="connsiteY71" fmla="*/ 531710 h 586540"/>
              <a:gd name="connsiteX72" fmla="*/ 609050 w 609050"/>
              <a:gd name="connsiteY72" fmla="*/ 531710 h 586540"/>
              <a:gd name="connsiteX73" fmla="*/ 609050 w 609050"/>
              <a:gd name="connsiteY73" fmla="*/ 586540 h 586540"/>
              <a:gd name="connsiteX74" fmla="*/ 0 w 609050"/>
              <a:gd name="connsiteY74" fmla="*/ 586540 h 586540"/>
              <a:gd name="connsiteX75" fmla="*/ 0 w 609050"/>
              <a:gd name="connsiteY75" fmla="*/ 531710 h 586540"/>
              <a:gd name="connsiteX76" fmla="*/ 24851 w 609050"/>
              <a:gd name="connsiteY76" fmla="*/ 531710 h 586540"/>
              <a:gd name="connsiteX77" fmla="*/ 24851 w 609050"/>
              <a:gd name="connsiteY77" fmla="*/ 155716 h 586540"/>
              <a:gd name="connsiteX78" fmla="*/ 140867 w 609050"/>
              <a:gd name="connsiteY78" fmla="*/ 155716 h 58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609050" h="586540">
                <a:moveTo>
                  <a:pt x="216243" y="412730"/>
                </a:moveTo>
                <a:lnTo>
                  <a:pt x="216243" y="456594"/>
                </a:lnTo>
                <a:lnTo>
                  <a:pt x="293953" y="456594"/>
                </a:lnTo>
                <a:lnTo>
                  <a:pt x="293953" y="412730"/>
                </a:lnTo>
                <a:close/>
                <a:moveTo>
                  <a:pt x="69884" y="412730"/>
                </a:moveTo>
                <a:lnTo>
                  <a:pt x="69884" y="456594"/>
                </a:lnTo>
                <a:lnTo>
                  <a:pt x="147595" y="456594"/>
                </a:lnTo>
                <a:lnTo>
                  <a:pt x="147595" y="412730"/>
                </a:lnTo>
                <a:close/>
                <a:moveTo>
                  <a:pt x="460769" y="376268"/>
                </a:moveTo>
                <a:lnTo>
                  <a:pt x="460769" y="414786"/>
                </a:lnTo>
                <a:lnTo>
                  <a:pt x="555916" y="414786"/>
                </a:lnTo>
                <a:lnTo>
                  <a:pt x="555916" y="376268"/>
                </a:lnTo>
                <a:close/>
                <a:moveTo>
                  <a:pt x="216243" y="339670"/>
                </a:moveTo>
                <a:lnTo>
                  <a:pt x="216243" y="383533"/>
                </a:lnTo>
                <a:lnTo>
                  <a:pt x="293953" y="383533"/>
                </a:lnTo>
                <a:lnTo>
                  <a:pt x="293953" y="339670"/>
                </a:lnTo>
                <a:close/>
                <a:moveTo>
                  <a:pt x="69884" y="339670"/>
                </a:moveTo>
                <a:lnTo>
                  <a:pt x="69884" y="383533"/>
                </a:lnTo>
                <a:lnTo>
                  <a:pt x="147595" y="383533"/>
                </a:lnTo>
                <a:lnTo>
                  <a:pt x="147595" y="339670"/>
                </a:lnTo>
                <a:close/>
                <a:moveTo>
                  <a:pt x="460769" y="303071"/>
                </a:moveTo>
                <a:lnTo>
                  <a:pt x="460769" y="341726"/>
                </a:lnTo>
                <a:lnTo>
                  <a:pt x="555916" y="341726"/>
                </a:lnTo>
                <a:lnTo>
                  <a:pt x="555916" y="303071"/>
                </a:lnTo>
                <a:close/>
                <a:moveTo>
                  <a:pt x="216243" y="266609"/>
                </a:moveTo>
                <a:lnTo>
                  <a:pt x="216243" y="310473"/>
                </a:lnTo>
                <a:lnTo>
                  <a:pt x="293953" y="310473"/>
                </a:lnTo>
                <a:lnTo>
                  <a:pt x="293953" y="266609"/>
                </a:lnTo>
                <a:close/>
                <a:moveTo>
                  <a:pt x="69884" y="266609"/>
                </a:moveTo>
                <a:lnTo>
                  <a:pt x="69884" y="310473"/>
                </a:lnTo>
                <a:lnTo>
                  <a:pt x="147595" y="310473"/>
                </a:lnTo>
                <a:lnTo>
                  <a:pt x="147595" y="266609"/>
                </a:lnTo>
                <a:close/>
                <a:moveTo>
                  <a:pt x="460769" y="230010"/>
                </a:moveTo>
                <a:lnTo>
                  <a:pt x="460769" y="268528"/>
                </a:lnTo>
                <a:lnTo>
                  <a:pt x="555916" y="268528"/>
                </a:lnTo>
                <a:lnTo>
                  <a:pt x="555916" y="230010"/>
                </a:lnTo>
                <a:close/>
                <a:moveTo>
                  <a:pt x="216243" y="193549"/>
                </a:moveTo>
                <a:lnTo>
                  <a:pt x="216243" y="237412"/>
                </a:lnTo>
                <a:lnTo>
                  <a:pt x="293953" y="237412"/>
                </a:lnTo>
                <a:lnTo>
                  <a:pt x="293953" y="193549"/>
                </a:lnTo>
                <a:close/>
                <a:moveTo>
                  <a:pt x="69884" y="193549"/>
                </a:moveTo>
                <a:lnTo>
                  <a:pt x="69884" y="237412"/>
                </a:lnTo>
                <a:lnTo>
                  <a:pt x="147595" y="237412"/>
                </a:lnTo>
                <a:lnTo>
                  <a:pt x="147595" y="193549"/>
                </a:lnTo>
                <a:close/>
                <a:moveTo>
                  <a:pt x="460769" y="156950"/>
                </a:moveTo>
                <a:lnTo>
                  <a:pt x="460769" y="195468"/>
                </a:lnTo>
                <a:lnTo>
                  <a:pt x="555916" y="195468"/>
                </a:lnTo>
                <a:lnTo>
                  <a:pt x="555916" y="156950"/>
                </a:lnTo>
                <a:close/>
                <a:moveTo>
                  <a:pt x="192926" y="96251"/>
                </a:moveTo>
                <a:lnTo>
                  <a:pt x="361366" y="96251"/>
                </a:lnTo>
                <a:lnTo>
                  <a:pt x="361366" y="114880"/>
                </a:lnTo>
                <a:lnTo>
                  <a:pt x="192926" y="114880"/>
                </a:lnTo>
                <a:close/>
                <a:moveTo>
                  <a:pt x="192926" y="49819"/>
                </a:moveTo>
                <a:lnTo>
                  <a:pt x="361366" y="49819"/>
                </a:lnTo>
                <a:lnTo>
                  <a:pt x="361366" y="68307"/>
                </a:lnTo>
                <a:lnTo>
                  <a:pt x="192926" y="68307"/>
                </a:lnTo>
                <a:close/>
                <a:moveTo>
                  <a:pt x="166130" y="25222"/>
                </a:moveTo>
                <a:lnTo>
                  <a:pt x="166130" y="155716"/>
                </a:lnTo>
                <a:lnTo>
                  <a:pt x="338987" y="155716"/>
                </a:lnTo>
                <a:lnTo>
                  <a:pt x="338987" y="341040"/>
                </a:lnTo>
                <a:lnTo>
                  <a:pt x="338987" y="531710"/>
                </a:lnTo>
                <a:lnTo>
                  <a:pt x="366721" y="531710"/>
                </a:lnTo>
                <a:lnTo>
                  <a:pt x="366721" y="341040"/>
                </a:lnTo>
                <a:lnTo>
                  <a:pt x="366721" y="155305"/>
                </a:lnTo>
                <a:lnTo>
                  <a:pt x="388002" y="143517"/>
                </a:lnTo>
                <a:lnTo>
                  <a:pt x="388002" y="25222"/>
                </a:lnTo>
                <a:close/>
                <a:moveTo>
                  <a:pt x="140867" y="0"/>
                </a:moveTo>
                <a:lnTo>
                  <a:pt x="413402" y="0"/>
                </a:lnTo>
                <a:lnTo>
                  <a:pt x="413402" y="129398"/>
                </a:lnTo>
                <a:lnTo>
                  <a:pt x="432486" y="118843"/>
                </a:lnTo>
                <a:lnTo>
                  <a:pt x="584199" y="118843"/>
                </a:lnTo>
                <a:lnTo>
                  <a:pt x="584199" y="531710"/>
                </a:lnTo>
                <a:lnTo>
                  <a:pt x="609050" y="531710"/>
                </a:lnTo>
                <a:lnTo>
                  <a:pt x="609050" y="586540"/>
                </a:lnTo>
                <a:lnTo>
                  <a:pt x="0" y="586540"/>
                </a:lnTo>
                <a:lnTo>
                  <a:pt x="0" y="531710"/>
                </a:lnTo>
                <a:lnTo>
                  <a:pt x="24851" y="531710"/>
                </a:lnTo>
                <a:lnTo>
                  <a:pt x="24851" y="155716"/>
                </a:lnTo>
                <a:lnTo>
                  <a:pt x="140867" y="1557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8AC07455-E7D9-4C94-8B96-F256FCE5396B}"/>
              </a:ext>
            </a:extLst>
          </p:cNvPr>
          <p:cNvSpPr>
            <a:spLocks/>
          </p:cNvSpPr>
          <p:nvPr/>
        </p:nvSpPr>
        <p:spPr bwMode="auto">
          <a:xfrm>
            <a:off x="8069412" y="4941461"/>
            <a:ext cx="274915" cy="224307"/>
          </a:xfrm>
          <a:custGeom>
            <a:avLst/>
            <a:gdLst>
              <a:gd name="connsiteX0" fmla="*/ 508188 w 609120"/>
              <a:gd name="connsiteY0" fmla="*/ 388434 h 496992"/>
              <a:gd name="connsiteX1" fmla="*/ 508188 w 609120"/>
              <a:gd name="connsiteY1" fmla="*/ 438152 h 496992"/>
              <a:gd name="connsiteX2" fmla="*/ 557983 w 609120"/>
              <a:gd name="connsiteY2" fmla="*/ 438152 h 496992"/>
              <a:gd name="connsiteX3" fmla="*/ 557983 w 609120"/>
              <a:gd name="connsiteY3" fmla="*/ 388434 h 496992"/>
              <a:gd name="connsiteX4" fmla="*/ 51136 w 609120"/>
              <a:gd name="connsiteY4" fmla="*/ 388434 h 496992"/>
              <a:gd name="connsiteX5" fmla="*/ 51136 w 609120"/>
              <a:gd name="connsiteY5" fmla="*/ 438152 h 496992"/>
              <a:gd name="connsiteX6" fmla="*/ 100931 w 609120"/>
              <a:gd name="connsiteY6" fmla="*/ 438152 h 496992"/>
              <a:gd name="connsiteX7" fmla="*/ 100931 w 609120"/>
              <a:gd name="connsiteY7" fmla="*/ 388434 h 496992"/>
              <a:gd name="connsiteX8" fmla="*/ 508188 w 609120"/>
              <a:gd name="connsiteY8" fmla="*/ 314770 h 496992"/>
              <a:gd name="connsiteX9" fmla="*/ 508188 w 609120"/>
              <a:gd name="connsiteY9" fmla="*/ 364430 h 496992"/>
              <a:gd name="connsiteX10" fmla="*/ 557983 w 609120"/>
              <a:gd name="connsiteY10" fmla="*/ 364430 h 496992"/>
              <a:gd name="connsiteX11" fmla="*/ 557983 w 609120"/>
              <a:gd name="connsiteY11" fmla="*/ 314770 h 496992"/>
              <a:gd name="connsiteX12" fmla="*/ 51136 w 609120"/>
              <a:gd name="connsiteY12" fmla="*/ 314770 h 496992"/>
              <a:gd name="connsiteX13" fmla="*/ 51136 w 609120"/>
              <a:gd name="connsiteY13" fmla="*/ 364430 h 496992"/>
              <a:gd name="connsiteX14" fmla="*/ 100931 w 609120"/>
              <a:gd name="connsiteY14" fmla="*/ 364430 h 496992"/>
              <a:gd name="connsiteX15" fmla="*/ 100931 w 609120"/>
              <a:gd name="connsiteY15" fmla="*/ 314770 h 496992"/>
              <a:gd name="connsiteX16" fmla="*/ 354456 w 609120"/>
              <a:gd name="connsiteY16" fmla="*/ 314763 h 496992"/>
              <a:gd name="connsiteX17" fmla="*/ 354456 w 609120"/>
              <a:gd name="connsiteY17" fmla="*/ 364425 h 496992"/>
              <a:gd name="connsiteX18" fmla="*/ 404189 w 609120"/>
              <a:gd name="connsiteY18" fmla="*/ 364425 h 496992"/>
              <a:gd name="connsiteX19" fmla="*/ 404189 w 609120"/>
              <a:gd name="connsiteY19" fmla="*/ 314763 h 496992"/>
              <a:gd name="connsiteX20" fmla="*/ 279770 w 609120"/>
              <a:gd name="connsiteY20" fmla="*/ 314763 h 496992"/>
              <a:gd name="connsiteX21" fmla="*/ 279770 w 609120"/>
              <a:gd name="connsiteY21" fmla="*/ 364425 h 496992"/>
              <a:gd name="connsiteX22" fmla="*/ 329561 w 609120"/>
              <a:gd name="connsiteY22" fmla="*/ 364425 h 496992"/>
              <a:gd name="connsiteX23" fmla="*/ 329561 w 609120"/>
              <a:gd name="connsiteY23" fmla="*/ 314763 h 496992"/>
              <a:gd name="connsiteX24" fmla="*/ 205085 w 609120"/>
              <a:gd name="connsiteY24" fmla="*/ 314763 h 496992"/>
              <a:gd name="connsiteX25" fmla="*/ 205085 w 609120"/>
              <a:gd name="connsiteY25" fmla="*/ 364425 h 496992"/>
              <a:gd name="connsiteX26" fmla="*/ 254875 w 609120"/>
              <a:gd name="connsiteY26" fmla="*/ 364425 h 496992"/>
              <a:gd name="connsiteX27" fmla="*/ 254875 w 609120"/>
              <a:gd name="connsiteY27" fmla="*/ 314763 h 496992"/>
              <a:gd name="connsiteX28" fmla="*/ 469471 w 609120"/>
              <a:gd name="connsiteY28" fmla="*/ 288542 h 496992"/>
              <a:gd name="connsiteX29" fmla="*/ 596700 w 609120"/>
              <a:gd name="connsiteY29" fmla="*/ 288542 h 496992"/>
              <a:gd name="connsiteX30" fmla="*/ 596700 w 609120"/>
              <a:gd name="connsiteY30" fmla="*/ 496992 h 496992"/>
              <a:gd name="connsiteX31" fmla="*/ 469471 w 609120"/>
              <a:gd name="connsiteY31" fmla="*/ 496992 h 496992"/>
              <a:gd name="connsiteX32" fmla="*/ 12419 w 609120"/>
              <a:gd name="connsiteY32" fmla="*/ 288542 h 496992"/>
              <a:gd name="connsiteX33" fmla="*/ 139648 w 609120"/>
              <a:gd name="connsiteY33" fmla="*/ 288542 h 496992"/>
              <a:gd name="connsiteX34" fmla="*/ 139648 w 609120"/>
              <a:gd name="connsiteY34" fmla="*/ 496992 h 496992"/>
              <a:gd name="connsiteX35" fmla="*/ 12419 w 609120"/>
              <a:gd name="connsiteY35" fmla="*/ 496992 h 496992"/>
              <a:gd name="connsiteX36" fmla="*/ 469471 w 609120"/>
              <a:gd name="connsiteY36" fmla="*/ 257070 h 496992"/>
              <a:gd name="connsiteX37" fmla="*/ 609120 w 609120"/>
              <a:gd name="connsiteY37" fmla="*/ 257070 h 496992"/>
              <a:gd name="connsiteX38" fmla="*/ 609120 w 609120"/>
              <a:gd name="connsiteY38" fmla="*/ 271959 h 496992"/>
              <a:gd name="connsiteX39" fmla="*/ 469471 w 609120"/>
              <a:gd name="connsiteY39" fmla="*/ 271959 h 496992"/>
              <a:gd name="connsiteX40" fmla="*/ 0 w 609120"/>
              <a:gd name="connsiteY40" fmla="*/ 257070 h 496992"/>
              <a:gd name="connsiteX41" fmla="*/ 139649 w 609120"/>
              <a:gd name="connsiteY41" fmla="*/ 257070 h 496992"/>
              <a:gd name="connsiteX42" fmla="*/ 139649 w 609120"/>
              <a:gd name="connsiteY42" fmla="*/ 271959 h 496992"/>
              <a:gd name="connsiteX43" fmla="*/ 0 w 609120"/>
              <a:gd name="connsiteY43" fmla="*/ 271959 h 496992"/>
              <a:gd name="connsiteX44" fmla="*/ 354456 w 609120"/>
              <a:gd name="connsiteY44" fmla="*/ 240183 h 496992"/>
              <a:gd name="connsiteX45" fmla="*/ 354456 w 609120"/>
              <a:gd name="connsiteY45" fmla="*/ 289903 h 496992"/>
              <a:gd name="connsiteX46" fmla="*/ 404189 w 609120"/>
              <a:gd name="connsiteY46" fmla="*/ 289903 h 496992"/>
              <a:gd name="connsiteX47" fmla="*/ 404189 w 609120"/>
              <a:gd name="connsiteY47" fmla="*/ 240183 h 496992"/>
              <a:gd name="connsiteX48" fmla="*/ 279770 w 609120"/>
              <a:gd name="connsiteY48" fmla="*/ 240183 h 496992"/>
              <a:gd name="connsiteX49" fmla="*/ 279770 w 609120"/>
              <a:gd name="connsiteY49" fmla="*/ 289903 h 496992"/>
              <a:gd name="connsiteX50" fmla="*/ 329561 w 609120"/>
              <a:gd name="connsiteY50" fmla="*/ 289903 h 496992"/>
              <a:gd name="connsiteX51" fmla="*/ 329561 w 609120"/>
              <a:gd name="connsiteY51" fmla="*/ 240183 h 496992"/>
              <a:gd name="connsiteX52" fmla="*/ 205085 w 609120"/>
              <a:gd name="connsiteY52" fmla="*/ 240183 h 496992"/>
              <a:gd name="connsiteX53" fmla="*/ 205085 w 609120"/>
              <a:gd name="connsiteY53" fmla="*/ 289903 h 496992"/>
              <a:gd name="connsiteX54" fmla="*/ 254875 w 609120"/>
              <a:gd name="connsiteY54" fmla="*/ 289903 h 496992"/>
              <a:gd name="connsiteX55" fmla="*/ 254875 w 609120"/>
              <a:gd name="connsiteY55" fmla="*/ 240183 h 496992"/>
              <a:gd name="connsiteX56" fmla="*/ 354456 w 609120"/>
              <a:gd name="connsiteY56" fmla="*/ 165603 h 496992"/>
              <a:gd name="connsiteX57" fmla="*/ 354456 w 609120"/>
              <a:gd name="connsiteY57" fmla="*/ 215323 h 496992"/>
              <a:gd name="connsiteX58" fmla="*/ 404189 w 609120"/>
              <a:gd name="connsiteY58" fmla="*/ 215323 h 496992"/>
              <a:gd name="connsiteX59" fmla="*/ 404189 w 609120"/>
              <a:gd name="connsiteY59" fmla="*/ 165603 h 496992"/>
              <a:gd name="connsiteX60" fmla="*/ 279770 w 609120"/>
              <a:gd name="connsiteY60" fmla="*/ 165603 h 496992"/>
              <a:gd name="connsiteX61" fmla="*/ 279770 w 609120"/>
              <a:gd name="connsiteY61" fmla="*/ 215323 h 496992"/>
              <a:gd name="connsiteX62" fmla="*/ 329561 w 609120"/>
              <a:gd name="connsiteY62" fmla="*/ 215323 h 496992"/>
              <a:gd name="connsiteX63" fmla="*/ 329561 w 609120"/>
              <a:gd name="connsiteY63" fmla="*/ 165603 h 496992"/>
              <a:gd name="connsiteX64" fmla="*/ 205085 w 609120"/>
              <a:gd name="connsiteY64" fmla="*/ 165603 h 496992"/>
              <a:gd name="connsiteX65" fmla="*/ 205085 w 609120"/>
              <a:gd name="connsiteY65" fmla="*/ 215323 h 496992"/>
              <a:gd name="connsiteX66" fmla="*/ 254875 w 609120"/>
              <a:gd name="connsiteY66" fmla="*/ 215323 h 496992"/>
              <a:gd name="connsiteX67" fmla="*/ 254875 w 609120"/>
              <a:gd name="connsiteY67" fmla="*/ 165603 h 496992"/>
              <a:gd name="connsiteX68" fmla="*/ 304666 w 609120"/>
              <a:gd name="connsiteY68" fmla="*/ 50313 h 496992"/>
              <a:gd name="connsiteX69" fmla="*/ 446043 w 609120"/>
              <a:gd name="connsiteY69" fmla="*/ 144792 h 496992"/>
              <a:gd name="connsiteX70" fmla="*/ 446043 w 609120"/>
              <a:gd name="connsiteY70" fmla="*/ 496992 h 496992"/>
              <a:gd name="connsiteX71" fmla="*/ 346119 w 609120"/>
              <a:gd name="connsiteY71" fmla="*/ 496992 h 496992"/>
              <a:gd name="connsiteX72" fmla="*/ 346119 w 609120"/>
              <a:gd name="connsiteY72" fmla="*/ 381018 h 496992"/>
              <a:gd name="connsiteX73" fmla="*/ 263154 w 609120"/>
              <a:gd name="connsiteY73" fmla="*/ 381018 h 496992"/>
              <a:gd name="connsiteX74" fmla="*/ 263154 w 609120"/>
              <a:gd name="connsiteY74" fmla="*/ 496992 h 496992"/>
              <a:gd name="connsiteX75" fmla="*/ 163288 w 609120"/>
              <a:gd name="connsiteY75" fmla="*/ 496992 h 496992"/>
              <a:gd name="connsiteX76" fmla="*/ 163288 w 609120"/>
              <a:gd name="connsiteY76" fmla="*/ 144792 h 496992"/>
              <a:gd name="connsiteX77" fmla="*/ 304666 w 609120"/>
              <a:gd name="connsiteY77" fmla="*/ 0 h 496992"/>
              <a:gd name="connsiteX78" fmla="*/ 501719 w 609120"/>
              <a:gd name="connsiteY78" fmla="*/ 131040 h 496992"/>
              <a:gd name="connsiteX79" fmla="*/ 455296 w 609120"/>
              <a:gd name="connsiteY79" fmla="*/ 131040 h 496992"/>
              <a:gd name="connsiteX80" fmla="*/ 309291 w 609120"/>
              <a:gd name="connsiteY80" fmla="*/ 33473 h 496992"/>
              <a:gd name="connsiteX81" fmla="*/ 300040 w 609120"/>
              <a:gd name="connsiteY81" fmla="*/ 33473 h 496992"/>
              <a:gd name="connsiteX82" fmla="*/ 154035 w 609120"/>
              <a:gd name="connsiteY82" fmla="*/ 131040 h 496992"/>
              <a:gd name="connsiteX83" fmla="*/ 107612 w 609120"/>
              <a:gd name="connsiteY83" fmla="*/ 131040 h 49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9120" h="496992">
                <a:moveTo>
                  <a:pt x="508188" y="388434"/>
                </a:moveTo>
                <a:lnTo>
                  <a:pt x="508188" y="438152"/>
                </a:lnTo>
                <a:lnTo>
                  <a:pt x="557983" y="438152"/>
                </a:lnTo>
                <a:lnTo>
                  <a:pt x="557983" y="388434"/>
                </a:lnTo>
                <a:close/>
                <a:moveTo>
                  <a:pt x="51136" y="388434"/>
                </a:moveTo>
                <a:lnTo>
                  <a:pt x="51136" y="438152"/>
                </a:lnTo>
                <a:lnTo>
                  <a:pt x="100931" y="438152"/>
                </a:lnTo>
                <a:lnTo>
                  <a:pt x="100931" y="388434"/>
                </a:lnTo>
                <a:close/>
                <a:moveTo>
                  <a:pt x="508188" y="314770"/>
                </a:moveTo>
                <a:lnTo>
                  <a:pt x="508188" y="364430"/>
                </a:lnTo>
                <a:lnTo>
                  <a:pt x="557983" y="364430"/>
                </a:lnTo>
                <a:lnTo>
                  <a:pt x="557983" y="314770"/>
                </a:lnTo>
                <a:close/>
                <a:moveTo>
                  <a:pt x="51136" y="314770"/>
                </a:moveTo>
                <a:lnTo>
                  <a:pt x="51136" y="364430"/>
                </a:lnTo>
                <a:lnTo>
                  <a:pt x="100931" y="364430"/>
                </a:lnTo>
                <a:lnTo>
                  <a:pt x="100931" y="314770"/>
                </a:lnTo>
                <a:close/>
                <a:moveTo>
                  <a:pt x="354456" y="314763"/>
                </a:moveTo>
                <a:lnTo>
                  <a:pt x="354456" y="364425"/>
                </a:lnTo>
                <a:lnTo>
                  <a:pt x="404189" y="364425"/>
                </a:lnTo>
                <a:lnTo>
                  <a:pt x="404189" y="314763"/>
                </a:lnTo>
                <a:close/>
                <a:moveTo>
                  <a:pt x="279770" y="314763"/>
                </a:moveTo>
                <a:lnTo>
                  <a:pt x="279770" y="364425"/>
                </a:lnTo>
                <a:lnTo>
                  <a:pt x="329561" y="364425"/>
                </a:lnTo>
                <a:lnTo>
                  <a:pt x="329561" y="314763"/>
                </a:lnTo>
                <a:close/>
                <a:moveTo>
                  <a:pt x="205085" y="314763"/>
                </a:moveTo>
                <a:lnTo>
                  <a:pt x="205085" y="364425"/>
                </a:lnTo>
                <a:lnTo>
                  <a:pt x="254875" y="364425"/>
                </a:lnTo>
                <a:lnTo>
                  <a:pt x="254875" y="314763"/>
                </a:lnTo>
                <a:close/>
                <a:moveTo>
                  <a:pt x="469471" y="288542"/>
                </a:moveTo>
                <a:lnTo>
                  <a:pt x="596700" y="288542"/>
                </a:lnTo>
                <a:lnTo>
                  <a:pt x="596700" y="496992"/>
                </a:lnTo>
                <a:lnTo>
                  <a:pt x="469471" y="496992"/>
                </a:lnTo>
                <a:close/>
                <a:moveTo>
                  <a:pt x="12419" y="288542"/>
                </a:moveTo>
                <a:lnTo>
                  <a:pt x="139648" y="288542"/>
                </a:lnTo>
                <a:lnTo>
                  <a:pt x="139648" y="496992"/>
                </a:lnTo>
                <a:lnTo>
                  <a:pt x="12419" y="496992"/>
                </a:lnTo>
                <a:close/>
                <a:moveTo>
                  <a:pt x="469471" y="257070"/>
                </a:moveTo>
                <a:lnTo>
                  <a:pt x="609120" y="257070"/>
                </a:lnTo>
                <a:lnTo>
                  <a:pt x="609120" y="271959"/>
                </a:lnTo>
                <a:lnTo>
                  <a:pt x="469471" y="271959"/>
                </a:lnTo>
                <a:close/>
                <a:moveTo>
                  <a:pt x="0" y="257070"/>
                </a:moveTo>
                <a:lnTo>
                  <a:pt x="139649" y="257070"/>
                </a:lnTo>
                <a:lnTo>
                  <a:pt x="139649" y="271959"/>
                </a:lnTo>
                <a:lnTo>
                  <a:pt x="0" y="271959"/>
                </a:lnTo>
                <a:close/>
                <a:moveTo>
                  <a:pt x="354456" y="240183"/>
                </a:moveTo>
                <a:lnTo>
                  <a:pt x="354456" y="289903"/>
                </a:lnTo>
                <a:lnTo>
                  <a:pt x="404189" y="289903"/>
                </a:lnTo>
                <a:lnTo>
                  <a:pt x="404189" y="240183"/>
                </a:lnTo>
                <a:close/>
                <a:moveTo>
                  <a:pt x="279770" y="240183"/>
                </a:moveTo>
                <a:lnTo>
                  <a:pt x="279770" y="289903"/>
                </a:lnTo>
                <a:lnTo>
                  <a:pt x="329561" y="289903"/>
                </a:lnTo>
                <a:lnTo>
                  <a:pt x="329561" y="240183"/>
                </a:lnTo>
                <a:close/>
                <a:moveTo>
                  <a:pt x="205085" y="240183"/>
                </a:moveTo>
                <a:lnTo>
                  <a:pt x="205085" y="289903"/>
                </a:lnTo>
                <a:lnTo>
                  <a:pt x="254875" y="289903"/>
                </a:lnTo>
                <a:lnTo>
                  <a:pt x="254875" y="240183"/>
                </a:lnTo>
                <a:close/>
                <a:moveTo>
                  <a:pt x="354456" y="165603"/>
                </a:moveTo>
                <a:lnTo>
                  <a:pt x="354456" y="215323"/>
                </a:lnTo>
                <a:lnTo>
                  <a:pt x="404189" y="215323"/>
                </a:lnTo>
                <a:lnTo>
                  <a:pt x="404189" y="165603"/>
                </a:lnTo>
                <a:close/>
                <a:moveTo>
                  <a:pt x="279770" y="165603"/>
                </a:moveTo>
                <a:lnTo>
                  <a:pt x="279770" y="215323"/>
                </a:lnTo>
                <a:lnTo>
                  <a:pt x="329561" y="215323"/>
                </a:lnTo>
                <a:lnTo>
                  <a:pt x="329561" y="165603"/>
                </a:lnTo>
                <a:close/>
                <a:moveTo>
                  <a:pt x="205085" y="165603"/>
                </a:moveTo>
                <a:lnTo>
                  <a:pt x="205085" y="215323"/>
                </a:lnTo>
                <a:lnTo>
                  <a:pt x="254875" y="215323"/>
                </a:lnTo>
                <a:lnTo>
                  <a:pt x="254875" y="165603"/>
                </a:lnTo>
                <a:close/>
                <a:moveTo>
                  <a:pt x="304666" y="50313"/>
                </a:moveTo>
                <a:lnTo>
                  <a:pt x="446043" y="144792"/>
                </a:lnTo>
                <a:lnTo>
                  <a:pt x="446043" y="496992"/>
                </a:lnTo>
                <a:lnTo>
                  <a:pt x="346119" y="496992"/>
                </a:lnTo>
                <a:lnTo>
                  <a:pt x="346119" y="381018"/>
                </a:lnTo>
                <a:lnTo>
                  <a:pt x="263154" y="381018"/>
                </a:lnTo>
                <a:lnTo>
                  <a:pt x="263154" y="496992"/>
                </a:lnTo>
                <a:lnTo>
                  <a:pt x="163288" y="496992"/>
                </a:lnTo>
                <a:lnTo>
                  <a:pt x="163288" y="144792"/>
                </a:lnTo>
                <a:close/>
                <a:moveTo>
                  <a:pt x="304666" y="0"/>
                </a:moveTo>
                <a:lnTo>
                  <a:pt x="501719" y="131040"/>
                </a:lnTo>
                <a:lnTo>
                  <a:pt x="455296" y="131040"/>
                </a:lnTo>
                <a:lnTo>
                  <a:pt x="309291" y="33473"/>
                </a:lnTo>
                <a:lnTo>
                  <a:pt x="300040" y="33473"/>
                </a:lnTo>
                <a:lnTo>
                  <a:pt x="154035" y="131040"/>
                </a:lnTo>
                <a:lnTo>
                  <a:pt x="107612" y="131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FA67CACB-55EC-47EF-9094-30C0D74665B3}"/>
              </a:ext>
            </a:extLst>
          </p:cNvPr>
          <p:cNvSpPr>
            <a:spLocks/>
          </p:cNvSpPr>
          <p:nvPr/>
        </p:nvSpPr>
        <p:spPr bwMode="auto">
          <a:xfrm>
            <a:off x="10259005" y="4941461"/>
            <a:ext cx="274915" cy="224307"/>
          </a:xfrm>
          <a:custGeom>
            <a:avLst/>
            <a:gdLst>
              <a:gd name="connsiteX0" fmla="*/ 508188 w 609120"/>
              <a:gd name="connsiteY0" fmla="*/ 388434 h 496992"/>
              <a:gd name="connsiteX1" fmla="*/ 508188 w 609120"/>
              <a:gd name="connsiteY1" fmla="*/ 438152 h 496992"/>
              <a:gd name="connsiteX2" fmla="*/ 557983 w 609120"/>
              <a:gd name="connsiteY2" fmla="*/ 438152 h 496992"/>
              <a:gd name="connsiteX3" fmla="*/ 557983 w 609120"/>
              <a:gd name="connsiteY3" fmla="*/ 388434 h 496992"/>
              <a:gd name="connsiteX4" fmla="*/ 51136 w 609120"/>
              <a:gd name="connsiteY4" fmla="*/ 388434 h 496992"/>
              <a:gd name="connsiteX5" fmla="*/ 51136 w 609120"/>
              <a:gd name="connsiteY5" fmla="*/ 438152 h 496992"/>
              <a:gd name="connsiteX6" fmla="*/ 100931 w 609120"/>
              <a:gd name="connsiteY6" fmla="*/ 438152 h 496992"/>
              <a:gd name="connsiteX7" fmla="*/ 100931 w 609120"/>
              <a:gd name="connsiteY7" fmla="*/ 388434 h 496992"/>
              <a:gd name="connsiteX8" fmla="*/ 508188 w 609120"/>
              <a:gd name="connsiteY8" fmla="*/ 314770 h 496992"/>
              <a:gd name="connsiteX9" fmla="*/ 508188 w 609120"/>
              <a:gd name="connsiteY9" fmla="*/ 364430 h 496992"/>
              <a:gd name="connsiteX10" fmla="*/ 557983 w 609120"/>
              <a:gd name="connsiteY10" fmla="*/ 364430 h 496992"/>
              <a:gd name="connsiteX11" fmla="*/ 557983 w 609120"/>
              <a:gd name="connsiteY11" fmla="*/ 314770 h 496992"/>
              <a:gd name="connsiteX12" fmla="*/ 51136 w 609120"/>
              <a:gd name="connsiteY12" fmla="*/ 314770 h 496992"/>
              <a:gd name="connsiteX13" fmla="*/ 51136 w 609120"/>
              <a:gd name="connsiteY13" fmla="*/ 364430 h 496992"/>
              <a:gd name="connsiteX14" fmla="*/ 100931 w 609120"/>
              <a:gd name="connsiteY14" fmla="*/ 364430 h 496992"/>
              <a:gd name="connsiteX15" fmla="*/ 100931 w 609120"/>
              <a:gd name="connsiteY15" fmla="*/ 314770 h 496992"/>
              <a:gd name="connsiteX16" fmla="*/ 354456 w 609120"/>
              <a:gd name="connsiteY16" fmla="*/ 314763 h 496992"/>
              <a:gd name="connsiteX17" fmla="*/ 354456 w 609120"/>
              <a:gd name="connsiteY17" fmla="*/ 364425 h 496992"/>
              <a:gd name="connsiteX18" fmla="*/ 404189 w 609120"/>
              <a:gd name="connsiteY18" fmla="*/ 364425 h 496992"/>
              <a:gd name="connsiteX19" fmla="*/ 404189 w 609120"/>
              <a:gd name="connsiteY19" fmla="*/ 314763 h 496992"/>
              <a:gd name="connsiteX20" fmla="*/ 279770 w 609120"/>
              <a:gd name="connsiteY20" fmla="*/ 314763 h 496992"/>
              <a:gd name="connsiteX21" fmla="*/ 279770 w 609120"/>
              <a:gd name="connsiteY21" fmla="*/ 364425 h 496992"/>
              <a:gd name="connsiteX22" fmla="*/ 329561 w 609120"/>
              <a:gd name="connsiteY22" fmla="*/ 364425 h 496992"/>
              <a:gd name="connsiteX23" fmla="*/ 329561 w 609120"/>
              <a:gd name="connsiteY23" fmla="*/ 314763 h 496992"/>
              <a:gd name="connsiteX24" fmla="*/ 205085 w 609120"/>
              <a:gd name="connsiteY24" fmla="*/ 314763 h 496992"/>
              <a:gd name="connsiteX25" fmla="*/ 205085 w 609120"/>
              <a:gd name="connsiteY25" fmla="*/ 364425 h 496992"/>
              <a:gd name="connsiteX26" fmla="*/ 254875 w 609120"/>
              <a:gd name="connsiteY26" fmla="*/ 364425 h 496992"/>
              <a:gd name="connsiteX27" fmla="*/ 254875 w 609120"/>
              <a:gd name="connsiteY27" fmla="*/ 314763 h 496992"/>
              <a:gd name="connsiteX28" fmla="*/ 469471 w 609120"/>
              <a:gd name="connsiteY28" fmla="*/ 288542 h 496992"/>
              <a:gd name="connsiteX29" fmla="*/ 596700 w 609120"/>
              <a:gd name="connsiteY29" fmla="*/ 288542 h 496992"/>
              <a:gd name="connsiteX30" fmla="*/ 596700 w 609120"/>
              <a:gd name="connsiteY30" fmla="*/ 496992 h 496992"/>
              <a:gd name="connsiteX31" fmla="*/ 469471 w 609120"/>
              <a:gd name="connsiteY31" fmla="*/ 496992 h 496992"/>
              <a:gd name="connsiteX32" fmla="*/ 12419 w 609120"/>
              <a:gd name="connsiteY32" fmla="*/ 288542 h 496992"/>
              <a:gd name="connsiteX33" fmla="*/ 139648 w 609120"/>
              <a:gd name="connsiteY33" fmla="*/ 288542 h 496992"/>
              <a:gd name="connsiteX34" fmla="*/ 139648 w 609120"/>
              <a:gd name="connsiteY34" fmla="*/ 496992 h 496992"/>
              <a:gd name="connsiteX35" fmla="*/ 12419 w 609120"/>
              <a:gd name="connsiteY35" fmla="*/ 496992 h 496992"/>
              <a:gd name="connsiteX36" fmla="*/ 469471 w 609120"/>
              <a:gd name="connsiteY36" fmla="*/ 257070 h 496992"/>
              <a:gd name="connsiteX37" fmla="*/ 609120 w 609120"/>
              <a:gd name="connsiteY37" fmla="*/ 257070 h 496992"/>
              <a:gd name="connsiteX38" fmla="*/ 609120 w 609120"/>
              <a:gd name="connsiteY38" fmla="*/ 271959 h 496992"/>
              <a:gd name="connsiteX39" fmla="*/ 469471 w 609120"/>
              <a:gd name="connsiteY39" fmla="*/ 271959 h 496992"/>
              <a:gd name="connsiteX40" fmla="*/ 0 w 609120"/>
              <a:gd name="connsiteY40" fmla="*/ 257070 h 496992"/>
              <a:gd name="connsiteX41" fmla="*/ 139649 w 609120"/>
              <a:gd name="connsiteY41" fmla="*/ 257070 h 496992"/>
              <a:gd name="connsiteX42" fmla="*/ 139649 w 609120"/>
              <a:gd name="connsiteY42" fmla="*/ 271959 h 496992"/>
              <a:gd name="connsiteX43" fmla="*/ 0 w 609120"/>
              <a:gd name="connsiteY43" fmla="*/ 271959 h 496992"/>
              <a:gd name="connsiteX44" fmla="*/ 354456 w 609120"/>
              <a:gd name="connsiteY44" fmla="*/ 240183 h 496992"/>
              <a:gd name="connsiteX45" fmla="*/ 354456 w 609120"/>
              <a:gd name="connsiteY45" fmla="*/ 289903 h 496992"/>
              <a:gd name="connsiteX46" fmla="*/ 404189 w 609120"/>
              <a:gd name="connsiteY46" fmla="*/ 289903 h 496992"/>
              <a:gd name="connsiteX47" fmla="*/ 404189 w 609120"/>
              <a:gd name="connsiteY47" fmla="*/ 240183 h 496992"/>
              <a:gd name="connsiteX48" fmla="*/ 279770 w 609120"/>
              <a:gd name="connsiteY48" fmla="*/ 240183 h 496992"/>
              <a:gd name="connsiteX49" fmla="*/ 279770 w 609120"/>
              <a:gd name="connsiteY49" fmla="*/ 289903 h 496992"/>
              <a:gd name="connsiteX50" fmla="*/ 329561 w 609120"/>
              <a:gd name="connsiteY50" fmla="*/ 289903 h 496992"/>
              <a:gd name="connsiteX51" fmla="*/ 329561 w 609120"/>
              <a:gd name="connsiteY51" fmla="*/ 240183 h 496992"/>
              <a:gd name="connsiteX52" fmla="*/ 205085 w 609120"/>
              <a:gd name="connsiteY52" fmla="*/ 240183 h 496992"/>
              <a:gd name="connsiteX53" fmla="*/ 205085 w 609120"/>
              <a:gd name="connsiteY53" fmla="*/ 289903 h 496992"/>
              <a:gd name="connsiteX54" fmla="*/ 254875 w 609120"/>
              <a:gd name="connsiteY54" fmla="*/ 289903 h 496992"/>
              <a:gd name="connsiteX55" fmla="*/ 254875 w 609120"/>
              <a:gd name="connsiteY55" fmla="*/ 240183 h 496992"/>
              <a:gd name="connsiteX56" fmla="*/ 354456 w 609120"/>
              <a:gd name="connsiteY56" fmla="*/ 165603 h 496992"/>
              <a:gd name="connsiteX57" fmla="*/ 354456 w 609120"/>
              <a:gd name="connsiteY57" fmla="*/ 215323 h 496992"/>
              <a:gd name="connsiteX58" fmla="*/ 404189 w 609120"/>
              <a:gd name="connsiteY58" fmla="*/ 215323 h 496992"/>
              <a:gd name="connsiteX59" fmla="*/ 404189 w 609120"/>
              <a:gd name="connsiteY59" fmla="*/ 165603 h 496992"/>
              <a:gd name="connsiteX60" fmla="*/ 279770 w 609120"/>
              <a:gd name="connsiteY60" fmla="*/ 165603 h 496992"/>
              <a:gd name="connsiteX61" fmla="*/ 279770 w 609120"/>
              <a:gd name="connsiteY61" fmla="*/ 215323 h 496992"/>
              <a:gd name="connsiteX62" fmla="*/ 329561 w 609120"/>
              <a:gd name="connsiteY62" fmla="*/ 215323 h 496992"/>
              <a:gd name="connsiteX63" fmla="*/ 329561 w 609120"/>
              <a:gd name="connsiteY63" fmla="*/ 165603 h 496992"/>
              <a:gd name="connsiteX64" fmla="*/ 205085 w 609120"/>
              <a:gd name="connsiteY64" fmla="*/ 165603 h 496992"/>
              <a:gd name="connsiteX65" fmla="*/ 205085 w 609120"/>
              <a:gd name="connsiteY65" fmla="*/ 215323 h 496992"/>
              <a:gd name="connsiteX66" fmla="*/ 254875 w 609120"/>
              <a:gd name="connsiteY66" fmla="*/ 215323 h 496992"/>
              <a:gd name="connsiteX67" fmla="*/ 254875 w 609120"/>
              <a:gd name="connsiteY67" fmla="*/ 165603 h 496992"/>
              <a:gd name="connsiteX68" fmla="*/ 304666 w 609120"/>
              <a:gd name="connsiteY68" fmla="*/ 50313 h 496992"/>
              <a:gd name="connsiteX69" fmla="*/ 446043 w 609120"/>
              <a:gd name="connsiteY69" fmla="*/ 144792 h 496992"/>
              <a:gd name="connsiteX70" fmla="*/ 446043 w 609120"/>
              <a:gd name="connsiteY70" fmla="*/ 496992 h 496992"/>
              <a:gd name="connsiteX71" fmla="*/ 346119 w 609120"/>
              <a:gd name="connsiteY71" fmla="*/ 496992 h 496992"/>
              <a:gd name="connsiteX72" fmla="*/ 346119 w 609120"/>
              <a:gd name="connsiteY72" fmla="*/ 381018 h 496992"/>
              <a:gd name="connsiteX73" fmla="*/ 263154 w 609120"/>
              <a:gd name="connsiteY73" fmla="*/ 381018 h 496992"/>
              <a:gd name="connsiteX74" fmla="*/ 263154 w 609120"/>
              <a:gd name="connsiteY74" fmla="*/ 496992 h 496992"/>
              <a:gd name="connsiteX75" fmla="*/ 163288 w 609120"/>
              <a:gd name="connsiteY75" fmla="*/ 496992 h 496992"/>
              <a:gd name="connsiteX76" fmla="*/ 163288 w 609120"/>
              <a:gd name="connsiteY76" fmla="*/ 144792 h 496992"/>
              <a:gd name="connsiteX77" fmla="*/ 304666 w 609120"/>
              <a:gd name="connsiteY77" fmla="*/ 0 h 496992"/>
              <a:gd name="connsiteX78" fmla="*/ 501719 w 609120"/>
              <a:gd name="connsiteY78" fmla="*/ 131040 h 496992"/>
              <a:gd name="connsiteX79" fmla="*/ 455296 w 609120"/>
              <a:gd name="connsiteY79" fmla="*/ 131040 h 496992"/>
              <a:gd name="connsiteX80" fmla="*/ 309291 w 609120"/>
              <a:gd name="connsiteY80" fmla="*/ 33473 h 496992"/>
              <a:gd name="connsiteX81" fmla="*/ 300040 w 609120"/>
              <a:gd name="connsiteY81" fmla="*/ 33473 h 496992"/>
              <a:gd name="connsiteX82" fmla="*/ 154035 w 609120"/>
              <a:gd name="connsiteY82" fmla="*/ 131040 h 496992"/>
              <a:gd name="connsiteX83" fmla="*/ 107612 w 609120"/>
              <a:gd name="connsiteY83" fmla="*/ 131040 h 49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9120" h="496992">
                <a:moveTo>
                  <a:pt x="508188" y="388434"/>
                </a:moveTo>
                <a:lnTo>
                  <a:pt x="508188" y="438152"/>
                </a:lnTo>
                <a:lnTo>
                  <a:pt x="557983" y="438152"/>
                </a:lnTo>
                <a:lnTo>
                  <a:pt x="557983" y="388434"/>
                </a:lnTo>
                <a:close/>
                <a:moveTo>
                  <a:pt x="51136" y="388434"/>
                </a:moveTo>
                <a:lnTo>
                  <a:pt x="51136" y="438152"/>
                </a:lnTo>
                <a:lnTo>
                  <a:pt x="100931" y="438152"/>
                </a:lnTo>
                <a:lnTo>
                  <a:pt x="100931" y="388434"/>
                </a:lnTo>
                <a:close/>
                <a:moveTo>
                  <a:pt x="508188" y="314770"/>
                </a:moveTo>
                <a:lnTo>
                  <a:pt x="508188" y="364430"/>
                </a:lnTo>
                <a:lnTo>
                  <a:pt x="557983" y="364430"/>
                </a:lnTo>
                <a:lnTo>
                  <a:pt x="557983" y="314770"/>
                </a:lnTo>
                <a:close/>
                <a:moveTo>
                  <a:pt x="51136" y="314770"/>
                </a:moveTo>
                <a:lnTo>
                  <a:pt x="51136" y="364430"/>
                </a:lnTo>
                <a:lnTo>
                  <a:pt x="100931" y="364430"/>
                </a:lnTo>
                <a:lnTo>
                  <a:pt x="100931" y="314770"/>
                </a:lnTo>
                <a:close/>
                <a:moveTo>
                  <a:pt x="354456" y="314763"/>
                </a:moveTo>
                <a:lnTo>
                  <a:pt x="354456" y="364425"/>
                </a:lnTo>
                <a:lnTo>
                  <a:pt x="404189" y="364425"/>
                </a:lnTo>
                <a:lnTo>
                  <a:pt x="404189" y="314763"/>
                </a:lnTo>
                <a:close/>
                <a:moveTo>
                  <a:pt x="279770" y="314763"/>
                </a:moveTo>
                <a:lnTo>
                  <a:pt x="279770" y="364425"/>
                </a:lnTo>
                <a:lnTo>
                  <a:pt x="329561" y="364425"/>
                </a:lnTo>
                <a:lnTo>
                  <a:pt x="329561" y="314763"/>
                </a:lnTo>
                <a:close/>
                <a:moveTo>
                  <a:pt x="205085" y="314763"/>
                </a:moveTo>
                <a:lnTo>
                  <a:pt x="205085" y="364425"/>
                </a:lnTo>
                <a:lnTo>
                  <a:pt x="254875" y="364425"/>
                </a:lnTo>
                <a:lnTo>
                  <a:pt x="254875" y="314763"/>
                </a:lnTo>
                <a:close/>
                <a:moveTo>
                  <a:pt x="469471" y="288542"/>
                </a:moveTo>
                <a:lnTo>
                  <a:pt x="596700" y="288542"/>
                </a:lnTo>
                <a:lnTo>
                  <a:pt x="596700" y="496992"/>
                </a:lnTo>
                <a:lnTo>
                  <a:pt x="469471" y="496992"/>
                </a:lnTo>
                <a:close/>
                <a:moveTo>
                  <a:pt x="12419" y="288542"/>
                </a:moveTo>
                <a:lnTo>
                  <a:pt x="139648" y="288542"/>
                </a:lnTo>
                <a:lnTo>
                  <a:pt x="139648" y="496992"/>
                </a:lnTo>
                <a:lnTo>
                  <a:pt x="12419" y="496992"/>
                </a:lnTo>
                <a:close/>
                <a:moveTo>
                  <a:pt x="469471" y="257070"/>
                </a:moveTo>
                <a:lnTo>
                  <a:pt x="609120" y="257070"/>
                </a:lnTo>
                <a:lnTo>
                  <a:pt x="609120" y="271959"/>
                </a:lnTo>
                <a:lnTo>
                  <a:pt x="469471" y="271959"/>
                </a:lnTo>
                <a:close/>
                <a:moveTo>
                  <a:pt x="0" y="257070"/>
                </a:moveTo>
                <a:lnTo>
                  <a:pt x="139649" y="257070"/>
                </a:lnTo>
                <a:lnTo>
                  <a:pt x="139649" y="271959"/>
                </a:lnTo>
                <a:lnTo>
                  <a:pt x="0" y="271959"/>
                </a:lnTo>
                <a:close/>
                <a:moveTo>
                  <a:pt x="354456" y="240183"/>
                </a:moveTo>
                <a:lnTo>
                  <a:pt x="354456" y="289903"/>
                </a:lnTo>
                <a:lnTo>
                  <a:pt x="404189" y="289903"/>
                </a:lnTo>
                <a:lnTo>
                  <a:pt x="404189" y="240183"/>
                </a:lnTo>
                <a:close/>
                <a:moveTo>
                  <a:pt x="279770" y="240183"/>
                </a:moveTo>
                <a:lnTo>
                  <a:pt x="279770" y="289903"/>
                </a:lnTo>
                <a:lnTo>
                  <a:pt x="329561" y="289903"/>
                </a:lnTo>
                <a:lnTo>
                  <a:pt x="329561" y="240183"/>
                </a:lnTo>
                <a:close/>
                <a:moveTo>
                  <a:pt x="205085" y="240183"/>
                </a:moveTo>
                <a:lnTo>
                  <a:pt x="205085" y="289903"/>
                </a:lnTo>
                <a:lnTo>
                  <a:pt x="254875" y="289903"/>
                </a:lnTo>
                <a:lnTo>
                  <a:pt x="254875" y="240183"/>
                </a:lnTo>
                <a:close/>
                <a:moveTo>
                  <a:pt x="354456" y="165603"/>
                </a:moveTo>
                <a:lnTo>
                  <a:pt x="354456" y="215323"/>
                </a:lnTo>
                <a:lnTo>
                  <a:pt x="404189" y="215323"/>
                </a:lnTo>
                <a:lnTo>
                  <a:pt x="404189" y="165603"/>
                </a:lnTo>
                <a:close/>
                <a:moveTo>
                  <a:pt x="279770" y="165603"/>
                </a:moveTo>
                <a:lnTo>
                  <a:pt x="279770" y="215323"/>
                </a:lnTo>
                <a:lnTo>
                  <a:pt x="329561" y="215323"/>
                </a:lnTo>
                <a:lnTo>
                  <a:pt x="329561" y="165603"/>
                </a:lnTo>
                <a:close/>
                <a:moveTo>
                  <a:pt x="205085" y="165603"/>
                </a:moveTo>
                <a:lnTo>
                  <a:pt x="205085" y="215323"/>
                </a:lnTo>
                <a:lnTo>
                  <a:pt x="254875" y="215323"/>
                </a:lnTo>
                <a:lnTo>
                  <a:pt x="254875" y="165603"/>
                </a:lnTo>
                <a:close/>
                <a:moveTo>
                  <a:pt x="304666" y="50313"/>
                </a:moveTo>
                <a:lnTo>
                  <a:pt x="446043" y="144792"/>
                </a:lnTo>
                <a:lnTo>
                  <a:pt x="446043" y="496992"/>
                </a:lnTo>
                <a:lnTo>
                  <a:pt x="346119" y="496992"/>
                </a:lnTo>
                <a:lnTo>
                  <a:pt x="346119" y="381018"/>
                </a:lnTo>
                <a:lnTo>
                  <a:pt x="263154" y="381018"/>
                </a:lnTo>
                <a:lnTo>
                  <a:pt x="263154" y="496992"/>
                </a:lnTo>
                <a:lnTo>
                  <a:pt x="163288" y="496992"/>
                </a:lnTo>
                <a:lnTo>
                  <a:pt x="163288" y="144792"/>
                </a:lnTo>
                <a:close/>
                <a:moveTo>
                  <a:pt x="304666" y="0"/>
                </a:moveTo>
                <a:lnTo>
                  <a:pt x="501719" y="131040"/>
                </a:lnTo>
                <a:lnTo>
                  <a:pt x="455296" y="131040"/>
                </a:lnTo>
                <a:lnTo>
                  <a:pt x="309291" y="33473"/>
                </a:lnTo>
                <a:lnTo>
                  <a:pt x="300040" y="33473"/>
                </a:lnTo>
                <a:lnTo>
                  <a:pt x="154035" y="131040"/>
                </a:lnTo>
                <a:lnTo>
                  <a:pt x="107612" y="131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4F0664C-806E-4E79-AA9F-4C1B32961673}"/>
              </a:ext>
            </a:extLst>
          </p:cNvPr>
          <p:cNvGrpSpPr/>
          <p:nvPr/>
        </p:nvGrpSpPr>
        <p:grpSpPr>
          <a:xfrm>
            <a:off x="601771" y="4645119"/>
            <a:ext cx="2152030" cy="1173518"/>
            <a:chOff x="7856066" y="1130300"/>
            <a:chExt cx="2337736" cy="1173518"/>
          </a:xfrm>
        </p:grpSpPr>
        <p:sp>
          <p:nvSpPr>
            <p:cNvPr id="56" name="íṩḻídè">
              <a:extLst>
                <a:ext uri="{FF2B5EF4-FFF2-40B4-BE49-F238E27FC236}">
                  <a16:creationId xmlns:a16="http://schemas.microsoft.com/office/drawing/2014/main" id="{BF9ACB24-B7D6-4CC0-BF4B-BFB603C96F43}"/>
                </a:ext>
              </a:extLst>
            </p:cNvPr>
            <p:cNvSpPr txBox="1"/>
            <p:nvPr/>
          </p:nvSpPr>
          <p:spPr bwMode="auto">
            <a:xfrm>
              <a:off x="7856066" y="1130300"/>
              <a:ext cx="2337736" cy="46963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智能合约</a:t>
              </a:r>
              <a:endParaRPr lang="en-US" altLang="zh-CN" sz="2000" b="1" dirty="0"/>
            </a:p>
          </p:txBody>
        </p:sp>
        <p:sp>
          <p:nvSpPr>
            <p:cNvPr id="57" name="i$ľîḓê">
              <a:extLst>
                <a:ext uri="{FF2B5EF4-FFF2-40B4-BE49-F238E27FC236}">
                  <a16:creationId xmlns:a16="http://schemas.microsoft.com/office/drawing/2014/main" id="{E2D2D957-9D1B-48DD-93A4-2F769EA14707}"/>
                </a:ext>
              </a:extLst>
            </p:cNvPr>
            <p:cNvSpPr/>
            <p:nvPr/>
          </p:nvSpPr>
          <p:spPr bwMode="auto">
            <a:xfrm>
              <a:off x="7856066" y="1599932"/>
              <a:ext cx="2337736" cy="703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100" dirty="0"/>
                <a:t>使用</a:t>
              </a:r>
              <a:r>
                <a:rPr lang="en-US" altLang="zh-CN" sz="1100" dirty="0"/>
                <a:t>Solidity</a:t>
              </a:r>
              <a:r>
                <a:rPr lang="zh-CN" altLang="en-US" sz="1100" dirty="0"/>
                <a:t>编写智能合约，可通过</a:t>
              </a:r>
              <a:r>
                <a:rPr lang="en-US" altLang="zh-CN" sz="1100" dirty="0"/>
                <a:t>API</a:t>
              </a:r>
              <a:r>
                <a:rPr lang="zh-CN" altLang="en-US" sz="1100" dirty="0"/>
                <a:t>调用，方便部署应用</a:t>
              </a:r>
              <a:endParaRPr lang="en-US" altLang="zh-CN" sz="1100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238B9BA-4503-451B-BDB1-28220DB9CCAA}"/>
              </a:ext>
            </a:extLst>
          </p:cNvPr>
          <p:cNvGrpSpPr/>
          <p:nvPr/>
        </p:nvGrpSpPr>
        <p:grpSpPr>
          <a:xfrm>
            <a:off x="2858011" y="4646615"/>
            <a:ext cx="2152030" cy="1173518"/>
            <a:chOff x="7856066" y="1130300"/>
            <a:chExt cx="2337736" cy="1173518"/>
          </a:xfrm>
        </p:grpSpPr>
        <p:sp>
          <p:nvSpPr>
            <p:cNvPr id="59" name="íṩḻídè">
              <a:extLst>
                <a:ext uri="{FF2B5EF4-FFF2-40B4-BE49-F238E27FC236}">
                  <a16:creationId xmlns:a16="http://schemas.microsoft.com/office/drawing/2014/main" id="{4950B316-2A50-404F-A490-7CE655006AC9}"/>
                </a:ext>
              </a:extLst>
            </p:cNvPr>
            <p:cNvSpPr txBox="1"/>
            <p:nvPr/>
          </p:nvSpPr>
          <p:spPr bwMode="auto">
            <a:xfrm>
              <a:off x="7856066" y="1130300"/>
              <a:ext cx="2337736" cy="46963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搭建联盟链</a:t>
              </a:r>
              <a:endParaRPr lang="en-US" altLang="zh-CN" sz="2000" b="1" dirty="0"/>
            </a:p>
          </p:txBody>
        </p:sp>
        <p:sp>
          <p:nvSpPr>
            <p:cNvPr id="60" name="i$ľîḓê">
              <a:extLst>
                <a:ext uri="{FF2B5EF4-FFF2-40B4-BE49-F238E27FC236}">
                  <a16:creationId xmlns:a16="http://schemas.microsoft.com/office/drawing/2014/main" id="{CB1C102C-E17A-49A0-80C3-854FC35A23E3}"/>
                </a:ext>
              </a:extLst>
            </p:cNvPr>
            <p:cNvSpPr/>
            <p:nvPr/>
          </p:nvSpPr>
          <p:spPr bwMode="auto">
            <a:xfrm>
              <a:off x="7856066" y="1599932"/>
              <a:ext cx="2337736" cy="703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100" dirty="0"/>
                <a:t>可基于以太坊平台快速搭建联盟链，采用</a:t>
              </a:r>
              <a:r>
                <a:rPr lang="en-US" altLang="zh-CN" sz="1100" dirty="0"/>
                <a:t>PoS</a:t>
              </a:r>
              <a:r>
                <a:rPr lang="zh-CN" altLang="en-US" sz="1100" dirty="0"/>
                <a:t>与</a:t>
              </a:r>
              <a:r>
                <a:rPr lang="en-US" altLang="zh-CN" sz="1100" dirty="0"/>
                <a:t>PoW</a:t>
              </a:r>
              <a:r>
                <a:rPr lang="zh-CN" altLang="en-US" sz="1100" dirty="0"/>
                <a:t>共识机制，保证交易速度</a:t>
              </a:r>
              <a:endParaRPr lang="en-US" altLang="zh-CN" sz="1100" dirty="0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32AF7453-909F-4680-B015-F0287D8B8BCA}"/>
              </a:ext>
            </a:extLst>
          </p:cNvPr>
          <p:cNvGrpSpPr/>
          <p:nvPr/>
        </p:nvGrpSpPr>
        <p:grpSpPr>
          <a:xfrm>
            <a:off x="7149635" y="4646615"/>
            <a:ext cx="2152031" cy="1173518"/>
            <a:chOff x="7856065" y="1130300"/>
            <a:chExt cx="2337737" cy="1173518"/>
          </a:xfrm>
        </p:grpSpPr>
        <p:sp>
          <p:nvSpPr>
            <p:cNvPr id="62" name="íṩḻídè">
              <a:extLst>
                <a:ext uri="{FF2B5EF4-FFF2-40B4-BE49-F238E27FC236}">
                  <a16:creationId xmlns:a16="http://schemas.microsoft.com/office/drawing/2014/main" id="{FBFEF824-D565-4AEA-8EF1-0A380C6B7941}"/>
                </a:ext>
              </a:extLst>
            </p:cNvPr>
            <p:cNvSpPr txBox="1"/>
            <p:nvPr/>
          </p:nvSpPr>
          <p:spPr bwMode="auto">
            <a:xfrm>
              <a:off x="7856065" y="1130300"/>
              <a:ext cx="2337736" cy="46963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发行代币</a:t>
              </a:r>
              <a:endParaRPr lang="en-US" altLang="zh-CN" sz="2000" b="1" dirty="0"/>
            </a:p>
          </p:txBody>
        </p:sp>
        <p:sp>
          <p:nvSpPr>
            <p:cNvPr id="63" name="i$ľîḓê">
              <a:extLst>
                <a:ext uri="{FF2B5EF4-FFF2-40B4-BE49-F238E27FC236}">
                  <a16:creationId xmlns:a16="http://schemas.microsoft.com/office/drawing/2014/main" id="{3B8AC880-08CF-4001-8020-A9C96E83942E}"/>
                </a:ext>
              </a:extLst>
            </p:cNvPr>
            <p:cNvSpPr/>
            <p:nvPr/>
          </p:nvSpPr>
          <p:spPr bwMode="auto">
            <a:xfrm>
              <a:off x="7856066" y="1599932"/>
              <a:ext cx="2337736" cy="703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100" dirty="0"/>
                <a:t>基于</a:t>
              </a:r>
              <a:r>
                <a:rPr lang="en-US" altLang="zh-CN" sz="1100" dirty="0"/>
                <a:t>ERC20</a:t>
              </a:r>
              <a:r>
                <a:rPr lang="zh-CN" altLang="en-US" sz="1100" dirty="0"/>
                <a:t>，通过在私链上发行代币，作为中介货币支付产权作品</a:t>
              </a:r>
              <a:endParaRPr lang="en-US" altLang="zh-CN" sz="1100" dirty="0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AB38467-C919-4AC5-A8AE-8226E0CB6916}"/>
              </a:ext>
            </a:extLst>
          </p:cNvPr>
          <p:cNvGrpSpPr/>
          <p:nvPr/>
        </p:nvGrpSpPr>
        <p:grpSpPr>
          <a:xfrm>
            <a:off x="9344643" y="4641573"/>
            <a:ext cx="2152030" cy="1173518"/>
            <a:chOff x="7856066" y="1130300"/>
            <a:chExt cx="2337736" cy="1173518"/>
          </a:xfrm>
        </p:grpSpPr>
        <p:sp>
          <p:nvSpPr>
            <p:cNvPr id="65" name="íṩḻídè">
              <a:extLst>
                <a:ext uri="{FF2B5EF4-FFF2-40B4-BE49-F238E27FC236}">
                  <a16:creationId xmlns:a16="http://schemas.microsoft.com/office/drawing/2014/main" id="{0E5F81AE-04C9-4689-92CC-30C2C5E04D3A}"/>
                </a:ext>
              </a:extLst>
            </p:cNvPr>
            <p:cNvSpPr txBox="1"/>
            <p:nvPr/>
          </p:nvSpPr>
          <p:spPr bwMode="auto">
            <a:xfrm>
              <a:off x="7856066" y="1130300"/>
              <a:ext cx="2337736" cy="46963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开源项目</a:t>
              </a:r>
              <a:endParaRPr lang="en-US" altLang="zh-CN" sz="2000" b="1" dirty="0"/>
            </a:p>
          </p:txBody>
        </p:sp>
        <p:sp>
          <p:nvSpPr>
            <p:cNvPr id="66" name="i$ľîḓê">
              <a:extLst>
                <a:ext uri="{FF2B5EF4-FFF2-40B4-BE49-F238E27FC236}">
                  <a16:creationId xmlns:a16="http://schemas.microsoft.com/office/drawing/2014/main" id="{7886E245-0D9F-4D57-A11B-FD45F100DEB2}"/>
                </a:ext>
              </a:extLst>
            </p:cNvPr>
            <p:cNvSpPr/>
            <p:nvPr/>
          </p:nvSpPr>
          <p:spPr bwMode="auto">
            <a:xfrm>
              <a:off x="7856066" y="1599932"/>
              <a:ext cx="2337736" cy="703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100" dirty="0"/>
                <a:t>源码公开，易于理解学习</a:t>
              </a:r>
              <a:endParaRPr lang="en-US" altLang="zh-CN" sz="1100" dirty="0"/>
            </a:p>
          </p:txBody>
        </p:sp>
      </p:grpSp>
      <p:pic>
        <p:nvPicPr>
          <p:cNvPr id="70" name="图片 69">
            <a:extLst>
              <a:ext uri="{FF2B5EF4-FFF2-40B4-BE49-F238E27FC236}">
                <a16:creationId xmlns:a16="http://schemas.microsoft.com/office/drawing/2014/main" id="{38E2A241-281D-4956-8F4C-D9503D2DE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624" y="1214453"/>
            <a:ext cx="2839732" cy="208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52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>
            <a:extLst>
              <a:ext uri="{FF2B5EF4-FFF2-40B4-BE49-F238E27FC236}">
                <a16:creationId xmlns:a16="http://schemas.microsoft.com/office/drawing/2014/main" id="{026122AA-41DF-4A62-9E44-E4668639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81" y="87549"/>
            <a:ext cx="10801349" cy="1015999"/>
          </a:xfrm>
        </p:spPr>
        <p:txBody>
          <a:bodyPr/>
          <a:lstStyle/>
          <a:p>
            <a:r>
              <a:rPr lang="zh-CN" altLang="en-US" dirty="0"/>
              <a:t>以太坊系统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4BE558-345B-4A10-A199-8A9B5139D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81" y="850783"/>
            <a:ext cx="11987719" cy="591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3F5B0-896C-48E2-9519-8B678ED2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730" y="30445"/>
            <a:ext cx="10801349" cy="1015999"/>
          </a:xfrm>
        </p:spPr>
        <p:txBody>
          <a:bodyPr/>
          <a:lstStyle/>
          <a:p>
            <a:r>
              <a:rPr lang="zh-CN" altLang="en-US" dirty="0"/>
              <a:t>前端框架选择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33E2A1-5419-4E74-92B8-9F34429C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1028" name="Picture 4" descr="https://ss0.bdstatic.com/70cFvHSh_Q1YnxGkpoWK1HF6hhy/it/u=3642481453,1486938825&amp;fm=26&amp;gp=0.jpg">
            <a:extLst>
              <a:ext uri="{FF2B5EF4-FFF2-40B4-BE49-F238E27FC236}">
                <a16:creationId xmlns:a16="http://schemas.microsoft.com/office/drawing/2014/main" id="{4BD3BD0F-60B8-4E5C-87F7-B391B4616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791" y="1519587"/>
            <a:ext cx="3503419" cy="175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imgsa.baidu.com/timg?image&amp;quality=80&amp;size=b9999_10000&amp;sec=1558004225088&amp;di=456222d19038a34625017fc73269ca8f&amp;imgtype=0&amp;src=http%3A%2F%2Fstatic.open-open.com%2Fnews%2FuploadImg%2F20151213%2F20151213224253_256.png">
            <a:extLst>
              <a:ext uri="{FF2B5EF4-FFF2-40B4-BE49-F238E27FC236}">
                <a16:creationId xmlns:a16="http://schemas.microsoft.com/office/drawing/2014/main" id="{1FFDEF85-AC05-4149-A3F9-C32CF4B62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998" y="1616006"/>
            <a:ext cx="3543549" cy="165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4DE9757-AB6D-4B30-BDBD-20ABF2EBDDA1}"/>
              </a:ext>
            </a:extLst>
          </p:cNvPr>
          <p:cNvSpPr/>
          <p:nvPr/>
        </p:nvSpPr>
        <p:spPr>
          <a:xfrm>
            <a:off x="6171404" y="3825330"/>
            <a:ext cx="424691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基于 </a:t>
            </a:r>
            <a:r>
              <a:rPr lang="en-US" altLang="zh-CN" sz="2800" dirty="0"/>
              <a:t>Chrome </a:t>
            </a:r>
            <a:r>
              <a:rPr lang="zh-CN" altLang="en-US" sz="2800" dirty="0"/>
              <a:t>浏览器 </a:t>
            </a:r>
            <a:r>
              <a:rPr lang="en-US" altLang="zh-CN" sz="2800" dirty="0"/>
              <a:t>V8 </a:t>
            </a:r>
            <a:r>
              <a:rPr lang="zh-CN" altLang="en-US" sz="2800" dirty="0"/>
              <a:t>引擎的 </a:t>
            </a:r>
            <a:r>
              <a:rPr lang="en-US" altLang="zh-CN" sz="2800" dirty="0"/>
              <a:t>Javascript </a:t>
            </a:r>
            <a:r>
              <a:rPr lang="zh-CN" altLang="en-US" sz="2800" dirty="0"/>
              <a:t>运行环境，联合 </a:t>
            </a:r>
            <a:r>
              <a:rPr lang="en-US" altLang="zh-CN" sz="2800" dirty="0"/>
              <a:t>NPM </a:t>
            </a:r>
            <a:r>
              <a:rPr lang="zh-CN" altLang="en-US" sz="2800" dirty="0"/>
              <a:t>可方便进行 </a:t>
            </a:r>
            <a:r>
              <a:rPr lang="en-US" altLang="zh-CN" sz="2800" dirty="0"/>
              <a:t>JS </a:t>
            </a:r>
            <a:r>
              <a:rPr lang="zh-CN" altLang="en-US" sz="2800" dirty="0"/>
              <a:t>模块管理和应用部署，以及后续的开发测试。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DE7FB86-E5A2-4896-9CB8-EFDB28FA2CB3}"/>
              </a:ext>
            </a:extLst>
          </p:cNvPr>
          <p:cNvSpPr/>
          <p:nvPr/>
        </p:nvSpPr>
        <p:spPr>
          <a:xfrm>
            <a:off x="1089498" y="3835007"/>
            <a:ext cx="406104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JS </a:t>
            </a:r>
            <a:r>
              <a:rPr lang="zh-CN" altLang="en-US" sz="2800" dirty="0"/>
              <a:t>界面开发框架。通过模块化开发，可将页面模块组件进行复用。配合丰富的 </a:t>
            </a:r>
            <a:r>
              <a:rPr lang="en-US" altLang="zh-CN" sz="2800" dirty="0"/>
              <a:t>UI </a:t>
            </a:r>
            <a:r>
              <a:rPr lang="zh-CN" altLang="en-US" sz="2800" dirty="0"/>
              <a:t>库，可快速搭建标准化前端应用。</a:t>
            </a:r>
          </a:p>
        </p:txBody>
      </p:sp>
    </p:spTree>
    <p:extLst>
      <p:ext uri="{BB962C8B-B14F-4D97-AF65-F5344CB8AC3E}">
        <p14:creationId xmlns:p14="http://schemas.microsoft.com/office/powerpoint/2010/main" val="256969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项目开发</a:t>
            </a:r>
            <a:endParaRPr lang="zh-CN" altLang="en-US" b="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61F2F2A-D0BB-4AE4-A0D2-E8069CEF2370}"/>
              </a:ext>
            </a:extLst>
          </p:cNvPr>
          <p:cNvCxnSpPr>
            <a:cxnSpLocks/>
          </p:cNvCxnSpPr>
          <p:nvPr/>
        </p:nvCxnSpPr>
        <p:spPr>
          <a:xfrm>
            <a:off x="762778" y="3053054"/>
            <a:ext cx="74287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形标注 7">
            <a:extLst>
              <a:ext uri="{FF2B5EF4-FFF2-40B4-BE49-F238E27FC236}">
                <a16:creationId xmlns:a16="http://schemas.microsoft.com/office/drawing/2014/main" id="{D1562237-ABE2-4572-A687-CBABBF19B57D}"/>
              </a:ext>
            </a:extLst>
          </p:cNvPr>
          <p:cNvSpPr/>
          <p:nvPr/>
        </p:nvSpPr>
        <p:spPr>
          <a:xfrm flipH="1">
            <a:off x="5347226" y="1471926"/>
            <a:ext cx="1497548" cy="1497548"/>
          </a:xfrm>
          <a:prstGeom prst="wedgeEllipseCallout">
            <a:avLst>
              <a:gd name="adj1" fmla="val 54041"/>
              <a:gd name="adj2" fmla="val 43746"/>
            </a:avLst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04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73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3945DA5-9447-470D-BC5F-670C4C9D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27" y="413696"/>
            <a:ext cx="7374981" cy="625637"/>
          </a:xfrm>
        </p:spPr>
        <p:txBody>
          <a:bodyPr/>
          <a:lstStyle/>
          <a:p>
            <a:r>
              <a:rPr lang="zh-CN" altLang="en-US" dirty="0"/>
              <a:t>智能合约功能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279D30-D5D2-4B5B-8681-8C287AA157F9}"/>
              </a:ext>
            </a:extLst>
          </p:cNvPr>
          <p:cNvSpPr txBox="1"/>
          <p:nvPr/>
        </p:nvSpPr>
        <p:spPr>
          <a:xfrm>
            <a:off x="1459149" y="2013228"/>
            <a:ext cx="770430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4000" dirty="0"/>
              <a:t>资产注册并记录资产信息</a:t>
            </a:r>
            <a:endParaRPr lang="en-US" altLang="zh-CN" sz="4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4000" dirty="0"/>
              <a:t>资产交易，并记录交易信息</a:t>
            </a:r>
            <a:endParaRPr lang="en-US" altLang="zh-CN" sz="4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4000" dirty="0"/>
              <a:t>资产访问授权</a:t>
            </a:r>
            <a:endParaRPr lang="en-US" altLang="zh-CN" sz="4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4000" dirty="0"/>
              <a:t>资产利润分配</a:t>
            </a:r>
            <a:endParaRPr lang="en-US" altLang="zh-CN" sz="4000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445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3945DA5-9447-470D-BC5F-670C4C9D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27" y="413696"/>
            <a:ext cx="7374981" cy="625637"/>
          </a:xfrm>
        </p:spPr>
        <p:txBody>
          <a:bodyPr/>
          <a:lstStyle/>
          <a:p>
            <a:r>
              <a:rPr lang="zh-CN" altLang="en-US" dirty="0"/>
              <a:t>智能合约部署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0324AC7F-4423-47F7-ABF8-D423F1E18F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622839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5870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3945DA5-9447-470D-BC5F-670C4C9D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27" y="413696"/>
            <a:ext cx="7374981" cy="625637"/>
          </a:xfrm>
        </p:spPr>
        <p:txBody>
          <a:bodyPr/>
          <a:lstStyle/>
          <a:p>
            <a:r>
              <a:rPr lang="zh-CN" altLang="en-US" dirty="0"/>
              <a:t>前端界面展示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182EC5-0902-47F3-A2A0-6AA5954F0A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52145" y="825850"/>
            <a:ext cx="4290029" cy="58765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C568AF9-95B7-454D-881F-4C01367D53A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28038" y="5097294"/>
            <a:ext cx="3730625" cy="95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78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3945DA5-9447-470D-BC5F-670C4C9D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27" y="413696"/>
            <a:ext cx="7374981" cy="625637"/>
          </a:xfrm>
        </p:spPr>
        <p:txBody>
          <a:bodyPr/>
          <a:lstStyle/>
          <a:p>
            <a:r>
              <a:rPr lang="zh-CN" altLang="en-US" dirty="0"/>
              <a:t>前端界面展示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3EE861-3E9F-4947-9974-1565D41000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1284" y="1039333"/>
            <a:ext cx="11624553" cy="560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1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d695eabe-e7e0-4a7a-aefc-ee082644e9e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4D961A6-A4EB-48C8-B6F4-6ABC53FFF2C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-1"/>
            <a:ext cx="11808520" cy="6143626"/>
            <a:chOff x="0" y="-1"/>
            <a:chExt cx="11808520" cy="6143626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886C53AB-EC71-4622-B99A-B44103F69682}"/>
                </a:ext>
              </a:extLst>
            </p:cNvPr>
            <p:cNvCxnSpPr>
              <a:cxnSpLocks/>
            </p:cNvCxnSpPr>
            <p:nvPr/>
          </p:nvCxnSpPr>
          <p:spPr>
            <a:xfrm>
              <a:off x="813941" y="6143625"/>
              <a:ext cx="1070654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315AA87-1A28-4601-95CD-C23446A314D7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1697381" y="5588988"/>
              <a:ext cx="982310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BF9A982-DC72-4726-9F79-DC8C3F7D9113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2580821" y="4823996"/>
              <a:ext cx="8939667" cy="4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E735DBB-461E-4AA7-9F7F-7AA631931C24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3464261" y="4059000"/>
              <a:ext cx="805622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FA39A78-B055-49A5-9343-A784BA8C3195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4347701" y="3293997"/>
              <a:ext cx="717278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84EEDCD-75EC-4CC5-9697-035D0254D0CB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5231140" y="2529000"/>
              <a:ext cx="629093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iṥlîḓé">
              <a:extLst>
                <a:ext uri="{FF2B5EF4-FFF2-40B4-BE49-F238E27FC236}">
                  <a16:creationId xmlns:a16="http://schemas.microsoft.com/office/drawing/2014/main" id="{5D4832AE-2780-4458-B855-5B8CFC574709}"/>
                </a:ext>
              </a:extLst>
            </p:cNvPr>
            <p:cNvSpPr/>
            <p:nvPr/>
          </p:nvSpPr>
          <p:spPr bwMode="auto">
            <a:xfrm>
              <a:off x="3320245" y="0"/>
              <a:ext cx="288032" cy="4059000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ṡḷîḋe">
              <a:extLst>
                <a:ext uri="{FF2B5EF4-FFF2-40B4-BE49-F238E27FC236}">
                  <a16:creationId xmlns:a16="http://schemas.microsoft.com/office/drawing/2014/main" id="{335694F2-1080-48FE-9009-A29D74369D6D}"/>
                </a:ext>
              </a:extLst>
            </p:cNvPr>
            <p:cNvSpPr/>
            <p:nvPr/>
          </p:nvSpPr>
          <p:spPr bwMode="auto">
            <a:xfrm>
              <a:off x="4203685" y="-1"/>
              <a:ext cx="288032" cy="3293998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ṥ1ídê">
              <a:extLst>
                <a:ext uri="{FF2B5EF4-FFF2-40B4-BE49-F238E27FC236}">
                  <a16:creationId xmlns:a16="http://schemas.microsoft.com/office/drawing/2014/main" id="{EE0D6A4F-5504-4C96-905C-1EF267EA4CA6}"/>
                </a:ext>
              </a:extLst>
            </p:cNvPr>
            <p:cNvSpPr/>
            <p:nvPr/>
          </p:nvSpPr>
          <p:spPr bwMode="auto">
            <a:xfrm>
              <a:off x="5087124" y="0"/>
              <a:ext cx="288032" cy="2529000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ṩļîḓe">
              <a:extLst>
                <a:ext uri="{FF2B5EF4-FFF2-40B4-BE49-F238E27FC236}">
                  <a16:creationId xmlns:a16="http://schemas.microsoft.com/office/drawing/2014/main" id="{443BEB0D-F83E-43B9-B2FA-073079F91E3B}"/>
                </a:ext>
              </a:extLst>
            </p:cNvPr>
            <p:cNvSpPr/>
            <p:nvPr/>
          </p:nvSpPr>
          <p:spPr bwMode="auto">
            <a:xfrm>
              <a:off x="2436805" y="-1"/>
              <a:ext cx="288032" cy="4823997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sļíḓe">
              <a:extLst>
                <a:ext uri="{FF2B5EF4-FFF2-40B4-BE49-F238E27FC236}">
                  <a16:creationId xmlns:a16="http://schemas.microsoft.com/office/drawing/2014/main" id="{3D0D814D-E970-4824-B877-66F08A1BD57D}"/>
                </a:ext>
              </a:extLst>
            </p:cNvPr>
            <p:cNvSpPr/>
            <p:nvPr/>
          </p:nvSpPr>
          <p:spPr bwMode="auto">
            <a:xfrm>
              <a:off x="1553365" y="-1"/>
              <a:ext cx="288032" cy="5588989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Sľíďe">
              <a:extLst>
                <a:ext uri="{FF2B5EF4-FFF2-40B4-BE49-F238E27FC236}">
                  <a16:creationId xmlns:a16="http://schemas.microsoft.com/office/drawing/2014/main" id="{4996DBE6-1288-407C-8097-A6A017C9B2A9}"/>
                </a:ext>
              </a:extLst>
            </p:cNvPr>
            <p:cNvSpPr/>
            <p:nvPr/>
          </p:nvSpPr>
          <p:spPr bwMode="auto">
            <a:xfrm>
              <a:off x="0" y="1096050"/>
              <a:ext cx="11520488" cy="456526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en-US" altLang="zh-CN" sz="2400" b="1" dirty="0"/>
                <a:t>CONTENTS</a:t>
              </a:r>
              <a:endParaRPr lang="en-US" altLang="zh-CN" b="1" dirty="0"/>
            </a:p>
          </p:txBody>
        </p:sp>
        <p:sp>
          <p:nvSpPr>
            <p:cNvPr id="23" name="îṡliďè">
              <a:extLst>
                <a:ext uri="{FF2B5EF4-FFF2-40B4-BE49-F238E27FC236}">
                  <a16:creationId xmlns:a16="http://schemas.microsoft.com/office/drawing/2014/main" id="{BD87050A-5C66-4018-A296-945CA4D148F1}"/>
                </a:ext>
              </a:extLst>
            </p:cNvPr>
            <p:cNvSpPr/>
            <p:nvPr/>
          </p:nvSpPr>
          <p:spPr>
            <a:xfrm>
              <a:off x="1530590" y="1166300"/>
              <a:ext cx="333582" cy="316024"/>
            </a:xfrm>
            <a:prstGeom prst="rect">
              <a:avLst/>
            </a:prstGeom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2"/>
                  </a:solidFill>
                </a:rPr>
                <a:t>05</a:t>
              </a:r>
            </a:p>
          </p:txBody>
        </p:sp>
        <p:sp>
          <p:nvSpPr>
            <p:cNvPr id="24" name="iŝḷïḍè">
              <a:extLst>
                <a:ext uri="{FF2B5EF4-FFF2-40B4-BE49-F238E27FC236}">
                  <a16:creationId xmlns:a16="http://schemas.microsoft.com/office/drawing/2014/main" id="{F011BE29-A446-41A6-8856-C596DB38A182}"/>
                </a:ext>
              </a:extLst>
            </p:cNvPr>
            <p:cNvSpPr/>
            <p:nvPr/>
          </p:nvSpPr>
          <p:spPr>
            <a:xfrm>
              <a:off x="2414030" y="1166300"/>
              <a:ext cx="333582" cy="316024"/>
            </a:xfrm>
            <a:prstGeom prst="rect">
              <a:avLst/>
            </a:prstGeom>
          </p:spPr>
          <p:txBody>
            <a:bodyPr wrap="none" numCol="1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2"/>
                  </a:solidFill>
                </a:rPr>
                <a:t>04</a:t>
              </a:r>
            </a:p>
          </p:txBody>
        </p:sp>
        <p:sp>
          <p:nvSpPr>
            <p:cNvPr id="25" name="îṥḷidé">
              <a:extLst>
                <a:ext uri="{FF2B5EF4-FFF2-40B4-BE49-F238E27FC236}">
                  <a16:creationId xmlns:a16="http://schemas.microsoft.com/office/drawing/2014/main" id="{DF6C87C7-8703-42DE-B4BA-C7A81C9D4578}"/>
                </a:ext>
              </a:extLst>
            </p:cNvPr>
            <p:cNvSpPr/>
            <p:nvPr/>
          </p:nvSpPr>
          <p:spPr>
            <a:xfrm>
              <a:off x="3297470" y="1166300"/>
              <a:ext cx="333582" cy="316024"/>
            </a:xfrm>
            <a:prstGeom prst="rect">
              <a:avLst/>
            </a:prstGeom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2"/>
                  </a:solidFill>
                </a:rPr>
                <a:t>03</a:t>
              </a:r>
            </a:p>
          </p:txBody>
        </p:sp>
        <p:sp>
          <p:nvSpPr>
            <p:cNvPr id="26" name="ïṧḷîḍè">
              <a:extLst>
                <a:ext uri="{FF2B5EF4-FFF2-40B4-BE49-F238E27FC236}">
                  <a16:creationId xmlns:a16="http://schemas.microsoft.com/office/drawing/2014/main" id="{30454CDB-4BED-4301-9230-FCCED22E4D65}"/>
                </a:ext>
              </a:extLst>
            </p:cNvPr>
            <p:cNvSpPr/>
            <p:nvPr/>
          </p:nvSpPr>
          <p:spPr>
            <a:xfrm>
              <a:off x="4180910" y="1166300"/>
              <a:ext cx="333582" cy="316024"/>
            </a:xfrm>
            <a:prstGeom prst="rect">
              <a:avLst/>
            </a:prstGeom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2"/>
                  </a:solidFill>
                </a:rPr>
                <a:t>02</a:t>
              </a:r>
            </a:p>
          </p:txBody>
        </p:sp>
        <p:sp>
          <p:nvSpPr>
            <p:cNvPr id="27" name="îşļïḑè">
              <a:extLst>
                <a:ext uri="{FF2B5EF4-FFF2-40B4-BE49-F238E27FC236}">
                  <a16:creationId xmlns:a16="http://schemas.microsoft.com/office/drawing/2014/main" id="{5C311F78-BF5C-4128-9217-C6C893ED5C39}"/>
                </a:ext>
              </a:extLst>
            </p:cNvPr>
            <p:cNvSpPr/>
            <p:nvPr/>
          </p:nvSpPr>
          <p:spPr>
            <a:xfrm>
              <a:off x="5064350" y="1166300"/>
              <a:ext cx="333582" cy="316024"/>
            </a:xfrm>
            <a:prstGeom prst="rect">
              <a:avLst/>
            </a:prstGeom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2"/>
                  </a:solidFill>
                </a:rPr>
                <a:t>01</a:t>
              </a:r>
            </a:p>
          </p:txBody>
        </p:sp>
        <p:grpSp>
          <p:nvGrpSpPr>
            <p:cNvPr id="28" name="îṩliḓê">
              <a:extLst>
                <a:ext uri="{FF2B5EF4-FFF2-40B4-BE49-F238E27FC236}">
                  <a16:creationId xmlns:a16="http://schemas.microsoft.com/office/drawing/2014/main" id="{141BD21B-65D4-48AC-AF62-4ABEA99D4BA9}"/>
                </a:ext>
              </a:extLst>
            </p:cNvPr>
            <p:cNvGrpSpPr/>
            <p:nvPr/>
          </p:nvGrpSpPr>
          <p:grpSpPr>
            <a:xfrm>
              <a:off x="11520488" y="-1"/>
              <a:ext cx="288032" cy="1543051"/>
              <a:chOff x="11045915" y="-1"/>
              <a:chExt cx="288032" cy="1998078"/>
            </a:xfrm>
          </p:grpSpPr>
          <p:sp>
            <p:nvSpPr>
              <p:cNvPr id="36" name="isḻíďè">
                <a:extLst>
                  <a:ext uri="{FF2B5EF4-FFF2-40B4-BE49-F238E27FC236}">
                    <a16:creationId xmlns:a16="http://schemas.microsoft.com/office/drawing/2014/main" id="{A64BE8FD-5C1F-484F-AC55-10E8EECABFD4}"/>
                  </a:ext>
                </a:extLst>
              </p:cNvPr>
              <p:cNvSpPr/>
              <p:nvPr/>
            </p:nvSpPr>
            <p:spPr bwMode="auto">
              <a:xfrm>
                <a:off x="11045915" y="-1"/>
                <a:ext cx="288032" cy="14854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7" name="ïṡ1iḍê">
                <a:extLst>
                  <a:ext uri="{FF2B5EF4-FFF2-40B4-BE49-F238E27FC236}">
                    <a16:creationId xmlns:a16="http://schemas.microsoft.com/office/drawing/2014/main" id="{394ECCC9-DA4C-4523-B366-E75C9EE04E46}"/>
                  </a:ext>
                </a:extLst>
              </p:cNvPr>
              <p:cNvSpPr/>
              <p:nvPr/>
            </p:nvSpPr>
            <p:spPr bwMode="auto">
              <a:xfrm>
                <a:off x="11045915" y="1485400"/>
                <a:ext cx="288032" cy="512677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10D1236-CFF2-47E5-AD9E-F85196785A7E}"/>
                </a:ext>
              </a:extLst>
            </p:cNvPr>
            <p:cNvCxnSpPr>
              <a:cxnSpLocks/>
            </p:cNvCxnSpPr>
            <p:nvPr/>
          </p:nvCxnSpPr>
          <p:spPr>
            <a:xfrm>
              <a:off x="5375156" y="1552576"/>
              <a:ext cx="6145332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íṥļiḑê">
              <a:extLst>
                <a:ext uri="{FF2B5EF4-FFF2-40B4-BE49-F238E27FC236}">
                  <a16:creationId xmlns:a16="http://schemas.microsoft.com/office/drawing/2014/main" id="{8C706A3D-A0FA-48B5-9950-609F2CE32C7D}"/>
                </a:ext>
              </a:extLst>
            </p:cNvPr>
            <p:cNvSpPr/>
            <p:nvPr/>
          </p:nvSpPr>
          <p:spPr>
            <a:xfrm>
              <a:off x="5378538" y="5133669"/>
              <a:ext cx="6141950" cy="456526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b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zh-CN" altLang="en-US" sz="2000" dirty="0"/>
                <a:t>项目总结</a:t>
              </a:r>
              <a:endParaRPr lang="en-US" altLang="zh-CN" sz="2000" dirty="0"/>
            </a:p>
          </p:txBody>
        </p:sp>
        <p:sp>
          <p:nvSpPr>
            <p:cNvPr id="32" name="ísḻiḑê">
              <a:extLst>
                <a:ext uri="{FF2B5EF4-FFF2-40B4-BE49-F238E27FC236}">
                  <a16:creationId xmlns:a16="http://schemas.microsoft.com/office/drawing/2014/main" id="{23D93EF5-4015-44A8-A57F-A2BB9CCB8B11}"/>
                </a:ext>
              </a:extLst>
            </p:cNvPr>
            <p:cNvSpPr/>
            <p:nvPr/>
          </p:nvSpPr>
          <p:spPr>
            <a:xfrm>
              <a:off x="5378538" y="4373379"/>
              <a:ext cx="6141950" cy="456526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b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zh-CN" altLang="en-US" sz="2000" dirty="0"/>
                <a:t>项目开发</a:t>
              </a:r>
              <a:endParaRPr lang="en-US" altLang="zh-CN" sz="2000" dirty="0"/>
            </a:p>
          </p:txBody>
        </p:sp>
        <p:sp>
          <p:nvSpPr>
            <p:cNvPr id="33" name="ï$líḓè">
              <a:extLst>
                <a:ext uri="{FF2B5EF4-FFF2-40B4-BE49-F238E27FC236}">
                  <a16:creationId xmlns:a16="http://schemas.microsoft.com/office/drawing/2014/main" id="{67CAD30C-637B-4E7D-8C75-C589EDAED876}"/>
                </a:ext>
              </a:extLst>
            </p:cNvPr>
            <p:cNvSpPr/>
            <p:nvPr/>
          </p:nvSpPr>
          <p:spPr>
            <a:xfrm>
              <a:off x="5378538" y="3614296"/>
              <a:ext cx="6141950" cy="456526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b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zh-CN" altLang="en-US" sz="2000" dirty="0"/>
                <a:t>项目技术背景</a:t>
              </a:r>
              <a:endParaRPr lang="en-US" altLang="zh-CN" sz="2000" dirty="0"/>
            </a:p>
          </p:txBody>
        </p:sp>
        <p:sp>
          <p:nvSpPr>
            <p:cNvPr id="34" name="íśļíḍé">
              <a:extLst>
                <a:ext uri="{FF2B5EF4-FFF2-40B4-BE49-F238E27FC236}">
                  <a16:creationId xmlns:a16="http://schemas.microsoft.com/office/drawing/2014/main" id="{4D62C46F-01B9-4C7E-9441-83C00FE275C0}"/>
                </a:ext>
              </a:extLst>
            </p:cNvPr>
            <p:cNvSpPr/>
            <p:nvPr/>
          </p:nvSpPr>
          <p:spPr>
            <a:xfrm>
              <a:off x="5378538" y="2851934"/>
              <a:ext cx="6141950" cy="456526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b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zh-CN" altLang="en-US" sz="2000" dirty="0"/>
                <a:t>项目需求</a:t>
              </a:r>
              <a:endParaRPr lang="en-US" altLang="zh-CN" sz="2000" dirty="0"/>
            </a:p>
          </p:txBody>
        </p:sp>
        <p:sp>
          <p:nvSpPr>
            <p:cNvPr id="35" name="íṧľîde">
              <a:extLst>
                <a:ext uri="{FF2B5EF4-FFF2-40B4-BE49-F238E27FC236}">
                  <a16:creationId xmlns:a16="http://schemas.microsoft.com/office/drawing/2014/main" id="{E0EDF55E-8CA6-4AE3-8E74-AC6D5C98D618}"/>
                </a:ext>
              </a:extLst>
            </p:cNvPr>
            <p:cNvSpPr/>
            <p:nvPr/>
          </p:nvSpPr>
          <p:spPr>
            <a:xfrm>
              <a:off x="5378538" y="2078532"/>
              <a:ext cx="6141950" cy="456526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b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zh-CN" altLang="en-US" sz="2000" dirty="0"/>
                <a:t>项目简介</a:t>
              </a:r>
              <a:endParaRPr lang="en-US" altLang="zh-CN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71341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3945DA5-9447-470D-BC5F-670C4C9D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27" y="413696"/>
            <a:ext cx="7374981" cy="625637"/>
          </a:xfrm>
        </p:spPr>
        <p:txBody>
          <a:bodyPr/>
          <a:lstStyle/>
          <a:p>
            <a:r>
              <a:rPr lang="zh-CN" altLang="en-US" dirty="0"/>
              <a:t>前端界面展示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B5DC0B-98EF-4463-8C16-B8C94C5EA1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1" y="1039333"/>
            <a:ext cx="12081753" cy="57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29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3945DA5-9447-470D-BC5F-670C4C9D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27" y="413696"/>
            <a:ext cx="7374981" cy="625637"/>
          </a:xfrm>
        </p:spPr>
        <p:txBody>
          <a:bodyPr/>
          <a:lstStyle/>
          <a:p>
            <a:r>
              <a:rPr lang="zh-CN" altLang="en-US" dirty="0"/>
              <a:t>前端界面展示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BF52A3-E100-4EE7-9BF4-3649C3C522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3931" y="1147865"/>
            <a:ext cx="10700425" cy="549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33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3945DA5-9447-470D-BC5F-670C4C9D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27" y="413696"/>
            <a:ext cx="7374981" cy="625637"/>
          </a:xfrm>
        </p:spPr>
        <p:txBody>
          <a:bodyPr/>
          <a:lstStyle/>
          <a:p>
            <a:r>
              <a:rPr lang="zh-CN" altLang="en-US" dirty="0"/>
              <a:t>前端界面展示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48B238-070D-48A7-8F26-EE3DD5D543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0196" y="1147864"/>
            <a:ext cx="11644008" cy="571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50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3945DA5-9447-470D-BC5F-670C4C9D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27" y="413696"/>
            <a:ext cx="7374981" cy="625637"/>
          </a:xfrm>
        </p:spPr>
        <p:txBody>
          <a:bodyPr/>
          <a:lstStyle/>
          <a:p>
            <a:r>
              <a:rPr lang="zh-CN" altLang="en-US" dirty="0"/>
              <a:t>前端界面展示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C11C75-6676-4F50-9727-AB193657B7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2374" y="1575881"/>
            <a:ext cx="11673192" cy="469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56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3945DA5-9447-470D-BC5F-670C4C9D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27" y="413696"/>
            <a:ext cx="7374981" cy="625637"/>
          </a:xfrm>
        </p:spPr>
        <p:txBody>
          <a:bodyPr/>
          <a:lstStyle/>
          <a:p>
            <a:r>
              <a:rPr lang="zh-CN" altLang="en-US" dirty="0"/>
              <a:t>前端界面展示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A0DC8A-85B5-4676-B0AC-6D5EE53247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0195" y="1488332"/>
            <a:ext cx="11517549" cy="504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59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3945DA5-9447-470D-BC5F-670C4C9D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27" y="413696"/>
            <a:ext cx="7374981" cy="625637"/>
          </a:xfrm>
        </p:spPr>
        <p:txBody>
          <a:bodyPr/>
          <a:lstStyle/>
          <a:p>
            <a:r>
              <a:rPr lang="zh-CN" altLang="en-US" dirty="0"/>
              <a:t>前端界面展示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86D572-1EDC-4F78-AD77-932ED94C59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0120" y="1322962"/>
            <a:ext cx="10846340" cy="537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98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3945DA5-9447-470D-BC5F-670C4C9D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27" y="413696"/>
            <a:ext cx="7374981" cy="625637"/>
          </a:xfrm>
        </p:spPr>
        <p:txBody>
          <a:bodyPr/>
          <a:lstStyle/>
          <a:p>
            <a:r>
              <a:rPr lang="zh-CN" altLang="en-US" dirty="0"/>
              <a:t>前端界面展示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BA436D-28FA-4E97-90D4-B776228038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2102" y="1429966"/>
            <a:ext cx="11537004" cy="408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06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3945DA5-9447-470D-BC5F-670C4C9D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27" y="413696"/>
            <a:ext cx="7374981" cy="625637"/>
          </a:xfrm>
        </p:spPr>
        <p:txBody>
          <a:bodyPr/>
          <a:lstStyle/>
          <a:p>
            <a:r>
              <a:rPr lang="zh-CN" altLang="en-US" dirty="0"/>
              <a:t>前端界面展示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E7F22D-9890-4B33-B0F1-5D9C43B204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2374" y="1147864"/>
            <a:ext cx="11439728" cy="537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07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项目总结</a:t>
            </a:r>
            <a:endParaRPr lang="zh-CN" altLang="en-US" b="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61F2F2A-D0BB-4AE4-A0D2-E8069CEF2370}"/>
              </a:ext>
            </a:extLst>
          </p:cNvPr>
          <p:cNvCxnSpPr>
            <a:cxnSpLocks/>
          </p:cNvCxnSpPr>
          <p:nvPr/>
        </p:nvCxnSpPr>
        <p:spPr>
          <a:xfrm>
            <a:off x="762778" y="3053054"/>
            <a:ext cx="74287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形标注 7">
            <a:extLst>
              <a:ext uri="{FF2B5EF4-FFF2-40B4-BE49-F238E27FC236}">
                <a16:creationId xmlns:a16="http://schemas.microsoft.com/office/drawing/2014/main" id="{D1562237-ABE2-4572-A687-CBABBF19B57D}"/>
              </a:ext>
            </a:extLst>
          </p:cNvPr>
          <p:cNvSpPr/>
          <p:nvPr/>
        </p:nvSpPr>
        <p:spPr>
          <a:xfrm flipH="1">
            <a:off x="5347226" y="1471926"/>
            <a:ext cx="1497548" cy="1497548"/>
          </a:xfrm>
          <a:prstGeom prst="wedgeEllipseCallout">
            <a:avLst>
              <a:gd name="adj1" fmla="val 54041"/>
              <a:gd name="adj2" fmla="val 43746"/>
            </a:avLst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05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08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59A9A-30B9-4D22-A066-524683A7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项目存在的问题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F39B22-DF2A-47FD-8024-C95748CD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5D72E5-E665-4BAA-82F3-CCBC120B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/>
          </a:p>
        </p:txBody>
      </p:sp>
      <p:grpSp>
        <p:nvGrpSpPr>
          <p:cNvPr id="5" name="e801a138-3c1c-4633-9266-5a187bf9899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91F5CBD-5E44-45AF-996B-C9DAA272E77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6821" y="1448780"/>
            <a:ext cx="10858358" cy="4259008"/>
            <a:chOff x="666821" y="1448780"/>
            <a:chExt cx="10858358" cy="4259008"/>
          </a:xfrm>
        </p:grpSpPr>
        <p:sp>
          <p:nvSpPr>
            <p:cNvPr id="6" name="íśľíḍè">
              <a:extLst>
                <a:ext uri="{FF2B5EF4-FFF2-40B4-BE49-F238E27FC236}">
                  <a16:creationId xmlns:a16="http://schemas.microsoft.com/office/drawing/2014/main" id="{C8734935-5658-496D-8B30-AFFD37D753A2}"/>
                </a:ext>
              </a:extLst>
            </p:cNvPr>
            <p:cNvSpPr/>
            <p:nvPr/>
          </p:nvSpPr>
          <p:spPr>
            <a:xfrm rot="2700000">
              <a:off x="3522802" y="2383720"/>
              <a:ext cx="2389128" cy="2389128"/>
            </a:xfrm>
            <a:prstGeom prst="teardrop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š1íḑê">
              <a:extLst>
                <a:ext uri="{FF2B5EF4-FFF2-40B4-BE49-F238E27FC236}">
                  <a16:creationId xmlns:a16="http://schemas.microsoft.com/office/drawing/2014/main" id="{A7F799A7-40FE-4AB0-850C-04A4A0A873FA}"/>
                </a:ext>
              </a:extLst>
            </p:cNvPr>
            <p:cNvSpPr/>
            <p:nvPr/>
          </p:nvSpPr>
          <p:spPr>
            <a:xfrm rot="18900000" flipH="1">
              <a:off x="6896415" y="2740227"/>
              <a:ext cx="1676116" cy="1676116"/>
            </a:xfrm>
            <a:prstGeom prst="teardrop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íšļíḍê">
              <a:extLst>
                <a:ext uri="{FF2B5EF4-FFF2-40B4-BE49-F238E27FC236}">
                  <a16:creationId xmlns:a16="http://schemas.microsoft.com/office/drawing/2014/main" id="{233A63E8-9B75-4E45-AED6-B596F85F6997}"/>
                </a:ext>
              </a:extLst>
            </p:cNvPr>
            <p:cNvGrpSpPr/>
            <p:nvPr/>
          </p:nvGrpSpPr>
          <p:grpSpPr>
            <a:xfrm>
              <a:off x="5639950" y="1448780"/>
              <a:ext cx="1676116" cy="4259008"/>
              <a:chOff x="5639022" y="1042201"/>
              <a:chExt cx="1878631" cy="4773598"/>
            </a:xfrm>
          </p:grpSpPr>
          <p:sp>
            <p:nvSpPr>
              <p:cNvPr id="21" name="iṧ1iḑè">
                <a:extLst>
                  <a:ext uri="{FF2B5EF4-FFF2-40B4-BE49-F238E27FC236}">
                    <a16:creationId xmlns:a16="http://schemas.microsoft.com/office/drawing/2014/main" id="{467EFD5B-F6E3-4A0A-885C-B88BB43F3479}"/>
                  </a:ext>
                </a:extLst>
              </p:cNvPr>
              <p:cNvSpPr/>
              <p:nvPr/>
            </p:nvSpPr>
            <p:spPr>
              <a:xfrm rot="13500000" flipH="1">
                <a:off x="5639022" y="1042201"/>
                <a:ext cx="1878631" cy="1878631"/>
              </a:xfrm>
              <a:prstGeom prst="teardrop">
                <a:avLst/>
              </a:pr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ṥḻiḍe">
                <a:extLst>
                  <a:ext uri="{FF2B5EF4-FFF2-40B4-BE49-F238E27FC236}">
                    <a16:creationId xmlns:a16="http://schemas.microsoft.com/office/drawing/2014/main" id="{E742ED54-F11B-4553-9EC0-E297930B49F0}"/>
                  </a:ext>
                </a:extLst>
              </p:cNvPr>
              <p:cNvSpPr/>
              <p:nvPr/>
            </p:nvSpPr>
            <p:spPr>
              <a:xfrm rot="8100000" flipH="1" flipV="1">
                <a:off x="5639022" y="3937168"/>
                <a:ext cx="1878631" cy="1878631"/>
              </a:xfrm>
              <a:prstGeom prst="teardrop">
                <a:avLst/>
              </a:prstGeom>
              <a:solidFill>
                <a:schemeClr val="accent6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9" name="îŝlíḓè">
              <a:extLst>
                <a:ext uri="{FF2B5EF4-FFF2-40B4-BE49-F238E27FC236}">
                  <a16:creationId xmlns:a16="http://schemas.microsoft.com/office/drawing/2014/main" id="{4F93015A-18CE-4305-8A4B-B670B930E0CF}"/>
                </a:ext>
              </a:extLst>
            </p:cNvPr>
            <p:cNvSpPr/>
            <p:nvPr/>
          </p:nvSpPr>
          <p:spPr bwMode="auto">
            <a:xfrm>
              <a:off x="6221739" y="1967626"/>
              <a:ext cx="512534" cy="638423"/>
            </a:xfrm>
            <a:custGeom>
              <a:avLst/>
              <a:gdLst>
                <a:gd name="connsiteX0" fmla="*/ 79065 w 271462"/>
                <a:gd name="connsiteY0" fmla="*/ 301625 h 338138"/>
                <a:gd name="connsiteX1" fmla="*/ 69850 w 271462"/>
                <a:gd name="connsiteY1" fmla="*/ 312632 h 338138"/>
                <a:gd name="connsiteX2" fmla="*/ 79065 w 271462"/>
                <a:gd name="connsiteY2" fmla="*/ 322263 h 338138"/>
                <a:gd name="connsiteX3" fmla="*/ 114610 w 271462"/>
                <a:gd name="connsiteY3" fmla="*/ 322263 h 338138"/>
                <a:gd name="connsiteX4" fmla="*/ 123825 w 271462"/>
                <a:gd name="connsiteY4" fmla="*/ 312632 h 338138"/>
                <a:gd name="connsiteX5" fmla="*/ 114610 w 271462"/>
                <a:gd name="connsiteY5" fmla="*/ 301625 h 338138"/>
                <a:gd name="connsiteX6" fmla="*/ 79065 w 271462"/>
                <a:gd name="connsiteY6" fmla="*/ 301625 h 338138"/>
                <a:gd name="connsiteX7" fmla="*/ 166687 w 271462"/>
                <a:gd name="connsiteY7" fmla="*/ 152400 h 338138"/>
                <a:gd name="connsiteX8" fmla="*/ 166687 w 271462"/>
                <a:gd name="connsiteY8" fmla="*/ 166688 h 338138"/>
                <a:gd name="connsiteX9" fmla="*/ 171450 w 271462"/>
                <a:gd name="connsiteY9" fmla="*/ 166688 h 338138"/>
                <a:gd name="connsiteX10" fmla="*/ 171450 w 271462"/>
                <a:gd name="connsiteY10" fmla="*/ 193676 h 338138"/>
                <a:gd name="connsiteX11" fmla="*/ 166687 w 271462"/>
                <a:gd name="connsiteY11" fmla="*/ 193676 h 338138"/>
                <a:gd name="connsiteX12" fmla="*/ 166687 w 271462"/>
                <a:gd name="connsiteY12" fmla="*/ 207963 h 338138"/>
                <a:gd name="connsiteX13" fmla="*/ 193675 w 271462"/>
                <a:gd name="connsiteY13" fmla="*/ 207963 h 338138"/>
                <a:gd name="connsiteX14" fmla="*/ 193675 w 271462"/>
                <a:gd name="connsiteY14" fmla="*/ 193676 h 338138"/>
                <a:gd name="connsiteX15" fmla="*/ 190500 w 271462"/>
                <a:gd name="connsiteY15" fmla="*/ 193676 h 338138"/>
                <a:gd name="connsiteX16" fmla="*/ 190500 w 271462"/>
                <a:gd name="connsiteY16" fmla="*/ 152400 h 338138"/>
                <a:gd name="connsiteX17" fmla="*/ 179388 w 271462"/>
                <a:gd name="connsiteY17" fmla="*/ 125413 h 338138"/>
                <a:gd name="connsiteX18" fmla="*/ 168275 w 271462"/>
                <a:gd name="connsiteY18" fmla="*/ 135732 h 338138"/>
                <a:gd name="connsiteX19" fmla="*/ 179388 w 271462"/>
                <a:gd name="connsiteY19" fmla="*/ 146051 h 338138"/>
                <a:gd name="connsiteX20" fmla="*/ 190501 w 271462"/>
                <a:gd name="connsiteY20" fmla="*/ 135732 h 338138"/>
                <a:gd name="connsiteX21" fmla="*/ 179388 w 271462"/>
                <a:gd name="connsiteY21" fmla="*/ 125413 h 338138"/>
                <a:gd name="connsiteX22" fmla="*/ 180975 w 271462"/>
                <a:gd name="connsiteY22" fmla="*/ 88900 h 338138"/>
                <a:gd name="connsiteX23" fmla="*/ 271462 w 271462"/>
                <a:gd name="connsiteY23" fmla="*/ 169069 h 338138"/>
                <a:gd name="connsiteX24" fmla="*/ 180975 w 271462"/>
                <a:gd name="connsiteY24" fmla="*/ 249238 h 338138"/>
                <a:gd name="connsiteX25" fmla="*/ 131141 w 271462"/>
                <a:gd name="connsiteY25" fmla="*/ 236096 h 338138"/>
                <a:gd name="connsiteX26" fmla="*/ 97044 w 271462"/>
                <a:gd name="connsiteY26" fmla="*/ 242667 h 338138"/>
                <a:gd name="connsiteX27" fmla="*/ 95732 w 271462"/>
                <a:gd name="connsiteY27" fmla="*/ 237410 h 338138"/>
                <a:gd name="connsiteX28" fmla="*/ 110158 w 271462"/>
                <a:gd name="connsiteY28" fmla="*/ 219011 h 338138"/>
                <a:gd name="connsiteX29" fmla="*/ 90487 w 271462"/>
                <a:gd name="connsiteY29" fmla="*/ 169069 h 338138"/>
                <a:gd name="connsiteX30" fmla="*/ 180975 w 271462"/>
                <a:gd name="connsiteY30" fmla="*/ 88900 h 338138"/>
                <a:gd name="connsiteX31" fmla="*/ 37042 w 271462"/>
                <a:gd name="connsiteY31" fmla="*/ 0 h 338138"/>
                <a:gd name="connsiteX32" fmla="*/ 162719 w 271462"/>
                <a:gd name="connsiteY32" fmla="*/ 0 h 338138"/>
                <a:gd name="connsiteX33" fmla="*/ 198438 w 271462"/>
                <a:gd name="connsiteY33" fmla="*/ 38304 h 338138"/>
                <a:gd name="connsiteX34" fmla="*/ 198438 w 271462"/>
                <a:gd name="connsiteY34" fmla="*/ 67363 h 338138"/>
                <a:gd name="connsiteX35" fmla="*/ 181240 w 271462"/>
                <a:gd name="connsiteY35" fmla="*/ 66042 h 338138"/>
                <a:gd name="connsiteX36" fmla="*/ 165365 w 271462"/>
                <a:gd name="connsiteY36" fmla="*/ 67363 h 338138"/>
                <a:gd name="connsiteX37" fmla="*/ 165365 w 271462"/>
                <a:gd name="connsiteY37" fmla="*/ 51513 h 338138"/>
                <a:gd name="connsiteX38" fmla="*/ 34396 w 271462"/>
                <a:gd name="connsiteY38" fmla="*/ 51513 h 338138"/>
                <a:gd name="connsiteX39" fmla="*/ 33073 w 271462"/>
                <a:gd name="connsiteY39" fmla="*/ 51513 h 338138"/>
                <a:gd name="connsiteX40" fmla="*/ 33073 w 271462"/>
                <a:gd name="connsiteY40" fmla="*/ 286625 h 338138"/>
                <a:gd name="connsiteX41" fmla="*/ 34396 w 271462"/>
                <a:gd name="connsiteY41" fmla="*/ 286625 h 338138"/>
                <a:gd name="connsiteX42" fmla="*/ 165365 w 271462"/>
                <a:gd name="connsiteY42" fmla="*/ 286625 h 338138"/>
                <a:gd name="connsiteX43" fmla="*/ 165365 w 271462"/>
                <a:gd name="connsiteY43" fmla="*/ 270775 h 338138"/>
                <a:gd name="connsiteX44" fmla="*/ 181240 w 271462"/>
                <a:gd name="connsiteY44" fmla="*/ 272096 h 338138"/>
                <a:gd name="connsiteX45" fmla="*/ 198438 w 271462"/>
                <a:gd name="connsiteY45" fmla="*/ 270775 h 338138"/>
                <a:gd name="connsiteX46" fmla="*/ 198438 w 271462"/>
                <a:gd name="connsiteY46" fmla="*/ 299834 h 338138"/>
                <a:gd name="connsiteX47" fmla="*/ 162719 w 271462"/>
                <a:gd name="connsiteY47" fmla="*/ 338138 h 338138"/>
                <a:gd name="connsiteX48" fmla="*/ 37042 w 271462"/>
                <a:gd name="connsiteY48" fmla="*/ 338138 h 338138"/>
                <a:gd name="connsiteX49" fmla="*/ 0 w 271462"/>
                <a:gd name="connsiteY49" fmla="*/ 299834 h 338138"/>
                <a:gd name="connsiteX50" fmla="*/ 0 w 271462"/>
                <a:gd name="connsiteY50" fmla="*/ 38304 h 338138"/>
                <a:gd name="connsiteX51" fmla="*/ 37042 w 271462"/>
                <a:gd name="connsiteY5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71462" h="338138">
                  <a:moveTo>
                    <a:pt x="79065" y="301625"/>
                  </a:moveTo>
                  <a:cubicBezTo>
                    <a:pt x="73799" y="301625"/>
                    <a:pt x="69850" y="305753"/>
                    <a:pt x="69850" y="312632"/>
                  </a:cubicBezTo>
                  <a:cubicBezTo>
                    <a:pt x="69850" y="318136"/>
                    <a:pt x="73799" y="322263"/>
                    <a:pt x="79065" y="322263"/>
                  </a:cubicBezTo>
                  <a:cubicBezTo>
                    <a:pt x="79065" y="322263"/>
                    <a:pt x="79065" y="322263"/>
                    <a:pt x="114610" y="322263"/>
                  </a:cubicBezTo>
                  <a:cubicBezTo>
                    <a:pt x="119875" y="322263"/>
                    <a:pt x="123825" y="318136"/>
                    <a:pt x="123825" y="312632"/>
                  </a:cubicBezTo>
                  <a:cubicBezTo>
                    <a:pt x="123825" y="305753"/>
                    <a:pt x="119875" y="301625"/>
                    <a:pt x="114610" y="301625"/>
                  </a:cubicBezTo>
                  <a:cubicBezTo>
                    <a:pt x="114610" y="301625"/>
                    <a:pt x="114610" y="301625"/>
                    <a:pt x="79065" y="301625"/>
                  </a:cubicBezTo>
                  <a:close/>
                  <a:moveTo>
                    <a:pt x="166687" y="152400"/>
                  </a:moveTo>
                  <a:lnTo>
                    <a:pt x="166687" y="166688"/>
                  </a:lnTo>
                  <a:lnTo>
                    <a:pt x="171450" y="166688"/>
                  </a:lnTo>
                  <a:lnTo>
                    <a:pt x="171450" y="193676"/>
                  </a:lnTo>
                  <a:lnTo>
                    <a:pt x="166687" y="193676"/>
                  </a:lnTo>
                  <a:lnTo>
                    <a:pt x="166687" y="207963"/>
                  </a:lnTo>
                  <a:lnTo>
                    <a:pt x="193675" y="207963"/>
                  </a:lnTo>
                  <a:lnTo>
                    <a:pt x="193675" y="193676"/>
                  </a:lnTo>
                  <a:lnTo>
                    <a:pt x="190500" y="193676"/>
                  </a:lnTo>
                  <a:lnTo>
                    <a:pt x="190500" y="152400"/>
                  </a:lnTo>
                  <a:close/>
                  <a:moveTo>
                    <a:pt x="179388" y="125413"/>
                  </a:moveTo>
                  <a:cubicBezTo>
                    <a:pt x="173250" y="125413"/>
                    <a:pt x="168275" y="130033"/>
                    <a:pt x="168275" y="135732"/>
                  </a:cubicBezTo>
                  <a:cubicBezTo>
                    <a:pt x="168275" y="141431"/>
                    <a:pt x="173250" y="146051"/>
                    <a:pt x="179388" y="146051"/>
                  </a:cubicBezTo>
                  <a:cubicBezTo>
                    <a:pt x="185526" y="146051"/>
                    <a:pt x="190501" y="141431"/>
                    <a:pt x="190501" y="135732"/>
                  </a:cubicBezTo>
                  <a:cubicBezTo>
                    <a:pt x="190501" y="130033"/>
                    <a:pt x="185526" y="125413"/>
                    <a:pt x="179388" y="125413"/>
                  </a:cubicBezTo>
                  <a:close/>
                  <a:moveTo>
                    <a:pt x="180975" y="88900"/>
                  </a:moveTo>
                  <a:cubicBezTo>
                    <a:pt x="230808" y="88900"/>
                    <a:pt x="271462" y="124384"/>
                    <a:pt x="271462" y="169069"/>
                  </a:cubicBezTo>
                  <a:cubicBezTo>
                    <a:pt x="271462" y="212439"/>
                    <a:pt x="230808" y="249238"/>
                    <a:pt x="180975" y="249238"/>
                  </a:cubicBezTo>
                  <a:cubicBezTo>
                    <a:pt x="162614" y="249238"/>
                    <a:pt x="145566" y="243981"/>
                    <a:pt x="131141" y="236096"/>
                  </a:cubicBezTo>
                  <a:cubicBezTo>
                    <a:pt x="119338" y="243981"/>
                    <a:pt x="104912" y="242667"/>
                    <a:pt x="97044" y="242667"/>
                  </a:cubicBezTo>
                  <a:cubicBezTo>
                    <a:pt x="94421" y="241353"/>
                    <a:pt x="94421" y="238724"/>
                    <a:pt x="95732" y="237410"/>
                  </a:cubicBezTo>
                  <a:cubicBezTo>
                    <a:pt x="103601" y="232153"/>
                    <a:pt x="107535" y="225582"/>
                    <a:pt x="110158" y="219011"/>
                  </a:cubicBezTo>
                  <a:cubicBezTo>
                    <a:pt x="97044" y="205868"/>
                    <a:pt x="90487" y="187469"/>
                    <a:pt x="90487" y="169069"/>
                  </a:cubicBezTo>
                  <a:cubicBezTo>
                    <a:pt x="90487" y="124384"/>
                    <a:pt x="131141" y="88900"/>
                    <a:pt x="180975" y="88900"/>
                  </a:cubicBezTo>
                  <a:close/>
                  <a:moveTo>
                    <a:pt x="37042" y="0"/>
                  </a:moveTo>
                  <a:cubicBezTo>
                    <a:pt x="37042" y="0"/>
                    <a:pt x="37042" y="0"/>
                    <a:pt x="162719" y="0"/>
                  </a:cubicBezTo>
                  <a:cubicBezTo>
                    <a:pt x="182563" y="0"/>
                    <a:pt x="198438" y="17171"/>
                    <a:pt x="198438" y="38304"/>
                  </a:cubicBezTo>
                  <a:cubicBezTo>
                    <a:pt x="198438" y="38304"/>
                    <a:pt x="198438" y="38304"/>
                    <a:pt x="198438" y="67363"/>
                  </a:cubicBezTo>
                  <a:cubicBezTo>
                    <a:pt x="193147" y="67363"/>
                    <a:pt x="186532" y="66042"/>
                    <a:pt x="181240" y="66042"/>
                  </a:cubicBezTo>
                  <a:cubicBezTo>
                    <a:pt x="175949" y="66042"/>
                    <a:pt x="170657" y="67363"/>
                    <a:pt x="165365" y="67363"/>
                  </a:cubicBezTo>
                  <a:cubicBezTo>
                    <a:pt x="165365" y="67363"/>
                    <a:pt x="165365" y="67363"/>
                    <a:pt x="165365" y="51513"/>
                  </a:cubicBezTo>
                  <a:cubicBezTo>
                    <a:pt x="165365" y="51513"/>
                    <a:pt x="165365" y="51513"/>
                    <a:pt x="34396" y="51513"/>
                  </a:cubicBezTo>
                  <a:cubicBezTo>
                    <a:pt x="34396" y="51513"/>
                    <a:pt x="33073" y="51513"/>
                    <a:pt x="33073" y="51513"/>
                  </a:cubicBezTo>
                  <a:cubicBezTo>
                    <a:pt x="33073" y="51513"/>
                    <a:pt x="33073" y="51513"/>
                    <a:pt x="33073" y="286625"/>
                  </a:cubicBezTo>
                  <a:cubicBezTo>
                    <a:pt x="33073" y="286625"/>
                    <a:pt x="34396" y="286625"/>
                    <a:pt x="34396" y="286625"/>
                  </a:cubicBezTo>
                  <a:cubicBezTo>
                    <a:pt x="34396" y="286625"/>
                    <a:pt x="34396" y="286625"/>
                    <a:pt x="165365" y="286625"/>
                  </a:cubicBezTo>
                  <a:cubicBezTo>
                    <a:pt x="165365" y="286625"/>
                    <a:pt x="165365" y="286625"/>
                    <a:pt x="165365" y="270775"/>
                  </a:cubicBezTo>
                  <a:cubicBezTo>
                    <a:pt x="170657" y="270775"/>
                    <a:pt x="175949" y="272096"/>
                    <a:pt x="181240" y="272096"/>
                  </a:cubicBezTo>
                  <a:cubicBezTo>
                    <a:pt x="186532" y="272096"/>
                    <a:pt x="193147" y="270775"/>
                    <a:pt x="198438" y="270775"/>
                  </a:cubicBezTo>
                  <a:cubicBezTo>
                    <a:pt x="198438" y="270775"/>
                    <a:pt x="198438" y="270775"/>
                    <a:pt x="198438" y="299834"/>
                  </a:cubicBezTo>
                  <a:cubicBezTo>
                    <a:pt x="198438" y="320967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7042" y="338138"/>
                  </a:cubicBezTo>
                  <a:cubicBezTo>
                    <a:pt x="17198" y="338138"/>
                    <a:pt x="0" y="320967"/>
                    <a:pt x="0" y="299834"/>
                  </a:cubicBezTo>
                  <a:cubicBezTo>
                    <a:pt x="0" y="299834"/>
                    <a:pt x="0" y="299834"/>
                    <a:pt x="0" y="38304"/>
                  </a:cubicBezTo>
                  <a:cubicBezTo>
                    <a:pt x="0" y="17171"/>
                    <a:pt x="17198" y="0"/>
                    <a:pt x="370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śľîḓé">
              <a:extLst>
                <a:ext uri="{FF2B5EF4-FFF2-40B4-BE49-F238E27FC236}">
                  <a16:creationId xmlns:a16="http://schemas.microsoft.com/office/drawing/2014/main" id="{B652FB66-5DBB-409F-ACE0-853B1F97E400}"/>
                </a:ext>
              </a:extLst>
            </p:cNvPr>
            <p:cNvSpPr/>
            <p:nvPr/>
          </p:nvSpPr>
          <p:spPr bwMode="auto">
            <a:xfrm>
              <a:off x="4263661" y="3086492"/>
              <a:ext cx="789635" cy="983584"/>
            </a:xfrm>
            <a:custGeom>
              <a:avLst/>
              <a:gdLst>
                <a:gd name="connsiteX0" fmla="*/ 79065 w 271462"/>
                <a:gd name="connsiteY0" fmla="*/ 301625 h 338138"/>
                <a:gd name="connsiteX1" fmla="*/ 69850 w 271462"/>
                <a:gd name="connsiteY1" fmla="*/ 312632 h 338138"/>
                <a:gd name="connsiteX2" fmla="*/ 79065 w 271462"/>
                <a:gd name="connsiteY2" fmla="*/ 322263 h 338138"/>
                <a:gd name="connsiteX3" fmla="*/ 114610 w 271462"/>
                <a:gd name="connsiteY3" fmla="*/ 322263 h 338138"/>
                <a:gd name="connsiteX4" fmla="*/ 123825 w 271462"/>
                <a:gd name="connsiteY4" fmla="*/ 312632 h 338138"/>
                <a:gd name="connsiteX5" fmla="*/ 114610 w 271462"/>
                <a:gd name="connsiteY5" fmla="*/ 301625 h 338138"/>
                <a:gd name="connsiteX6" fmla="*/ 79065 w 271462"/>
                <a:gd name="connsiteY6" fmla="*/ 301625 h 338138"/>
                <a:gd name="connsiteX7" fmla="*/ 166687 w 271462"/>
                <a:gd name="connsiteY7" fmla="*/ 152400 h 338138"/>
                <a:gd name="connsiteX8" fmla="*/ 166687 w 271462"/>
                <a:gd name="connsiteY8" fmla="*/ 166688 h 338138"/>
                <a:gd name="connsiteX9" fmla="*/ 171450 w 271462"/>
                <a:gd name="connsiteY9" fmla="*/ 166688 h 338138"/>
                <a:gd name="connsiteX10" fmla="*/ 171450 w 271462"/>
                <a:gd name="connsiteY10" fmla="*/ 193676 h 338138"/>
                <a:gd name="connsiteX11" fmla="*/ 166687 w 271462"/>
                <a:gd name="connsiteY11" fmla="*/ 193676 h 338138"/>
                <a:gd name="connsiteX12" fmla="*/ 166687 w 271462"/>
                <a:gd name="connsiteY12" fmla="*/ 207963 h 338138"/>
                <a:gd name="connsiteX13" fmla="*/ 193675 w 271462"/>
                <a:gd name="connsiteY13" fmla="*/ 207963 h 338138"/>
                <a:gd name="connsiteX14" fmla="*/ 193675 w 271462"/>
                <a:gd name="connsiteY14" fmla="*/ 193676 h 338138"/>
                <a:gd name="connsiteX15" fmla="*/ 190500 w 271462"/>
                <a:gd name="connsiteY15" fmla="*/ 193676 h 338138"/>
                <a:gd name="connsiteX16" fmla="*/ 190500 w 271462"/>
                <a:gd name="connsiteY16" fmla="*/ 152400 h 338138"/>
                <a:gd name="connsiteX17" fmla="*/ 179388 w 271462"/>
                <a:gd name="connsiteY17" fmla="*/ 125413 h 338138"/>
                <a:gd name="connsiteX18" fmla="*/ 168275 w 271462"/>
                <a:gd name="connsiteY18" fmla="*/ 135732 h 338138"/>
                <a:gd name="connsiteX19" fmla="*/ 179388 w 271462"/>
                <a:gd name="connsiteY19" fmla="*/ 146051 h 338138"/>
                <a:gd name="connsiteX20" fmla="*/ 190501 w 271462"/>
                <a:gd name="connsiteY20" fmla="*/ 135732 h 338138"/>
                <a:gd name="connsiteX21" fmla="*/ 179388 w 271462"/>
                <a:gd name="connsiteY21" fmla="*/ 125413 h 338138"/>
                <a:gd name="connsiteX22" fmla="*/ 180975 w 271462"/>
                <a:gd name="connsiteY22" fmla="*/ 88900 h 338138"/>
                <a:gd name="connsiteX23" fmla="*/ 271462 w 271462"/>
                <a:gd name="connsiteY23" fmla="*/ 169069 h 338138"/>
                <a:gd name="connsiteX24" fmla="*/ 180975 w 271462"/>
                <a:gd name="connsiteY24" fmla="*/ 249238 h 338138"/>
                <a:gd name="connsiteX25" fmla="*/ 131141 w 271462"/>
                <a:gd name="connsiteY25" fmla="*/ 236096 h 338138"/>
                <a:gd name="connsiteX26" fmla="*/ 97044 w 271462"/>
                <a:gd name="connsiteY26" fmla="*/ 242667 h 338138"/>
                <a:gd name="connsiteX27" fmla="*/ 95732 w 271462"/>
                <a:gd name="connsiteY27" fmla="*/ 237410 h 338138"/>
                <a:gd name="connsiteX28" fmla="*/ 110158 w 271462"/>
                <a:gd name="connsiteY28" fmla="*/ 219011 h 338138"/>
                <a:gd name="connsiteX29" fmla="*/ 90487 w 271462"/>
                <a:gd name="connsiteY29" fmla="*/ 169069 h 338138"/>
                <a:gd name="connsiteX30" fmla="*/ 180975 w 271462"/>
                <a:gd name="connsiteY30" fmla="*/ 88900 h 338138"/>
                <a:gd name="connsiteX31" fmla="*/ 37042 w 271462"/>
                <a:gd name="connsiteY31" fmla="*/ 0 h 338138"/>
                <a:gd name="connsiteX32" fmla="*/ 162719 w 271462"/>
                <a:gd name="connsiteY32" fmla="*/ 0 h 338138"/>
                <a:gd name="connsiteX33" fmla="*/ 198438 w 271462"/>
                <a:gd name="connsiteY33" fmla="*/ 38304 h 338138"/>
                <a:gd name="connsiteX34" fmla="*/ 198438 w 271462"/>
                <a:gd name="connsiteY34" fmla="*/ 67363 h 338138"/>
                <a:gd name="connsiteX35" fmla="*/ 181240 w 271462"/>
                <a:gd name="connsiteY35" fmla="*/ 66042 h 338138"/>
                <a:gd name="connsiteX36" fmla="*/ 165365 w 271462"/>
                <a:gd name="connsiteY36" fmla="*/ 67363 h 338138"/>
                <a:gd name="connsiteX37" fmla="*/ 165365 w 271462"/>
                <a:gd name="connsiteY37" fmla="*/ 51513 h 338138"/>
                <a:gd name="connsiteX38" fmla="*/ 34396 w 271462"/>
                <a:gd name="connsiteY38" fmla="*/ 51513 h 338138"/>
                <a:gd name="connsiteX39" fmla="*/ 33073 w 271462"/>
                <a:gd name="connsiteY39" fmla="*/ 51513 h 338138"/>
                <a:gd name="connsiteX40" fmla="*/ 33073 w 271462"/>
                <a:gd name="connsiteY40" fmla="*/ 286625 h 338138"/>
                <a:gd name="connsiteX41" fmla="*/ 34396 w 271462"/>
                <a:gd name="connsiteY41" fmla="*/ 286625 h 338138"/>
                <a:gd name="connsiteX42" fmla="*/ 165365 w 271462"/>
                <a:gd name="connsiteY42" fmla="*/ 286625 h 338138"/>
                <a:gd name="connsiteX43" fmla="*/ 165365 w 271462"/>
                <a:gd name="connsiteY43" fmla="*/ 270775 h 338138"/>
                <a:gd name="connsiteX44" fmla="*/ 181240 w 271462"/>
                <a:gd name="connsiteY44" fmla="*/ 272096 h 338138"/>
                <a:gd name="connsiteX45" fmla="*/ 198438 w 271462"/>
                <a:gd name="connsiteY45" fmla="*/ 270775 h 338138"/>
                <a:gd name="connsiteX46" fmla="*/ 198438 w 271462"/>
                <a:gd name="connsiteY46" fmla="*/ 299834 h 338138"/>
                <a:gd name="connsiteX47" fmla="*/ 162719 w 271462"/>
                <a:gd name="connsiteY47" fmla="*/ 338138 h 338138"/>
                <a:gd name="connsiteX48" fmla="*/ 37042 w 271462"/>
                <a:gd name="connsiteY48" fmla="*/ 338138 h 338138"/>
                <a:gd name="connsiteX49" fmla="*/ 0 w 271462"/>
                <a:gd name="connsiteY49" fmla="*/ 299834 h 338138"/>
                <a:gd name="connsiteX50" fmla="*/ 0 w 271462"/>
                <a:gd name="connsiteY50" fmla="*/ 38304 h 338138"/>
                <a:gd name="connsiteX51" fmla="*/ 37042 w 271462"/>
                <a:gd name="connsiteY5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71462" h="338138">
                  <a:moveTo>
                    <a:pt x="79065" y="301625"/>
                  </a:moveTo>
                  <a:cubicBezTo>
                    <a:pt x="73799" y="301625"/>
                    <a:pt x="69850" y="305753"/>
                    <a:pt x="69850" y="312632"/>
                  </a:cubicBezTo>
                  <a:cubicBezTo>
                    <a:pt x="69850" y="318136"/>
                    <a:pt x="73799" y="322263"/>
                    <a:pt x="79065" y="322263"/>
                  </a:cubicBezTo>
                  <a:cubicBezTo>
                    <a:pt x="79065" y="322263"/>
                    <a:pt x="79065" y="322263"/>
                    <a:pt x="114610" y="322263"/>
                  </a:cubicBezTo>
                  <a:cubicBezTo>
                    <a:pt x="119875" y="322263"/>
                    <a:pt x="123825" y="318136"/>
                    <a:pt x="123825" y="312632"/>
                  </a:cubicBezTo>
                  <a:cubicBezTo>
                    <a:pt x="123825" y="305753"/>
                    <a:pt x="119875" y="301625"/>
                    <a:pt x="114610" y="301625"/>
                  </a:cubicBezTo>
                  <a:cubicBezTo>
                    <a:pt x="114610" y="301625"/>
                    <a:pt x="114610" y="301625"/>
                    <a:pt x="79065" y="301625"/>
                  </a:cubicBezTo>
                  <a:close/>
                  <a:moveTo>
                    <a:pt x="166687" y="152400"/>
                  </a:moveTo>
                  <a:lnTo>
                    <a:pt x="166687" y="166688"/>
                  </a:lnTo>
                  <a:lnTo>
                    <a:pt x="171450" y="166688"/>
                  </a:lnTo>
                  <a:lnTo>
                    <a:pt x="171450" y="193676"/>
                  </a:lnTo>
                  <a:lnTo>
                    <a:pt x="166687" y="193676"/>
                  </a:lnTo>
                  <a:lnTo>
                    <a:pt x="166687" y="207963"/>
                  </a:lnTo>
                  <a:lnTo>
                    <a:pt x="193675" y="207963"/>
                  </a:lnTo>
                  <a:lnTo>
                    <a:pt x="193675" y="193676"/>
                  </a:lnTo>
                  <a:lnTo>
                    <a:pt x="190500" y="193676"/>
                  </a:lnTo>
                  <a:lnTo>
                    <a:pt x="190500" y="152400"/>
                  </a:lnTo>
                  <a:close/>
                  <a:moveTo>
                    <a:pt x="179388" y="125413"/>
                  </a:moveTo>
                  <a:cubicBezTo>
                    <a:pt x="173250" y="125413"/>
                    <a:pt x="168275" y="130033"/>
                    <a:pt x="168275" y="135732"/>
                  </a:cubicBezTo>
                  <a:cubicBezTo>
                    <a:pt x="168275" y="141431"/>
                    <a:pt x="173250" y="146051"/>
                    <a:pt x="179388" y="146051"/>
                  </a:cubicBezTo>
                  <a:cubicBezTo>
                    <a:pt x="185526" y="146051"/>
                    <a:pt x="190501" y="141431"/>
                    <a:pt x="190501" y="135732"/>
                  </a:cubicBezTo>
                  <a:cubicBezTo>
                    <a:pt x="190501" y="130033"/>
                    <a:pt x="185526" y="125413"/>
                    <a:pt x="179388" y="125413"/>
                  </a:cubicBezTo>
                  <a:close/>
                  <a:moveTo>
                    <a:pt x="180975" y="88900"/>
                  </a:moveTo>
                  <a:cubicBezTo>
                    <a:pt x="230808" y="88900"/>
                    <a:pt x="271462" y="124384"/>
                    <a:pt x="271462" y="169069"/>
                  </a:cubicBezTo>
                  <a:cubicBezTo>
                    <a:pt x="271462" y="212439"/>
                    <a:pt x="230808" y="249238"/>
                    <a:pt x="180975" y="249238"/>
                  </a:cubicBezTo>
                  <a:cubicBezTo>
                    <a:pt x="162614" y="249238"/>
                    <a:pt x="145566" y="243981"/>
                    <a:pt x="131141" y="236096"/>
                  </a:cubicBezTo>
                  <a:cubicBezTo>
                    <a:pt x="119338" y="243981"/>
                    <a:pt x="104912" y="242667"/>
                    <a:pt x="97044" y="242667"/>
                  </a:cubicBezTo>
                  <a:cubicBezTo>
                    <a:pt x="94421" y="241353"/>
                    <a:pt x="94421" y="238724"/>
                    <a:pt x="95732" y="237410"/>
                  </a:cubicBezTo>
                  <a:cubicBezTo>
                    <a:pt x="103601" y="232153"/>
                    <a:pt x="107535" y="225582"/>
                    <a:pt x="110158" y="219011"/>
                  </a:cubicBezTo>
                  <a:cubicBezTo>
                    <a:pt x="97044" y="205868"/>
                    <a:pt x="90487" y="187469"/>
                    <a:pt x="90487" y="169069"/>
                  </a:cubicBezTo>
                  <a:cubicBezTo>
                    <a:pt x="90487" y="124384"/>
                    <a:pt x="131141" y="88900"/>
                    <a:pt x="180975" y="88900"/>
                  </a:cubicBezTo>
                  <a:close/>
                  <a:moveTo>
                    <a:pt x="37042" y="0"/>
                  </a:moveTo>
                  <a:cubicBezTo>
                    <a:pt x="37042" y="0"/>
                    <a:pt x="37042" y="0"/>
                    <a:pt x="162719" y="0"/>
                  </a:cubicBezTo>
                  <a:cubicBezTo>
                    <a:pt x="182563" y="0"/>
                    <a:pt x="198438" y="17171"/>
                    <a:pt x="198438" y="38304"/>
                  </a:cubicBezTo>
                  <a:cubicBezTo>
                    <a:pt x="198438" y="38304"/>
                    <a:pt x="198438" y="38304"/>
                    <a:pt x="198438" y="67363"/>
                  </a:cubicBezTo>
                  <a:cubicBezTo>
                    <a:pt x="193147" y="67363"/>
                    <a:pt x="186532" y="66042"/>
                    <a:pt x="181240" y="66042"/>
                  </a:cubicBezTo>
                  <a:cubicBezTo>
                    <a:pt x="175949" y="66042"/>
                    <a:pt x="170657" y="67363"/>
                    <a:pt x="165365" y="67363"/>
                  </a:cubicBezTo>
                  <a:cubicBezTo>
                    <a:pt x="165365" y="67363"/>
                    <a:pt x="165365" y="67363"/>
                    <a:pt x="165365" y="51513"/>
                  </a:cubicBezTo>
                  <a:cubicBezTo>
                    <a:pt x="165365" y="51513"/>
                    <a:pt x="165365" y="51513"/>
                    <a:pt x="34396" y="51513"/>
                  </a:cubicBezTo>
                  <a:cubicBezTo>
                    <a:pt x="34396" y="51513"/>
                    <a:pt x="33073" y="51513"/>
                    <a:pt x="33073" y="51513"/>
                  </a:cubicBezTo>
                  <a:cubicBezTo>
                    <a:pt x="33073" y="51513"/>
                    <a:pt x="33073" y="51513"/>
                    <a:pt x="33073" y="286625"/>
                  </a:cubicBezTo>
                  <a:cubicBezTo>
                    <a:pt x="33073" y="286625"/>
                    <a:pt x="34396" y="286625"/>
                    <a:pt x="34396" y="286625"/>
                  </a:cubicBezTo>
                  <a:cubicBezTo>
                    <a:pt x="34396" y="286625"/>
                    <a:pt x="34396" y="286625"/>
                    <a:pt x="165365" y="286625"/>
                  </a:cubicBezTo>
                  <a:cubicBezTo>
                    <a:pt x="165365" y="286625"/>
                    <a:pt x="165365" y="286625"/>
                    <a:pt x="165365" y="270775"/>
                  </a:cubicBezTo>
                  <a:cubicBezTo>
                    <a:pt x="170657" y="270775"/>
                    <a:pt x="175949" y="272096"/>
                    <a:pt x="181240" y="272096"/>
                  </a:cubicBezTo>
                  <a:cubicBezTo>
                    <a:pt x="186532" y="272096"/>
                    <a:pt x="193147" y="270775"/>
                    <a:pt x="198438" y="270775"/>
                  </a:cubicBezTo>
                  <a:cubicBezTo>
                    <a:pt x="198438" y="270775"/>
                    <a:pt x="198438" y="270775"/>
                    <a:pt x="198438" y="299834"/>
                  </a:cubicBezTo>
                  <a:cubicBezTo>
                    <a:pt x="198438" y="320967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7042" y="338138"/>
                  </a:cubicBezTo>
                  <a:cubicBezTo>
                    <a:pt x="17198" y="338138"/>
                    <a:pt x="0" y="320967"/>
                    <a:pt x="0" y="299834"/>
                  </a:cubicBezTo>
                  <a:cubicBezTo>
                    <a:pt x="0" y="299834"/>
                    <a:pt x="0" y="299834"/>
                    <a:pt x="0" y="38304"/>
                  </a:cubicBezTo>
                  <a:cubicBezTo>
                    <a:pt x="0" y="17171"/>
                    <a:pt x="17198" y="0"/>
                    <a:pt x="370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ṡľïḓé">
              <a:extLst>
                <a:ext uri="{FF2B5EF4-FFF2-40B4-BE49-F238E27FC236}">
                  <a16:creationId xmlns:a16="http://schemas.microsoft.com/office/drawing/2014/main" id="{12005258-0AA6-4373-9B93-BF6EC71B9296}"/>
                </a:ext>
              </a:extLst>
            </p:cNvPr>
            <p:cNvSpPr/>
            <p:nvPr/>
          </p:nvSpPr>
          <p:spPr bwMode="auto">
            <a:xfrm>
              <a:off x="6202179" y="4488771"/>
              <a:ext cx="551656" cy="687153"/>
            </a:xfrm>
            <a:custGeom>
              <a:avLst/>
              <a:gdLst>
                <a:gd name="connsiteX0" fmla="*/ 79065 w 271462"/>
                <a:gd name="connsiteY0" fmla="*/ 301625 h 338138"/>
                <a:gd name="connsiteX1" fmla="*/ 69850 w 271462"/>
                <a:gd name="connsiteY1" fmla="*/ 312632 h 338138"/>
                <a:gd name="connsiteX2" fmla="*/ 79065 w 271462"/>
                <a:gd name="connsiteY2" fmla="*/ 322263 h 338138"/>
                <a:gd name="connsiteX3" fmla="*/ 114610 w 271462"/>
                <a:gd name="connsiteY3" fmla="*/ 322263 h 338138"/>
                <a:gd name="connsiteX4" fmla="*/ 123825 w 271462"/>
                <a:gd name="connsiteY4" fmla="*/ 312632 h 338138"/>
                <a:gd name="connsiteX5" fmla="*/ 114610 w 271462"/>
                <a:gd name="connsiteY5" fmla="*/ 301625 h 338138"/>
                <a:gd name="connsiteX6" fmla="*/ 79065 w 271462"/>
                <a:gd name="connsiteY6" fmla="*/ 301625 h 338138"/>
                <a:gd name="connsiteX7" fmla="*/ 166687 w 271462"/>
                <a:gd name="connsiteY7" fmla="*/ 152400 h 338138"/>
                <a:gd name="connsiteX8" fmla="*/ 166687 w 271462"/>
                <a:gd name="connsiteY8" fmla="*/ 166688 h 338138"/>
                <a:gd name="connsiteX9" fmla="*/ 171450 w 271462"/>
                <a:gd name="connsiteY9" fmla="*/ 166688 h 338138"/>
                <a:gd name="connsiteX10" fmla="*/ 171450 w 271462"/>
                <a:gd name="connsiteY10" fmla="*/ 193676 h 338138"/>
                <a:gd name="connsiteX11" fmla="*/ 166687 w 271462"/>
                <a:gd name="connsiteY11" fmla="*/ 193676 h 338138"/>
                <a:gd name="connsiteX12" fmla="*/ 166687 w 271462"/>
                <a:gd name="connsiteY12" fmla="*/ 207963 h 338138"/>
                <a:gd name="connsiteX13" fmla="*/ 193675 w 271462"/>
                <a:gd name="connsiteY13" fmla="*/ 207963 h 338138"/>
                <a:gd name="connsiteX14" fmla="*/ 193675 w 271462"/>
                <a:gd name="connsiteY14" fmla="*/ 193676 h 338138"/>
                <a:gd name="connsiteX15" fmla="*/ 190500 w 271462"/>
                <a:gd name="connsiteY15" fmla="*/ 193676 h 338138"/>
                <a:gd name="connsiteX16" fmla="*/ 190500 w 271462"/>
                <a:gd name="connsiteY16" fmla="*/ 152400 h 338138"/>
                <a:gd name="connsiteX17" fmla="*/ 179388 w 271462"/>
                <a:gd name="connsiteY17" fmla="*/ 125413 h 338138"/>
                <a:gd name="connsiteX18" fmla="*/ 168275 w 271462"/>
                <a:gd name="connsiteY18" fmla="*/ 135732 h 338138"/>
                <a:gd name="connsiteX19" fmla="*/ 179388 w 271462"/>
                <a:gd name="connsiteY19" fmla="*/ 146051 h 338138"/>
                <a:gd name="connsiteX20" fmla="*/ 190501 w 271462"/>
                <a:gd name="connsiteY20" fmla="*/ 135732 h 338138"/>
                <a:gd name="connsiteX21" fmla="*/ 179388 w 271462"/>
                <a:gd name="connsiteY21" fmla="*/ 125413 h 338138"/>
                <a:gd name="connsiteX22" fmla="*/ 180975 w 271462"/>
                <a:gd name="connsiteY22" fmla="*/ 88900 h 338138"/>
                <a:gd name="connsiteX23" fmla="*/ 271462 w 271462"/>
                <a:gd name="connsiteY23" fmla="*/ 169069 h 338138"/>
                <a:gd name="connsiteX24" fmla="*/ 180975 w 271462"/>
                <a:gd name="connsiteY24" fmla="*/ 249238 h 338138"/>
                <a:gd name="connsiteX25" fmla="*/ 131141 w 271462"/>
                <a:gd name="connsiteY25" fmla="*/ 236096 h 338138"/>
                <a:gd name="connsiteX26" fmla="*/ 97044 w 271462"/>
                <a:gd name="connsiteY26" fmla="*/ 242667 h 338138"/>
                <a:gd name="connsiteX27" fmla="*/ 95732 w 271462"/>
                <a:gd name="connsiteY27" fmla="*/ 237410 h 338138"/>
                <a:gd name="connsiteX28" fmla="*/ 110158 w 271462"/>
                <a:gd name="connsiteY28" fmla="*/ 219011 h 338138"/>
                <a:gd name="connsiteX29" fmla="*/ 90487 w 271462"/>
                <a:gd name="connsiteY29" fmla="*/ 169069 h 338138"/>
                <a:gd name="connsiteX30" fmla="*/ 180975 w 271462"/>
                <a:gd name="connsiteY30" fmla="*/ 88900 h 338138"/>
                <a:gd name="connsiteX31" fmla="*/ 37042 w 271462"/>
                <a:gd name="connsiteY31" fmla="*/ 0 h 338138"/>
                <a:gd name="connsiteX32" fmla="*/ 162719 w 271462"/>
                <a:gd name="connsiteY32" fmla="*/ 0 h 338138"/>
                <a:gd name="connsiteX33" fmla="*/ 198438 w 271462"/>
                <a:gd name="connsiteY33" fmla="*/ 38304 h 338138"/>
                <a:gd name="connsiteX34" fmla="*/ 198438 w 271462"/>
                <a:gd name="connsiteY34" fmla="*/ 67363 h 338138"/>
                <a:gd name="connsiteX35" fmla="*/ 181240 w 271462"/>
                <a:gd name="connsiteY35" fmla="*/ 66042 h 338138"/>
                <a:gd name="connsiteX36" fmla="*/ 165365 w 271462"/>
                <a:gd name="connsiteY36" fmla="*/ 67363 h 338138"/>
                <a:gd name="connsiteX37" fmla="*/ 165365 w 271462"/>
                <a:gd name="connsiteY37" fmla="*/ 51513 h 338138"/>
                <a:gd name="connsiteX38" fmla="*/ 34396 w 271462"/>
                <a:gd name="connsiteY38" fmla="*/ 51513 h 338138"/>
                <a:gd name="connsiteX39" fmla="*/ 33073 w 271462"/>
                <a:gd name="connsiteY39" fmla="*/ 51513 h 338138"/>
                <a:gd name="connsiteX40" fmla="*/ 33073 w 271462"/>
                <a:gd name="connsiteY40" fmla="*/ 286625 h 338138"/>
                <a:gd name="connsiteX41" fmla="*/ 34396 w 271462"/>
                <a:gd name="connsiteY41" fmla="*/ 286625 h 338138"/>
                <a:gd name="connsiteX42" fmla="*/ 165365 w 271462"/>
                <a:gd name="connsiteY42" fmla="*/ 286625 h 338138"/>
                <a:gd name="connsiteX43" fmla="*/ 165365 w 271462"/>
                <a:gd name="connsiteY43" fmla="*/ 270775 h 338138"/>
                <a:gd name="connsiteX44" fmla="*/ 181240 w 271462"/>
                <a:gd name="connsiteY44" fmla="*/ 272096 h 338138"/>
                <a:gd name="connsiteX45" fmla="*/ 198438 w 271462"/>
                <a:gd name="connsiteY45" fmla="*/ 270775 h 338138"/>
                <a:gd name="connsiteX46" fmla="*/ 198438 w 271462"/>
                <a:gd name="connsiteY46" fmla="*/ 299834 h 338138"/>
                <a:gd name="connsiteX47" fmla="*/ 162719 w 271462"/>
                <a:gd name="connsiteY47" fmla="*/ 338138 h 338138"/>
                <a:gd name="connsiteX48" fmla="*/ 37042 w 271462"/>
                <a:gd name="connsiteY48" fmla="*/ 338138 h 338138"/>
                <a:gd name="connsiteX49" fmla="*/ 0 w 271462"/>
                <a:gd name="connsiteY49" fmla="*/ 299834 h 338138"/>
                <a:gd name="connsiteX50" fmla="*/ 0 w 271462"/>
                <a:gd name="connsiteY50" fmla="*/ 38304 h 338138"/>
                <a:gd name="connsiteX51" fmla="*/ 37042 w 271462"/>
                <a:gd name="connsiteY5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71462" h="338138">
                  <a:moveTo>
                    <a:pt x="79065" y="301625"/>
                  </a:moveTo>
                  <a:cubicBezTo>
                    <a:pt x="73799" y="301625"/>
                    <a:pt x="69850" y="305753"/>
                    <a:pt x="69850" y="312632"/>
                  </a:cubicBezTo>
                  <a:cubicBezTo>
                    <a:pt x="69850" y="318136"/>
                    <a:pt x="73799" y="322263"/>
                    <a:pt x="79065" y="322263"/>
                  </a:cubicBezTo>
                  <a:cubicBezTo>
                    <a:pt x="79065" y="322263"/>
                    <a:pt x="79065" y="322263"/>
                    <a:pt x="114610" y="322263"/>
                  </a:cubicBezTo>
                  <a:cubicBezTo>
                    <a:pt x="119875" y="322263"/>
                    <a:pt x="123825" y="318136"/>
                    <a:pt x="123825" y="312632"/>
                  </a:cubicBezTo>
                  <a:cubicBezTo>
                    <a:pt x="123825" y="305753"/>
                    <a:pt x="119875" y="301625"/>
                    <a:pt x="114610" y="301625"/>
                  </a:cubicBezTo>
                  <a:cubicBezTo>
                    <a:pt x="114610" y="301625"/>
                    <a:pt x="114610" y="301625"/>
                    <a:pt x="79065" y="301625"/>
                  </a:cubicBezTo>
                  <a:close/>
                  <a:moveTo>
                    <a:pt x="166687" y="152400"/>
                  </a:moveTo>
                  <a:lnTo>
                    <a:pt x="166687" y="166688"/>
                  </a:lnTo>
                  <a:lnTo>
                    <a:pt x="171450" y="166688"/>
                  </a:lnTo>
                  <a:lnTo>
                    <a:pt x="171450" y="193676"/>
                  </a:lnTo>
                  <a:lnTo>
                    <a:pt x="166687" y="193676"/>
                  </a:lnTo>
                  <a:lnTo>
                    <a:pt x="166687" y="207963"/>
                  </a:lnTo>
                  <a:lnTo>
                    <a:pt x="193675" y="207963"/>
                  </a:lnTo>
                  <a:lnTo>
                    <a:pt x="193675" y="193676"/>
                  </a:lnTo>
                  <a:lnTo>
                    <a:pt x="190500" y="193676"/>
                  </a:lnTo>
                  <a:lnTo>
                    <a:pt x="190500" y="152400"/>
                  </a:lnTo>
                  <a:close/>
                  <a:moveTo>
                    <a:pt x="179388" y="125413"/>
                  </a:moveTo>
                  <a:cubicBezTo>
                    <a:pt x="173250" y="125413"/>
                    <a:pt x="168275" y="130033"/>
                    <a:pt x="168275" y="135732"/>
                  </a:cubicBezTo>
                  <a:cubicBezTo>
                    <a:pt x="168275" y="141431"/>
                    <a:pt x="173250" y="146051"/>
                    <a:pt x="179388" y="146051"/>
                  </a:cubicBezTo>
                  <a:cubicBezTo>
                    <a:pt x="185526" y="146051"/>
                    <a:pt x="190501" y="141431"/>
                    <a:pt x="190501" y="135732"/>
                  </a:cubicBezTo>
                  <a:cubicBezTo>
                    <a:pt x="190501" y="130033"/>
                    <a:pt x="185526" y="125413"/>
                    <a:pt x="179388" y="125413"/>
                  </a:cubicBezTo>
                  <a:close/>
                  <a:moveTo>
                    <a:pt x="180975" y="88900"/>
                  </a:moveTo>
                  <a:cubicBezTo>
                    <a:pt x="230808" y="88900"/>
                    <a:pt x="271462" y="124384"/>
                    <a:pt x="271462" y="169069"/>
                  </a:cubicBezTo>
                  <a:cubicBezTo>
                    <a:pt x="271462" y="212439"/>
                    <a:pt x="230808" y="249238"/>
                    <a:pt x="180975" y="249238"/>
                  </a:cubicBezTo>
                  <a:cubicBezTo>
                    <a:pt x="162614" y="249238"/>
                    <a:pt x="145566" y="243981"/>
                    <a:pt x="131141" y="236096"/>
                  </a:cubicBezTo>
                  <a:cubicBezTo>
                    <a:pt x="119338" y="243981"/>
                    <a:pt x="104912" y="242667"/>
                    <a:pt x="97044" y="242667"/>
                  </a:cubicBezTo>
                  <a:cubicBezTo>
                    <a:pt x="94421" y="241353"/>
                    <a:pt x="94421" y="238724"/>
                    <a:pt x="95732" y="237410"/>
                  </a:cubicBezTo>
                  <a:cubicBezTo>
                    <a:pt x="103601" y="232153"/>
                    <a:pt x="107535" y="225582"/>
                    <a:pt x="110158" y="219011"/>
                  </a:cubicBezTo>
                  <a:cubicBezTo>
                    <a:pt x="97044" y="205868"/>
                    <a:pt x="90487" y="187469"/>
                    <a:pt x="90487" y="169069"/>
                  </a:cubicBezTo>
                  <a:cubicBezTo>
                    <a:pt x="90487" y="124384"/>
                    <a:pt x="131141" y="88900"/>
                    <a:pt x="180975" y="88900"/>
                  </a:cubicBezTo>
                  <a:close/>
                  <a:moveTo>
                    <a:pt x="37042" y="0"/>
                  </a:moveTo>
                  <a:cubicBezTo>
                    <a:pt x="37042" y="0"/>
                    <a:pt x="37042" y="0"/>
                    <a:pt x="162719" y="0"/>
                  </a:cubicBezTo>
                  <a:cubicBezTo>
                    <a:pt x="182563" y="0"/>
                    <a:pt x="198438" y="17171"/>
                    <a:pt x="198438" y="38304"/>
                  </a:cubicBezTo>
                  <a:cubicBezTo>
                    <a:pt x="198438" y="38304"/>
                    <a:pt x="198438" y="38304"/>
                    <a:pt x="198438" y="67363"/>
                  </a:cubicBezTo>
                  <a:cubicBezTo>
                    <a:pt x="193147" y="67363"/>
                    <a:pt x="186532" y="66042"/>
                    <a:pt x="181240" y="66042"/>
                  </a:cubicBezTo>
                  <a:cubicBezTo>
                    <a:pt x="175949" y="66042"/>
                    <a:pt x="170657" y="67363"/>
                    <a:pt x="165365" y="67363"/>
                  </a:cubicBezTo>
                  <a:cubicBezTo>
                    <a:pt x="165365" y="67363"/>
                    <a:pt x="165365" y="67363"/>
                    <a:pt x="165365" y="51513"/>
                  </a:cubicBezTo>
                  <a:cubicBezTo>
                    <a:pt x="165365" y="51513"/>
                    <a:pt x="165365" y="51513"/>
                    <a:pt x="34396" y="51513"/>
                  </a:cubicBezTo>
                  <a:cubicBezTo>
                    <a:pt x="34396" y="51513"/>
                    <a:pt x="33073" y="51513"/>
                    <a:pt x="33073" y="51513"/>
                  </a:cubicBezTo>
                  <a:cubicBezTo>
                    <a:pt x="33073" y="51513"/>
                    <a:pt x="33073" y="51513"/>
                    <a:pt x="33073" y="286625"/>
                  </a:cubicBezTo>
                  <a:cubicBezTo>
                    <a:pt x="33073" y="286625"/>
                    <a:pt x="34396" y="286625"/>
                    <a:pt x="34396" y="286625"/>
                  </a:cubicBezTo>
                  <a:cubicBezTo>
                    <a:pt x="34396" y="286625"/>
                    <a:pt x="34396" y="286625"/>
                    <a:pt x="165365" y="286625"/>
                  </a:cubicBezTo>
                  <a:cubicBezTo>
                    <a:pt x="165365" y="286625"/>
                    <a:pt x="165365" y="286625"/>
                    <a:pt x="165365" y="270775"/>
                  </a:cubicBezTo>
                  <a:cubicBezTo>
                    <a:pt x="170657" y="270775"/>
                    <a:pt x="175949" y="272096"/>
                    <a:pt x="181240" y="272096"/>
                  </a:cubicBezTo>
                  <a:cubicBezTo>
                    <a:pt x="186532" y="272096"/>
                    <a:pt x="193147" y="270775"/>
                    <a:pt x="198438" y="270775"/>
                  </a:cubicBezTo>
                  <a:cubicBezTo>
                    <a:pt x="198438" y="270775"/>
                    <a:pt x="198438" y="270775"/>
                    <a:pt x="198438" y="299834"/>
                  </a:cubicBezTo>
                  <a:cubicBezTo>
                    <a:pt x="198438" y="320967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7042" y="338138"/>
                  </a:cubicBezTo>
                  <a:cubicBezTo>
                    <a:pt x="17198" y="338138"/>
                    <a:pt x="0" y="320967"/>
                    <a:pt x="0" y="299834"/>
                  </a:cubicBezTo>
                  <a:cubicBezTo>
                    <a:pt x="0" y="299834"/>
                    <a:pt x="0" y="299834"/>
                    <a:pt x="0" y="38304"/>
                  </a:cubicBezTo>
                  <a:cubicBezTo>
                    <a:pt x="0" y="17171"/>
                    <a:pt x="17198" y="0"/>
                    <a:pt x="370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$ļïḋe">
              <a:extLst>
                <a:ext uri="{FF2B5EF4-FFF2-40B4-BE49-F238E27FC236}">
                  <a16:creationId xmlns:a16="http://schemas.microsoft.com/office/drawing/2014/main" id="{CCE5E54B-6D61-41EC-8A04-106DB12C97A9}"/>
                </a:ext>
              </a:extLst>
            </p:cNvPr>
            <p:cNvSpPr/>
            <p:nvPr/>
          </p:nvSpPr>
          <p:spPr bwMode="auto">
            <a:xfrm>
              <a:off x="7449974" y="3249422"/>
              <a:ext cx="532503" cy="663296"/>
            </a:xfrm>
            <a:custGeom>
              <a:avLst/>
              <a:gdLst>
                <a:gd name="connsiteX0" fmla="*/ 79065 w 271462"/>
                <a:gd name="connsiteY0" fmla="*/ 301625 h 338138"/>
                <a:gd name="connsiteX1" fmla="*/ 69850 w 271462"/>
                <a:gd name="connsiteY1" fmla="*/ 312632 h 338138"/>
                <a:gd name="connsiteX2" fmla="*/ 79065 w 271462"/>
                <a:gd name="connsiteY2" fmla="*/ 322263 h 338138"/>
                <a:gd name="connsiteX3" fmla="*/ 114610 w 271462"/>
                <a:gd name="connsiteY3" fmla="*/ 322263 h 338138"/>
                <a:gd name="connsiteX4" fmla="*/ 123825 w 271462"/>
                <a:gd name="connsiteY4" fmla="*/ 312632 h 338138"/>
                <a:gd name="connsiteX5" fmla="*/ 114610 w 271462"/>
                <a:gd name="connsiteY5" fmla="*/ 301625 h 338138"/>
                <a:gd name="connsiteX6" fmla="*/ 79065 w 271462"/>
                <a:gd name="connsiteY6" fmla="*/ 301625 h 338138"/>
                <a:gd name="connsiteX7" fmla="*/ 166687 w 271462"/>
                <a:gd name="connsiteY7" fmla="*/ 152400 h 338138"/>
                <a:gd name="connsiteX8" fmla="*/ 166687 w 271462"/>
                <a:gd name="connsiteY8" fmla="*/ 166688 h 338138"/>
                <a:gd name="connsiteX9" fmla="*/ 171450 w 271462"/>
                <a:gd name="connsiteY9" fmla="*/ 166688 h 338138"/>
                <a:gd name="connsiteX10" fmla="*/ 171450 w 271462"/>
                <a:gd name="connsiteY10" fmla="*/ 193676 h 338138"/>
                <a:gd name="connsiteX11" fmla="*/ 166687 w 271462"/>
                <a:gd name="connsiteY11" fmla="*/ 193676 h 338138"/>
                <a:gd name="connsiteX12" fmla="*/ 166687 w 271462"/>
                <a:gd name="connsiteY12" fmla="*/ 207963 h 338138"/>
                <a:gd name="connsiteX13" fmla="*/ 193675 w 271462"/>
                <a:gd name="connsiteY13" fmla="*/ 207963 h 338138"/>
                <a:gd name="connsiteX14" fmla="*/ 193675 w 271462"/>
                <a:gd name="connsiteY14" fmla="*/ 193676 h 338138"/>
                <a:gd name="connsiteX15" fmla="*/ 190500 w 271462"/>
                <a:gd name="connsiteY15" fmla="*/ 193676 h 338138"/>
                <a:gd name="connsiteX16" fmla="*/ 190500 w 271462"/>
                <a:gd name="connsiteY16" fmla="*/ 152400 h 338138"/>
                <a:gd name="connsiteX17" fmla="*/ 179388 w 271462"/>
                <a:gd name="connsiteY17" fmla="*/ 125413 h 338138"/>
                <a:gd name="connsiteX18" fmla="*/ 168275 w 271462"/>
                <a:gd name="connsiteY18" fmla="*/ 135732 h 338138"/>
                <a:gd name="connsiteX19" fmla="*/ 179388 w 271462"/>
                <a:gd name="connsiteY19" fmla="*/ 146051 h 338138"/>
                <a:gd name="connsiteX20" fmla="*/ 190501 w 271462"/>
                <a:gd name="connsiteY20" fmla="*/ 135732 h 338138"/>
                <a:gd name="connsiteX21" fmla="*/ 179388 w 271462"/>
                <a:gd name="connsiteY21" fmla="*/ 125413 h 338138"/>
                <a:gd name="connsiteX22" fmla="*/ 180975 w 271462"/>
                <a:gd name="connsiteY22" fmla="*/ 88900 h 338138"/>
                <a:gd name="connsiteX23" fmla="*/ 271462 w 271462"/>
                <a:gd name="connsiteY23" fmla="*/ 169069 h 338138"/>
                <a:gd name="connsiteX24" fmla="*/ 180975 w 271462"/>
                <a:gd name="connsiteY24" fmla="*/ 249238 h 338138"/>
                <a:gd name="connsiteX25" fmla="*/ 131141 w 271462"/>
                <a:gd name="connsiteY25" fmla="*/ 236096 h 338138"/>
                <a:gd name="connsiteX26" fmla="*/ 97044 w 271462"/>
                <a:gd name="connsiteY26" fmla="*/ 242667 h 338138"/>
                <a:gd name="connsiteX27" fmla="*/ 95732 w 271462"/>
                <a:gd name="connsiteY27" fmla="*/ 237410 h 338138"/>
                <a:gd name="connsiteX28" fmla="*/ 110158 w 271462"/>
                <a:gd name="connsiteY28" fmla="*/ 219011 h 338138"/>
                <a:gd name="connsiteX29" fmla="*/ 90487 w 271462"/>
                <a:gd name="connsiteY29" fmla="*/ 169069 h 338138"/>
                <a:gd name="connsiteX30" fmla="*/ 180975 w 271462"/>
                <a:gd name="connsiteY30" fmla="*/ 88900 h 338138"/>
                <a:gd name="connsiteX31" fmla="*/ 37042 w 271462"/>
                <a:gd name="connsiteY31" fmla="*/ 0 h 338138"/>
                <a:gd name="connsiteX32" fmla="*/ 162719 w 271462"/>
                <a:gd name="connsiteY32" fmla="*/ 0 h 338138"/>
                <a:gd name="connsiteX33" fmla="*/ 198438 w 271462"/>
                <a:gd name="connsiteY33" fmla="*/ 38304 h 338138"/>
                <a:gd name="connsiteX34" fmla="*/ 198438 w 271462"/>
                <a:gd name="connsiteY34" fmla="*/ 67363 h 338138"/>
                <a:gd name="connsiteX35" fmla="*/ 181240 w 271462"/>
                <a:gd name="connsiteY35" fmla="*/ 66042 h 338138"/>
                <a:gd name="connsiteX36" fmla="*/ 165365 w 271462"/>
                <a:gd name="connsiteY36" fmla="*/ 67363 h 338138"/>
                <a:gd name="connsiteX37" fmla="*/ 165365 w 271462"/>
                <a:gd name="connsiteY37" fmla="*/ 51513 h 338138"/>
                <a:gd name="connsiteX38" fmla="*/ 34396 w 271462"/>
                <a:gd name="connsiteY38" fmla="*/ 51513 h 338138"/>
                <a:gd name="connsiteX39" fmla="*/ 33073 w 271462"/>
                <a:gd name="connsiteY39" fmla="*/ 51513 h 338138"/>
                <a:gd name="connsiteX40" fmla="*/ 33073 w 271462"/>
                <a:gd name="connsiteY40" fmla="*/ 286625 h 338138"/>
                <a:gd name="connsiteX41" fmla="*/ 34396 w 271462"/>
                <a:gd name="connsiteY41" fmla="*/ 286625 h 338138"/>
                <a:gd name="connsiteX42" fmla="*/ 165365 w 271462"/>
                <a:gd name="connsiteY42" fmla="*/ 286625 h 338138"/>
                <a:gd name="connsiteX43" fmla="*/ 165365 w 271462"/>
                <a:gd name="connsiteY43" fmla="*/ 270775 h 338138"/>
                <a:gd name="connsiteX44" fmla="*/ 181240 w 271462"/>
                <a:gd name="connsiteY44" fmla="*/ 272096 h 338138"/>
                <a:gd name="connsiteX45" fmla="*/ 198438 w 271462"/>
                <a:gd name="connsiteY45" fmla="*/ 270775 h 338138"/>
                <a:gd name="connsiteX46" fmla="*/ 198438 w 271462"/>
                <a:gd name="connsiteY46" fmla="*/ 299834 h 338138"/>
                <a:gd name="connsiteX47" fmla="*/ 162719 w 271462"/>
                <a:gd name="connsiteY47" fmla="*/ 338138 h 338138"/>
                <a:gd name="connsiteX48" fmla="*/ 37042 w 271462"/>
                <a:gd name="connsiteY48" fmla="*/ 338138 h 338138"/>
                <a:gd name="connsiteX49" fmla="*/ 0 w 271462"/>
                <a:gd name="connsiteY49" fmla="*/ 299834 h 338138"/>
                <a:gd name="connsiteX50" fmla="*/ 0 w 271462"/>
                <a:gd name="connsiteY50" fmla="*/ 38304 h 338138"/>
                <a:gd name="connsiteX51" fmla="*/ 37042 w 271462"/>
                <a:gd name="connsiteY5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71462" h="338138">
                  <a:moveTo>
                    <a:pt x="79065" y="301625"/>
                  </a:moveTo>
                  <a:cubicBezTo>
                    <a:pt x="73799" y="301625"/>
                    <a:pt x="69850" y="305753"/>
                    <a:pt x="69850" y="312632"/>
                  </a:cubicBezTo>
                  <a:cubicBezTo>
                    <a:pt x="69850" y="318136"/>
                    <a:pt x="73799" y="322263"/>
                    <a:pt x="79065" y="322263"/>
                  </a:cubicBezTo>
                  <a:cubicBezTo>
                    <a:pt x="79065" y="322263"/>
                    <a:pt x="79065" y="322263"/>
                    <a:pt x="114610" y="322263"/>
                  </a:cubicBezTo>
                  <a:cubicBezTo>
                    <a:pt x="119875" y="322263"/>
                    <a:pt x="123825" y="318136"/>
                    <a:pt x="123825" y="312632"/>
                  </a:cubicBezTo>
                  <a:cubicBezTo>
                    <a:pt x="123825" y="305753"/>
                    <a:pt x="119875" y="301625"/>
                    <a:pt x="114610" y="301625"/>
                  </a:cubicBezTo>
                  <a:cubicBezTo>
                    <a:pt x="114610" y="301625"/>
                    <a:pt x="114610" y="301625"/>
                    <a:pt x="79065" y="301625"/>
                  </a:cubicBezTo>
                  <a:close/>
                  <a:moveTo>
                    <a:pt x="166687" y="152400"/>
                  </a:moveTo>
                  <a:lnTo>
                    <a:pt x="166687" y="166688"/>
                  </a:lnTo>
                  <a:lnTo>
                    <a:pt x="171450" y="166688"/>
                  </a:lnTo>
                  <a:lnTo>
                    <a:pt x="171450" y="193676"/>
                  </a:lnTo>
                  <a:lnTo>
                    <a:pt x="166687" y="193676"/>
                  </a:lnTo>
                  <a:lnTo>
                    <a:pt x="166687" y="207963"/>
                  </a:lnTo>
                  <a:lnTo>
                    <a:pt x="193675" y="207963"/>
                  </a:lnTo>
                  <a:lnTo>
                    <a:pt x="193675" y="193676"/>
                  </a:lnTo>
                  <a:lnTo>
                    <a:pt x="190500" y="193676"/>
                  </a:lnTo>
                  <a:lnTo>
                    <a:pt x="190500" y="152400"/>
                  </a:lnTo>
                  <a:close/>
                  <a:moveTo>
                    <a:pt x="179388" y="125413"/>
                  </a:moveTo>
                  <a:cubicBezTo>
                    <a:pt x="173250" y="125413"/>
                    <a:pt x="168275" y="130033"/>
                    <a:pt x="168275" y="135732"/>
                  </a:cubicBezTo>
                  <a:cubicBezTo>
                    <a:pt x="168275" y="141431"/>
                    <a:pt x="173250" y="146051"/>
                    <a:pt x="179388" y="146051"/>
                  </a:cubicBezTo>
                  <a:cubicBezTo>
                    <a:pt x="185526" y="146051"/>
                    <a:pt x="190501" y="141431"/>
                    <a:pt x="190501" y="135732"/>
                  </a:cubicBezTo>
                  <a:cubicBezTo>
                    <a:pt x="190501" y="130033"/>
                    <a:pt x="185526" y="125413"/>
                    <a:pt x="179388" y="125413"/>
                  </a:cubicBezTo>
                  <a:close/>
                  <a:moveTo>
                    <a:pt x="180975" y="88900"/>
                  </a:moveTo>
                  <a:cubicBezTo>
                    <a:pt x="230808" y="88900"/>
                    <a:pt x="271462" y="124384"/>
                    <a:pt x="271462" y="169069"/>
                  </a:cubicBezTo>
                  <a:cubicBezTo>
                    <a:pt x="271462" y="212439"/>
                    <a:pt x="230808" y="249238"/>
                    <a:pt x="180975" y="249238"/>
                  </a:cubicBezTo>
                  <a:cubicBezTo>
                    <a:pt x="162614" y="249238"/>
                    <a:pt x="145566" y="243981"/>
                    <a:pt x="131141" y="236096"/>
                  </a:cubicBezTo>
                  <a:cubicBezTo>
                    <a:pt x="119338" y="243981"/>
                    <a:pt x="104912" y="242667"/>
                    <a:pt x="97044" y="242667"/>
                  </a:cubicBezTo>
                  <a:cubicBezTo>
                    <a:pt x="94421" y="241353"/>
                    <a:pt x="94421" y="238724"/>
                    <a:pt x="95732" y="237410"/>
                  </a:cubicBezTo>
                  <a:cubicBezTo>
                    <a:pt x="103601" y="232153"/>
                    <a:pt x="107535" y="225582"/>
                    <a:pt x="110158" y="219011"/>
                  </a:cubicBezTo>
                  <a:cubicBezTo>
                    <a:pt x="97044" y="205868"/>
                    <a:pt x="90487" y="187469"/>
                    <a:pt x="90487" y="169069"/>
                  </a:cubicBezTo>
                  <a:cubicBezTo>
                    <a:pt x="90487" y="124384"/>
                    <a:pt x="131141" y="88900"/>
                    <a:pt x="180975" y="88900"/>
                  </a:cubicBezTo>
                  <a:close/>
                  <a:moveTo>
                    <a:pt x="37042" y="0"/>
                  </a:moveTo>
                  <a:cubicBezTo>
                    <a:pt x="37042" y="0"/>
                    <a:pt x="37042" y="0"/>
                    <a:pt x="162719" y="0"/>
                  </a:cubicBezTo>
                  <a:cubicBezTo>
                    <a:pt x="182563" y="0"/>
                    <a:pt x="198438" y="17171"/>
                    <a:pt x="198438" y="38304"/>
                  </a:cubicBezTo>
                  <a:cubicBezTo>
                    <a:pt x="198438" y="38304"/>
                    <a:pt x="198438" y="38304"/>
                    <a:pt x="198438" y="67363"/>
                  </a:cubicBezTo>
                  <a:cubicBezTo>
                    <a:pt x="193147" y="67363"/>
                    <a:pt x="186532" y="66042"/>
                    <a:pt x="181240" y="66042"/>
                  </a:cubicBezTo>
                  <a:cubicBezTo>
                    <a:pt x="175949" y="66042"/>
                    <a:pt x="170657" y="67363"/>
                    <a:pt x="165365" y="67363"/>
                  </a:cubicBezTo>
                  <a:cubicBezTo>
                    <a:pt x="165365" y="67363"/>
                    <a:pt x="165365" y="67363"/>
                    <a:pt x="165365" y="51513"/>
                  </a:cubicBezTo>
                  <a:cubicBezTo>
                    <a:pt x="165365" y="51513"/>
                    <a:pt x="165365" y="51513"/>
                    <a:pt x="34396" y="51513"/>
                  </a:cubicBezTo>
                  <a:cubicBezTo>
                    <a:pt x="34396" y="51513"/>
                    <a:pt x="33073" y="51513"/>
                    <a:pt x="33073" y="51513"/>
                  </a:cubicBezTo>
                  <a:cubicBezTo>
                    <a:pt x="33073" y="51513"/>
                    <a:pt x="33073" y="51513"/>
                    <a:pt x="33073" y="286625"/>
                  </a:cubicBezTo>
                  <a:cubicBezTo>
                    <a:pt x="33073" y="286625"/>
                    <a:pt x="34396" y="286625"/>
                    <a:pt x="34396" y="286625"/>
                  </a:cubicBezTo>
                  <a:cubicBezTo>
                    <a:pt x="34396" y="286625"/>
                    <a:pt x="34396" y="286625"/>
                    <a:pt x="165365" y="286625"/>
                  </a:cubicBezTo>
                  <a:cubicBezTo>
                    <a:pt x="165365" y="286625"/>
                    <a:pt x="165365" y="286625"/>
                    <a:pt x="165365" y="270775"/>
                  </a:cubicBezTo>
                  <a:cubicBezTo>
                    <a:pt x="170657" y="270775"/>
                    <a:pt x="175949" y="272096"/>
                    <a:pt x="181240" y="272096"/>
                  </a:cubicBezTo>
                  <a:cubicBezTo>
                    <a:pt x="186532" y="272096"/>
                    <a:pt x="193147" y="270775"/>
                    <a:pt x="198438" y="270775"/>
                  </a:cubicBezTo>
                  <a:cubicBezTo>
                    <a:pt x="198438" y="270775"/>
                    <a:pt x="198438" y="270775"/>
                    <a:pt x="198438" y="299834"/>
                  </a:cubicBezTo>
                  <a:cubicBezTo>
                    <a:pt x="198438" y="320967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7042" y="338138"/>
                  </a:cubicBezTo>
                  <a:cubicBezTo>
                    <a:pt x="17198" y="338138"/>
                    <a:pt x="0" y="320967"/>
                    <a:pt x="0" y="299834"/>
                  </a:cubicBezTo>
                  <a:cubicBezTo>
                    <a:pt x="0" y="299834"/>
                    <a:pt x="0" y="299834"/>
                    <a:pt x="0" y="38304"/>
                  </a:cubicBezTo>
                  <a:cubicBezTo>
                    <a:pt x="0" y="17171"/>
                    <a:pt x="17198" y="0"/>
                    <a:pt x="370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ṥľïde">
              <a:extLst>
                <a:ext uri="{FF2B5EF4-FFF2-40B4-BE49-F238E27FC236}">
                  <a16:creationId xmlns:a16="http://schemas.microsoft.com/office/drawing/2014/main" id="{2A2F2D36-EC6B-4C5C-B072-975B1CD7041E}"/>
                </a:ext>
              </a:extLst>
            </p:cNvPr>
            <p:cNvSpPr txBox="1"/>
            <p:nvPr/>
          </p:nvSpPr>
          <p:spPr>
            <a:xfrm>
              <a:off x="7531975" y="1967626"/>
              <a:ext cx="3988513" cy="752562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000" dirty="0"/>
                <a:t>区块链作为新兴技术，存在大量创新技术以及不同设计理念，但缺少成熟的落地应用难以形成规范，需要自己取综合取舍</a:t>
              </a:r>
            </a:p>
          </p:txBody>
        </p:sp>
        <p:sp>
          <p:nvSpPr>
            <p:cNvPr id="14" name="îSḻíḓé">
              <a:extLst>
                <a:ext uri="{FF2B5EF4-FFF2-40B4-BE49-F238E27FC236}">
                  <a16:creationId xmlns:a16="http://schemas.microsoft.com/office/drawing/2014/main" id="{5D3FF7F8-64C5-48A8-BD57-FD59340E4BC3}"/>
                </a:ext>
              </a:extLst>
            </p:cNvPr>
            <p:cNvSpPr/>
            <p:nvPr/>
          </p:nvSpPr>
          <p:spPr>
            <a:xfrm>
              <a:off x="7531975" y="1632544"/>
              <a:ext cx="3988513" cy="307927"/>
            </a:xfrm>
            <a:prstGeom prst="rect">
              <a:avLst/>
            </a:prstGeom>
          </p:spPr>
          <p:txBody>
            <a:bodyPr wrap="none" lIns="90000" tIns="46800" rIns="90000" bIns="46800">
              <a:noAutofit/>
            </a:bodyPr>
            <a:lstStyle/>
            <a:p>
              <a:pPr lvl="0" defTabSz="914378">
                <a:defRPr/>
              </a:pPr>
              <a:r>
                <a:rPr lang="zh-CN" altLang="en-US" sz="1400" b="1" dirty="0"/>
                <a:t>相关成熟应用较少</a:t>
              </a:r>
            </a:p>
          </p:txBody>
        </p:sp>
        <p:sp>
          <p:nvSpPr>
            <p:cNvPr id="15" name="iš1ïḓè">
              <a:extLst>
                <a:ext uri="{FF2B5EF4-FFF2-40B4-BE49-F238E27FC236}">
                  <a16:creationId xmlns:a16="http://schemas.microsoft.com/office/drawing/2014/main" id="{A145B24F-760A-4499-9FFD-E6CC4A95E7DE}"/>
                </a:ext>
              </a:extLst>
            </p:cNvPr>
            <p:cNvSpPr txBox="1"/>
            <p:nvPr/>
          </p:nvSpPr>
          <p:spPr>
            <a:xfrm>
              <a:off x="7531975" y="4763478"/>
              <a:ext cx="3988513" cy="760548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000" dirty="0"/>
                <a:t>个人开发经验不足，主要依赖学习开源项目及开发文档进行开发，开发效率较为低下，预计难以完美完成所有构想</a:t>
              </a:r>
            </a:p>
          </p:txBody>
        </p:sp>
        <p:sp>
          <p:nvSpPr>
            <p:cNvPr id="16" name="íṩ1îḑè">
              <a:extLst>
                <a:ext uri="{FF2B5EF4-FFF2-40B4-BE49-F238E27FC236}">
                  <a16:creationId xmlns:a16="http://schemas.microsoft.com/office/drawing/2014/main" id="{5129E9F9-F919-4EA3-8502-041F0B5AB256}"/>
                </a:ext>
              </a:extLst>
            </p:cNvPr>
            <p:cNvSpPr/>
            <p:nvPr/>
          </p:nvSpPr>
          <p:spPr>
            <a:xfrm>
              <a:off x="7531975" y="4474910"/>
              <a:ext cx="3988513" cy="307927"/>
            </a:xfrm>
            <a:prstGeom prst="rect">
              <a:avLst/>
            </a:prstGeom>
          </p:spPr>
          <p:txBody>
            <a:bodyPr wrap="none" lIns="90000" tIns="46800" rIns="90000" bIns="46800">
              <a:noAutofit/>
            </a:bodyPr>
            <a:lstStyle/>
            <a:p>
              <a:pPr lvl="0" defTabSz="914378">
                <a:defRPr/>
              </a:pPr>
              <a:r>
                <a:rPr lang="zh-CN" altLang="en-US" sz="1400" b="1" dirty="0"/>
                <a:t>软件工程经验不足</a:t>
              </a:r>
            </a:p>
          </p:txBody>
        </p:sp>
        <p:sp>
          <p:nvSpPr>
            <p:cNvPr id="17" name="iŝḷíḑe">
              <a:extLst>
                <a:ext uri="{FF2B5EF4-FFF2-40B4-BE49-F238E27FC236}">
                  <a16:creationId xmlns:a16="http://schemas.microsoft.com/office/drawing/2014/main" id="{CB2D6DDF-F3CB-4C7B-8814-056663C3A462}"/>
                </a:ext>
              </a:extLst>
            </p:cNvPr>
            <p:cNvSpPr txBox="1"/>
            <p:nvPr/>
          </p:nvSpPr>
          <p:spPr>
            <a:xfrm>
              <a:off x="8776153" y="3334341"/>
              <a:ext cx="2749025" cy="925836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000" dirty="0"/>
                <a:t>目前区块链技术基于匿名开发，因此需要通过政府立法与个人实名制相结合，才能更好的对知识产权进行保护</a:t>
              </a:r>
            </a:p>
          </p:txBody>
        </p:sp>
        <p:sp>
          <p:nvSpPr>
            <p:cNvPr id="18" name="íŝľide">
              <a:extLst>
                <a:ext uri="{FF2B5EF4-FFF2-40B4-BE49-F238E27FC236}">
                  <a16:creationId xmlns:a16="http://schemas.microsoft.com/office/drawing/2014/main" id="{820DC8F1-F12D-4CC0-A3CE-580A5E2BDDF9}"/>
                </a:ext>
              </a:extLst>
            </p:cNvPr>
            <p:cNvSpPr/>
            <p:nvPr/>
          </p:nvSpPr>
          <p:spPr>
            <a:xfrm>
              <a:off x="8776154" y="3141815"/>
              <a:ext cx="2749025" cy="307927"/>
            </a:xfrm>
            <a:prstGeom prst="rect">
              <a:avLst/>
            </a:prstGeom>
          </p:spPr>
          <p:txBody>
            <a:bodyPr wrap="none" lIns="90000" tIns="46800" rIns="90000" bIns="46800">
              <a:noAutofit/>
            </a:bodyPr>
            <a:lstStyle/>
            <a:p>
              <a:pPr lvl="0" defTabSz="914378">
                <a:defRPr/>
              </a:pPr>
              <a:r>
                <a:rPr lang="zh-CN" altLang="en-US" sz="1400" b="1" dirty="0"/>
                <a:t>法律方问题</a:t>
              </a:r>
            </a:p>
          </p:txBody>
        </p:sp>
        <p:sp>
          <p:nvSpPr>
            <p:cNvPr id="19" name="ïSlíďé">
              <a:extLst>
                <a:ext uri="{FF2B5EF4-FFF2-40B4-BE49-F238E27FC236}">
                  <a16:creationId xmlns:a16="http://schemas.microsoft.com/office/drawing/2014/main" id="{D0539745-193D-4849-8896-2ECBAA777002}"/>
                </a:ext>
              </a:extLst>
            </p:cNvPr>
            <p:cNvSpPr txBox="1"/>
            <p:nvPr/>
          </p:nvSpPr>
          <p:spPr>
            <a:xfrm>
              <a:off x="666821" y="3428999"/>
              <a:ext cx="2704670" cy="715545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000" dirty="0"/>
                <a:t>区块链技术涉及密码学，软件工程，经济金融学相关领域，需要大量时间来深入了解</a:t>
              </a:r>
            </a:p>
          </p:txBody>
        </p:sp>
        <p:sp>
          <p:nvSpPr>
            <p:cNvPr id="20" name="îsļîḓê">
              <a:extLst>
                <a:ext uri="{FF2B5EF4-FFF2-40B4-BE49-F238E27FC236}">
                  <a16:creationId xmlns:a16="http://schemas.microsoft.com/office/drawing/2014/main" id="{F1523BDF-48BE-402D-B219-B40E45A1E86C}"/>
                </a:ext>
              </a:extLst>
            </p:cNvPr>
            <p:cNvSpPr/>
            <p:nvPr/>
          </p:nvSpPr>
          <p:spPr>
            <a:xfrm>
              <a:off x="666821" y="3086492"/>
              <a:ext cx="2704670" cy="327257"/>
            </a:xfrm>
            <a:prstGeom prst="rect">
              <a:avLst/>
            </a:prstGeom>
          </p:spPr>
          <p:txBody>
            <a:bodyPr wrap="none" lIns="90000" tIns="46800" rIns="90000" bIns="46800">
              <a:noAutofit/>
            </a:bodyPr>
            <a:lstStyle/>
            <a:p>
              <a:pPr lvl="0" algn="r" defTabSz="914378">
                <a:defRPr/>
              </a:pPr>
              <a:r>
                <a:rPr lang="zh-CN" altLang="en-US" sz="1400" b="1" dirty="0"/>
                <a:t>涉及技术面广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930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项目简介</a:t>
            </a:r>
            <a:endParaRPr lang="zh-CN" altLang="en-US" b="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61F2F2A-D0BB-4AE4-A0D2-E8069CEF2370}"/>
              </a:ext>
            </a:extLst>
          </p:cNvPr>
          <p:cNvCxnSpPr>
            <a:cxnSpLocks/>
          </p:cNvCxnSpPr>
          <p:nvPr/>
        </p:nvCxnSpPr>
        <p:spPr>
          <a:xfrm>
            <a:off x="762778" y="3053054"/>
            <a:ext cx="74287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形标注 7">
            <a:extLst>
              <a:ext uri="{FF2B5EF4-FFF2-40B4-BE49-F238E27FC236}">
                <a16:creationId xmlns:a16="http://schemas.microsoft.com/office/drawing/2014/main" id="{D1562237-ABE2-4572-A687-CBABBF19B57D}"/>
              </a:ext>
            </a:extLst>
          </p:cNvPr>
          <p:cNvSpPr/>
          <p:nvPr/>
        </p:nvSpPr>
        <p:spPr>
          <a:xfrm flipH="1">
            <a:off x="5347226" y="1471926"/>
            <a:ext cx="1497548" cy="1497548"/>
          </a:xfrm>
          <a:prstGeom prst="wedgeEllipseCallout">
            <a:avLst>
              <a:gd name="adj1" fmla="val 54041"/>
              <a:gd name="adj2" fmla="val 43746"/>
            </a:avLst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01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273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82962-00E3-407A-B37B-A007346F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过去数字资产面临的问题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A4DF9C-D0DC-43EC-B0E8-4ACBD9976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6" name="íśľiḓé">
            <a:extLst>
              <a:ext uri="{FF2B5EF4-FFF2-40B4-BE49-F238E27FC236}">
                <a16:creationId xmlns:a16="http://schemas.microsoft.com/office/drawing/2014/main" id="{DBCDFDD7-1FDD-4813-9D52-E58167D3340F}"/>
              </a:ext>
            </a:extLst>
          </p:cNvPr>
          <p:cNvSpPr/>
          <p:nvPr/>
        </p:nvSpPr>
        <p:spPr>
          <a:xfrm>
            <a:off x="666748" y="1196185"/>
            <a:ext cx="10858500" cy="417999"/>
          </a:xfrm>
          <a:prstGeom prst="rect">
            <a:avLst/>
          </a:prstGeom>
          <a:solidFill>
            <a:schemeClr val="accent1">
              <a:lumMod val="10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 defTabSz="914378">
              <a:defRPr/>
            </a:pPr>
            <a:endParaRPr lang="zh-CN" altLang="en-US" b="1" dirty="0"/>
          </a:p>
        </p:txBody>
      </p:sp>
      <p:sp>
        <p:nvSpPr>
          <p:cNvPr id="8" name="íṣlíḍè">
            <a:extLst>
              <a:ext uri="{FF2B5EF4-FFF2-40B4-BE49-F238E27FC236}">
                <a16:creationId xmlns:a16="http://schemas.microsoft.com/office/drawing/2014/main" id="{7B6D97EA-982B-40BF-9FD2-9AE85B5DA88F}"/>
              </a:ext>
            </a:extLst>
          </p:cNvPr>
          <p:cNvSpPr>
            <a:spLocks noChangeAspect="1"/>
          </p:cNvSpPr>
          <p:nvPr/>
        </p:nvSpPr>
        <p:spPr bwMode="auto">
          <a:xfrm>
            <a:off x="7143329" y="2140747"/>
            <a:ext cx="532526" cy="533106"/>
          </a:xfrm>
          <a:custGeom>
            <a:avLst/>
            <a:gdLst>
              <a:gd name="T0" fmla="*/ 35 w 38"/>
              <a:gd name="T1" fmla="*/ 6 h 51"/>
              <a:gd name="T2" fmla="*/ 29 w 38"/>
              <a:gd name="T3" fmla="*/ 6 h 51"/>
              <a:gd name="T4" fmla="*/ 21 w 38"/>
              <a:gd name="T5" fmla="*/ 0 h 51"/>
              <a:gd name="T6" fmla="*/ 18 w 38"/>
              <a:gd name="T7" fmla="*/ 0 h 51"/>
              <a:gd name="T8" fmla="*/ 10 w 38"/>
              <a:gd name="T9" fmla="*/ 6 h 51"/>
              <a:gd name="T10" fmla="*/ 3 w 38"/>
              <a:gd name="T11" fmla="*/ 6 h 51"/>
              <a:gd name="T12" fmla="*/ 0 w 38"/>
              <a:gd name="T13" fmla="*/ 10 h 51"/>
              <a:gd name="T14" fmla="*/ 0 w 38"/>
              <a:gd name="T15" fmla="*/ 48 h 51"/>
              <a:gd name="T16" fmla="*/ 3 w 38"/>
              <a:gd name="T17" fmla="*/ 51 h 51"/>
              <a:gd name="T18" fmla="*/ 35 w 38"/>
              <a:gd name="T19" fmla="*/ 51 h 51"/>
              <a:gd name="T20" fmla="*/ 38 w 38"/>
              <a:gd name="T21" fmla="*/ 48 h 51"/>
              <a:gd name="T22" fmla="*/ 38 w 38"/>
              <a:gd name="T23" fmla="*/ 10 h 51"/>
              <a:gd name="T24" fmla="*/ 35 w 38"/>
              <a:gd name="T25" fmla="*/ 6 h 51"/>
              <a:gd name="T26" fmla="*/ 18 w 38"/>
              <a:gd name="T27" fmla="*/ 3 h 51"/>
              <a:gd name="T28" fmla="*/ 21 w 38"/>
              <a:gd name="T29" fmla="*/ 3 h 51"/>
              <a:gd name="T30" fmla="*/ 25 w 38"/>
              <a:gd name="T31" fmla="*/ 6 h 51"/>
              <a:gd name="T32" fmla="*/ 13 w 38"/>
              <a:gd name="T33" fmla="*/ 6 h 51"/>
              <a:gd name="T34" fmla="*/ 18 w 38"/>
              <a:gd name="T35" fmla="*/ 3 h 51"/>
              <a:gd name="T36" fmla="*/ 35 w 38"/>
              <a:gd name="T37" fmla="*/ 46 h 51"/>
              <a:gd name="T38" fmla="*/ 34 w 38"/>
              <a:gd name="T39" fmla="*/ 48 h 51"/>
              <a:gd name="T40" fmla="*/ 5 w 38"/>
              <a:gd name="T41" fmla="*/ 48 h 51"/>
              <a:gd name="T42" fmla="*/ 3 w 38"/>
              <a:gd name="T43" fmla="*/ 46 h 51"/>
              <a:gd name="T44" fmla="*/ 3 w 38"/>
              <a:gd name="T45" fmla="*/ 42 h 51"/>
              <a:gd name="T46" fmla="*/ 35 w 38"/>
              <a:gd name="T47" fmla="*/ 42 h 51"/>
              <a:gd name="T48" fmla="*/ 35 w 38"/>
              <a:gd name="T49" fmla="*/ 46 h 51"/>
              <a:gd name="T50" fmla="*/ 35 w 38"/>
              <a:gd name="T51" fmla="*/ 38 h 51"/>
              <a:gd name="T52" fmla="*/ 3 w 38"/>
              <a:gd name="T53" fmla="*/ 38 h 51"/>
              <a:gd name="T54" fmla="*/ 3 w 38"/>
              <a:gd name="T55" fmla="*/ 11 h 51"/>
              <a:gd name="T56" fmla="*/ 5 w 38"/>
              <a:gd name="T57" fmla="*/ 10 h 51"/>
              <a:gd name="T58" fmla="*/ 10 w 38"/>
              <a:gd name="T59" fmla="*/ 10 h 51"/>
              <a:gd name="T60" fmla="*/ 10 w 38"/>
              <a:gd name="T61" fmla="*/ 19 h 51"/>
              <a:gd name="T62" fmla="*/ 13 w 38"/>
              <a:gd name="T63" fmla="*/ 19 h 51"/>
              <a:gd name="T64" fmla="*/ 13 w 38"/>
              <a:gd name="T65" fmla="*/ 10 h 51"/>
              <a:gd name="T66" fmla="*/ 26 w 38"/>
              <a:gd name="T67" fmla="*/ 10 h 51"/>
              <a:gd name="T68" fmla="*/ 26 w 38"/>
              <a:gd name="T69" fmla="*/ 19 h 51"/>
              <a:gd name="T70" fmla="*/ 29 w 38"/>
              <a:gd name="T71" fmla="*/ 19 h 51"/>
              <a:gd name="T72" fmla="*/ 29 w 38"/>
              <a:gd name="T73" fmla="*/ 10 h 51"/>
              <a:gd name="T74" fmla="*/ 34 w 38"/>
              <a:gd name="T75" fmla="*/ 10 h 51"/>
              <a:gd name="T76" fmla="*/ 35 w 38"/>
              <a:gd name="T77" fmla="*/ 11 h 51"/>
              <a:gd name="T78" fmla="*/ 35 w 38"/>
              <a:gd name="T79" fmla="*/ 38 h 51"/>
              <a:gd name="T80" fmla="*/ 35 w 38"/>
              <a:gd name="T81" fmla="*/ 38 h 51"/>
              <a:gd name="T82" fmla="*/ 35 w 38"/>
              <a:gd name="T83" fmla="*/ 38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" h="51">
                <a:moveTo>
                  <a:pt x="35" y="6"/>
                </a:moveTo>
                <a:cubicBezTo>
                  <a:pt x="29" y="6"/>
                  <a:pt x="29" y="6"/>
                  <a:pt x="29" y="6"/>
                </a:cubicBezTo>
                <a:cubicBezTo>
                  <a:pt x="28" y="3"/>
                  <a:pt x="25" y="0"/>
                  <a:pt x="21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4" y="0"/>
                  <a:pt x="11" y="3"/>
                  <a:pt x="10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8"/>
                  <a:pt x="0" y="10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0"/>
                  <a:pt x="1" y="51"/>
                  <a:pt x="3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8" y="50"/>
                  <a:pt x="38" y="48"/>
                </a:cubicBezTo>
                <a:cubicBezTo>
                  <a:pt x="38" y="10"/>
                  <a:pt x="38" y="10"/>
                  <a:pt x="38" y="10"/>
                </a:cubicBezTo>
                <a:cubicBezTo>
                  <a:pt x="38" y="8"/>
                  <a:pt x="37" y="6"/>
                  <a:pt x="35" y="6"/>
                </a:cubicBezTo>
                <a:close/>
                <a:moveTo>
                  <a:pt x="18" y="3"/>
                </a:moveTo>
                <a:cubicBezTo>
                  <a:pt x="21" y="3"/>
                  <a:pt x="21" y="3"/>
                  <a:pt x="21" y="3"/>
                </a:cubicBezTo>
                <a:cubicBezTo>
                  <a:pt x="23" y="3"/>
                  <a:pt x="25" y="5"/>
                  <a:pt x="25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4" y="5"/>
                  <a:pt x="16" y="3"/>
                  <a:pt x="18" y="3"/>
                </a:cubicBezTo>
                <a:close/>
                <a:moveTo>
                  <a:pt x="35" y="46"/>
                </a:moveTo>
                <a:cubicBezTo>
                  <a:pt x="35" y="47"/>
                  <a:pt x="34" y="48"/>
                  <a:pt x="34" y="48"/>
                </a:cubicBezTo>
                <a:cubicBezTo>
                  <a:pt x="5" y="48"/>
                  <a:pt x="5" y="48"/>
                  <a:pt x="5" y="48"/>
                </a:cubicBezTo>
                <a:cubicBezTo>
                  <a:pt x="4" y="48"/>
                  <a:pt x="3" y="47"/>
                  <a:pt x="3" y="46"/>
                </a:cubicBezTo>
                <a:cubicBezTo>
                  <a:pt x="3" y="42"/>
                  <a:pt x="3" y="42"/>
                  <a:pt x="3" y="42"/>
                </a:cubicBezTo>
                <a:cubicBezTo>
                  <a:pt x="35" y="42"/>
                  <a:pt x="35" y="42"/>
                  <a:pt x="35" y="42"/>
                </a:cubicBezTo>
                <a:lnTo>
                  <a:pt x="35" y="46"/>
                </a:lnTo>
                <a:close/>
                <a:moveTo>
                  <a:pt x="35" y="38"/>
                </a:moveTo>
                <a:cubicBezTo>
                  <a:pt x="3" y="38"/>
                  <a:pt x="3" y="38"/>
                  <a:pt x="3" y="38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10"/>
                  <a:pt x="4" y="10"/>
                  <a:pt x="5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9"/>
                  <a:pt x="10" y="19"/>
                  <a:pt x="10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0"/>
                  <a:pt x="13" y="10"/>
                  <a:pt x="13" y="10"/>
                </a:cubicBezTo>
                <a:cubicBezTo>
                  <a:pt x="26" y="10"/>
                  <a:pt x="26" y="10"/>
                  <a:pt x="26" y="10"/>
                </a:cubicBezTo>
                <a:cubicBezTo>
                  <a:pt x="26" y="19"/>
                  <a:pt x="26" y="19"/>
                  <a:pt x="26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0"/>
                  <a:pt x="29" y="10"/>
                  <a:pt x="29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4" y="10"/>
                  <a:pt x="35" y="10"/>
                  <a:pt x="35" y="11"/>
                </a:cubicBezTo>
                <a:lnTo>
                  <a:pt x="35" y="38"/>
                </a:lnTo>
                <a:close/>
                <a:moveTo>
                  <a:pt x="35" y="38"/>
                </a:moveTo>
                <a:cubicBezTo>
                  <a:pt x="35" y="38"/>
                  <a:pt x="35" y="38"/>
                  <a:pt x="35" y="38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lIns="91440" tIns="45720" rIns="91440" bIns="45720" anchor="ctr"/>
          <a:lstStyle/>
          <a:p>
            <a:pPr algn="ctr"/>
            <a:endParaRPr/>
          </a:p>
        </p:txBody>
      </p:sp>
      <p:sp>
        <p:nvSpPr>
          <p:cNvPr id="9" name="ïṣļïde">
            <a:extLst>
              <a:ext uri="{FF2B5EF4-FFF2-40B4-BE49-F238E27FC236}">
                <a16:creationId xmlns:a16="http://schemas.microsoft.com/office/drawing/2014/main" id="{A17A0901-BD2D-418B-87AD-5981E562D249}"/>
              </a:ext>
            </a:extLst>
          </p:cNvPr>
          <p:cNvSpPr>
            <a:spLocks noChangeAspect="1"/>
          </p:cNvSpPr>
          <p:nvPr/>
        </p:nvSpPr>
        <p:spPr bwMode="auto">
          <a:xfrm>
            <a:off x="9690975" y="2140747"/>
            <a:ext cx="532526" cy="533106"/>
          </a:xfrm>
          <a:custGeom>
            <a:avLst/>
            <a:gdLst>
              <a:gd name="T0" fmla="*/ 35 w 38"/>
              <a:gd name="T1" fmla="*/ 6 h 51"/>
              <a:gd name="T2" fmla="*/ 29 w 38"/>
              <a:gd name="T3" fmla="*/ 6 h 51"/>
              <a:gd name="T4" fmla="*/ 21 w 38"/>
              <a:gd name="T5" fmla="*/ 0 h 51"/>
              <a:gd name="T6" fmla="*/ 18 w 38"/>
              <a:gd name="T7" fmla="*/ 0 h 51"/>
              <a:gd name="T8" fmla="*/ 10 w 38"/>
              <a:gd name="T9" fmla="*/ 6 h 51"/>
              <a:gd name="T10" fmla="*/ 3 w 38"/>
              <a:gd name="T11" fmla="*/ 6 h 51"/>
              <a:gd name="T12" fmla="*/ 0 w 38"/>
              <a:gd name="T13" fmla="*/ 10 h 51"/>
              <a:gd name="T14" fmla="*/ 0 w 38"/>
              <a:gd name="T15" fmla="*/ 48 h 51"/>
              <a:gd name="T16" fmla="*/ 3 w 38"/>
              <a:gd name="T17" fmla="*/ 51 h 51"/>
              <a:gd name="T18" fmla="*/ 35 w 38"/>
              <a:gd name="T19" fmla="*/ 51 h 51"/>
              <a:gd name="T20" fmla="*/ 38 w 38"/>
              <a:gd name="T21" fmla="*/ 48 h 51"/>
              <a:gd name="T22" fmla="*/ 38 w 38"/>
              <a:gd name="T23" fmla="*/ 10 h 51"/>
              <a:gd name="T24" fmla="*/ 35 w 38"/>
              <a:gd name="T25" fmla="*/ 6 h 51"/>
              <a:gd name="T26" fmla="*/ 18 w 38"/>
              <a:gd name="T27" fmla="*/ 3 h 51"/>
              <a:gd name="T28" fmla="*/ 21 w 38"/>
              <a:gd name="T29" fmla="*/ 3 h 51"/>
              <a:gd name="T30" fmla="*/ 25 w 38"/>
              <a:gd name="T31" fmla="*/ 6 h 51"/>
              <a:gd name="T32" fmla="*/ 13 w 38"/>
              <a:gd name="T33" fmla="*/ 6 h 51"/>
              <a:gd name="T34" fmla="*/ 18 w 38"/>
              <a:gd name="T35" fmla="*/ 3 h 51"/>
              <a:gd name="T36" fmla="*/ 35 w 38"/>
              <a:gd name="T37" fmla="*/ 46 h 51"/>
              <a:gd name="T38" fmla="*/ 34 w 38"/>
              <a:gd name="T39" fmla="*/ 48 h 51"/>
              <a:gd name="T40" fmla="*/ 5 w 38"/>
              <a:gd name="T41" fmla="*/ 48 h 51"/>
              <a:gd name="T42" fmla="*/ 3 w 38"/>
              <a:gd name="T43" fmla="*/ 46 h 51"/>
              <a:gd name="T44" fmla="*/ 3 w 38"/>
              <a:gd name="T45" fmla="*/ 42 h 51"/>
              <a:gd name="T46" fmla="*/ 35 w 38"/>
              <a:gd name="T47" fmla="*/ 42 h 51"/>
              <a:gd name="T48" fmla="*/ 35 w 38"/>
              <a:gd name="T49" fmla="*/ 46 h 51"/>
              <a:gd name="T50" fmla="*/ 35 w 38"/>
              <a:gd name="T51" fmla="*/ 38 h 51"/>
              <a:gd name="T52" fmla="*/ 3 w 38"/>
              <a:gd name="T53" fmla="*/ 38 h 51"/>
              <a:gd name="T54" fmla="*/ 3 w 38"/>
              <a:gd name="T55" fmla="*/ 11 h 51"/>
              <a:gd name="T56" fmla="*/ 5 w 38"/>
              <a:gd name="T57" fmla="*/ 10 h 51"/>
              <a:gd name="T58" fmla="*/ 10 w 38"/>
              <a:gd name="T59" fmla="*/ 10 h 51"/>
              <a:gd name="T60" fmla="*/ 10 w 38"/>
              <a:gd name="T61" fmla="*/ 19 h 51"/>
              <a:gd name="T62" fmla="*/ 13 w 38"/>
              <a:gd name="T63" fmla="*/ 19 h 51"/>
              <a:gd name="T64" fmla="*/ 13 w 38"/>
              <a:gd name="T65" fmla="*/ 10 h 51"/>
              <a:gd name="T66" fmla="*/ 26 w 38"/>
              <a:gd name="T67" fmla="*/ 10 h 51"/>
              <a:gd name="T68" fmla="*/ 26 w 38"/>
              <a:gd name="T69" fmla="*/ 19 h 51"/>
              <a:gd name="T70" fmla="*/ 29 w 38"/>
              <a:gd name="T71" fmla="*/ 19 h 51"/>
              <a:gd name="T72" fmla="*/ 29 w 38"/>
              <a:gd name="T73" fmla="*/ 10 h 51"/>
              <a:gd name="T74" fmla="*/ 34 w 38"/>
              <a:gd name="T75" fmla="*/ 10 h 51"/>
              <a:gd name="T76" fmla="*/ 35 w 38"/>
              <a:gd name="T77" fmla="*/ 11 h 51"/>
              <a:gd name="T78" fmla="*/ 35 w 38"/>
              <a:gd name="T79" fmla="*/ 38 h 51"/>
              <a:gd name="T80" fmla="*/ 35 w 38"/>
              <a:gd name="T81" fmla="*/ 38 h 51"/>
              <a:gd name="T82" fmla="*/ 35 w 38"/>
              <a:gd name="T83" fmla="*/ 38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" h="51">
                <a:moveTo>
                  <a:pt x="35" y="6"/>
                </a:moveTo>
                <a:cubicBezTo>
                  <a:pt x="29" y="6"/>
                  <a:pt x="29" y="6"/>
                  <a:pt x="29" y="6"/>
                </a:cubicBezTo>
                <a:cubicBezTo>
                  <a:pt x="28" y="3"/>
                  <a:pt x="25" y="0"/>
                  <a:pt x="21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4" y="0"/>
                  <a:pt x="11" y="3"/>
                  <a:pt x="10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8"/>
                  <a:pt x="0" y="10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0"/>
                  <a:pt x="1" y="51"/>
                  <a:pt x="3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8" y="50"/>
                  <a:pt x="38" y="48"/>
                </a:cubicBezTo>
                <a:cubicBezTo>
                  <a:pt x="38" y="10"/>
                  <a:pt x="38" y="10"/>
                  <a:pt x="38" y="10"/>
                </a:cubicBezTo>
                <a:cubicBezTo>
                  <a:pt x="38" y="8"/>
                  <a:pt x="37" y="6"/>
                  <a:pt x="35" y="6"/>
                </a:cubicBezTo>
                <a:close/>
                <a:moveTo>
                  <a:pt x="18" y="3"/>
                </a:moveTo>
                <a:cubicBezTo>
                  <a:pt x="21" y="3"/>
                  <a:pt x="21" y="3"/>
                  <a:pt x="21" y="3"/>
                </a:cubicBezTo>
                <a:cubicBezTo>
                  <a:pt x="23" y="3"/>
                  <a:pt x="25" y="5"/>
                  <a:pt x="25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4" y="5"/>
                  <a:pt x="16" y="3"/>
                  <a:pt x="18" y="3"/>
                </a:cubicBezTo>
                <a:close/>
                <a:moveTo>
                  <a:pt x="35" y="46"/>
                </a:moveTo>
                <a:cubicBezTo>
                  <a:pt x="35" y="47"/>
                  <a:pt x="34" y="48"/>
                  <a:pt x="34" y="48"/>
                </a:cubicBezTo>
                <a:cubicBezTo>
                  <a:pt x="5" y="48"/>
                  <a:pt x="5" y="48"/>
                  <a:pt x="5" y="48"/>
                </a:cubicBezTo>
                <a:cubicBezTo>
                  <a:pt x="4" y="48"/>
                  <a:pt x="3" y="47"/>
                  <a:pt x="3" y="46"/>
                </a:cubicBezTo>
                <a:cubicBezTo>
                  <a:pt x="3" y="42"/>
                  <a:pt x="3" y="42"/>
                  <a:pt x="3" y="42"/>
                </a:cubicBezTo>
                <a:cubicBezTo>
                  <a:pt x="35" y="42"/>
                  <a:pt x="35" y="42"/>
                  <a:pt x="35" y="42"/>
                </a:cubicBezTo>
                <a:lnTo>
                  <a:pt x="35" y="46"/>
                </a:lnTo>
                <a:close/>
                <a:moveTo>
                  <a:pt x="35" y="38"/>
                </a:moveTo>
                <a:cubicBezTo>
                  <a:pt x="3" y="38"/>
                  <a:pt x="3" y="38"/>
                  <a:pt x="3" y="38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10"/>
                  <a:pt x="4" y="10"/>
                  <a:pt x="5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9"/>
                  <a:pt x="10" y="19"/>
                  <a:pt x="10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0"/>
                  <a:pt x="13" y="10"/>
                  <a:pt x="13" y="10"/>
                </a:cubicBezTo>
                <a:cubicBezTo>
                  <a:pt x="26" y="10"/>
                  <a:pt x="26" y="10"/>
                  <a:pt x="26" y="10"/>
                </a:cubicBezTo>
                <a:cubicBezTo>
                  <a:pt x="26" y="19"/>
                  <a:pt x="26" y="19"/>
                  <a:pt x="26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0"/>
                  <a:pt x="29" y="10"/>
                  <a:pt x="29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4" y="10"/>
                  <a:pt x="35" y="10"/>
                  <a:pt x="35" y="11"/>
                </a:cubicBezTo>
                <a:lnTo>
                  <a:pt x="35" y="38"/>
                </a:lnTo>
                <a:close/>
                <a:moveTo>
                  <a:pt x="35" y="38"/>
                </a:moveTo>
                <a:cubicBezTo>
                  <a:pt x="35" y="38"/>
                  <a:pt x="35" y="38"/>
                  <a:pt x="35" y="38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lIns="91440" tIns="45720" rIns="91440" bIns="45720" anchor="ctr"/>
          <a:lstStyle/>
          <a:p>
            <a:pPr algn="ctr"/>
            <a:endParaRPr/>
          </a:p>
        </p:txBody>
      </p:sp>
      <p:sp>
        <p:nvSpPr>
          <p:cNvPr id="10" name="iśḻîḍe">
            <a:extLst>
              <a:ext uri="{FF2B5EF4-FFF2-40B4-BE49-F238E27FC236}">
                <a16:creationId xmlns:a16="http://schemas.microsoft.com/office/drawing/2014/main" id="{B6991FF0-7984-49F9-A115-060BE3728537}"/>
              </a:ext>
            </a:extLst>
          </p:cNvPr>
          <p:cNvSpPr>
            <a:spLocks noChangeAspect="1"/>
          </p:cNvSpPr>
          <p:nvPr/>
        </p:nvSpPr>
        <p:spPr bwMode="auto">
          <a:xfrm>
            <a:off x="2048039" y="2140747"/>
            <a:ext cx="532526" cy="533106"/>
          </a:xfrm>
          <a:custGeom>
            <a:avLst/>
            <a:gdLst>
              <a:gd name="T0" fmla="*/ 35 w 38"/>
              <a:gd name="T1" fmla="*/ 6 h 51"/>
              <a:gd name="T2" fmla="*/ 29 w 38"/>
              <a:gd name="T3" fmla="*/ 6 h 51"/>
              <a:gd name="T4" fmla="*/ 21 w 38"/>
              <a:gd name="T5" fmla="*/ 0 h 51"/>
              <a:gd name="T6" fmla="*/ 18 w 38"/>
              <a:gd name="T7" fmla="*/ 0 h 51"/>
              <a:gd name="T8" fmla="*/ 10 w 38"/>
              <a:gd name="T9" fmla="*/ 6 h 51"/>
              <a:gd name="T10" fmla="*/ 3 w 38"/>
              <a:gd name="T11" fmla="*/ 6 h 51"/>
              <a:gd name="T12" fmla="*/ 0 w 38"/>
              <a:gd name="T13" fmla="*/ 10 h 51"/>
              <a:gd name="T14" fmla="*/ 0 w 38"/>
              <a:gd name="T15" fmla="*/ 48 h 51"/>
              <a:gd name="T16" fmla="*/ 3 w 38"/>
              <a:gd name="T17" fmla="*/ 51 h 51"/>
              <a:gd name="T18" fmla="*/ 35 w 38"/>
              <a:gd name="T19" fmla="*/ 51 h 51"/>
              <a:gd name="T20" fmla="*/ 38 w 38"/>
              <a:gd name="T21" fmla="*/ 48 h 51"/>
              <a:gd name="T22" fmla="*/ 38 w 38"/>
              <a:gd name="T23" fmla="*/ 10 h 51"/>
              <a:gd name="T24" fmla="*/ 35 w 38"/>
              <a:gd name="T25" fmla="*/ 6 h 51"/>
              <a:gd name="T26" fmla="*/ 18 w 38"/>
              <a:gd name="T27" fmla="*/ 3 h 51"/>
              <a:gd name="T28" fmla="*/ 21 w 38"/>
              <a:gd name="T29" fmla="*/ 3 h 51"/>
              <a:gd name="T30" fmla="*/ 25 w 38"/>
              <a:gd name="T31" fmla="*/ 6 h 51"/>
              <a:gd name="T32" fmla="*/ 13 w 38"/>
              <a:gd name="T33" fmla="*/ 6 h 51"/>
              <a:gd name="T34" fmla="*/ 18 w 38"/>
              <a:gd name="T35" fmla="*/ 3 h 51"/>
              <a:gd name="T36" fmla="*/ 35 w 38"/>
              <a:gd name="T37" fmla="*/ 46 h 51"/>
              <a:gd name="T38" fmla="*/ 34 w 38"/>
              <a:gd name="T39" fmla="*/ 48 h 51"/>
              <a:gd name="T40" fmla="*/ 5 w 38"/>
              <a:gd name="T41" fmla="*/ 48 h 51"/>
              <a:gd name="T42" fmla="*/ 3 w 38"/>
              <a:gd name="T43" fmla="*/ 46 h 51"/>
              <a:gd name="T44" fmla="*/ 3 w 38"/>
              <a:gd name="T45" fmla="*/ 42 h 51"/>
              <a:gd name="T46" fmla="*/ 35 w 38"/>
              <a:gd name="T47" fmla="*/ 42 h 51"/>
              <a:gd name="T48" fmla="*/ 35 w 38"/>
              <a:gd name="T49" fmla="*/ 46 h 51"/>
              <a:gd name="T50" fmla="*/ 35 w 38"/>
              <a:gd name="T51" fmla="*/ 38 h 51"/>
              <a:gd name="T52" fmla="*/ 3 w 38"/>
              <a:gd name="T53" fmla="*/ 38 h 51"/>
              <a:gd name="T54" fmla="*/ 3 w 38"/>
              <a:gd name="T55" fmla="*/ 11 h 51"/>
              <a:gd name="T56" fmla="*/ 5 w 38"/>
              <a:gd name="T57" fmla="*/ 10 h 51"/>
              <a:gd name="T58" fmla="*/ 10 w 38"/>
              <a:gd name="T59" fmla="*/ 10 h 51"/>
              <a:gd name="T60" fmla="*/ 10 w 38"/>
              <a:gd name="T61" fmla="*/ 19 h 51"/>
              <a:gd name="T62" fmla="*/ 13 w 38"/>
              <a:gd name="T63" fmla="*/ 19 h 51"/>
              <a:gd name="T64" fmla="*/ 13 w 38"/>
              <a:gd name="T65" fmla="*/ 10 h 51"/>
              <a:gd name="T66" fmla="*/ 26 w 38"/>
              <a:gd name="T67" fmla="*/ 10 h 51"/>
              <a:gd name="T68" fmla="*/ 26 w 38"/>
              <a:gd name="T69" fmla="*/ 19 h 51"/>
              <a:gd name="T70" fmla="*/ 29 w 38"/>
              <a:gd name="T71" fmla="*/ 19 h 51"/>
              <a:gd name="T72" fmla="*/ 29 w 38"/>
              <a:gd name="T73" fmla="*/ 10 h 51"/>
              <a:gd name="T74" fmla="*/ 34 w 38"/>
              <a:gd name="T75" fmla="*/ 10 h 51"/>
              <a:gd name="T76" fmla="*/ 35 w 38"/>
              <a:gd name="T77" fmla="*/ 11 h 51"/>
              <a:gd name="T78" fmla="*/ 35 w 38"/>
              <a:gd name="T79" fmla="*/ 38 h 51"/>
              <a:gd name="T80" fmla="*/ 35 w 38"/>
              <a:gd name="T81" fmla="*/ 38 h 51"/>
              <a:gd name="T82" fmla="*/ 35 w 38"/>
              <a:gd name="T83" fmla="*/ 38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" h="51">
                <a:moveTo>
                  <a:pt x="35" y="6"/>
                </a:moveTo>
                <a:cubicBezTo>
                  <a:pt x="29" y="6"/>
                  <a:pt x="29" y="6"/>
                  <a:pt x="29" y="6"/>
                </a:cubicBezTo>
                <a:cubicBezTo>
                  <a:pt x="28" y="3"/>
                  <a:pt x="25" y="0"/>
                  <a:pt x="21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4" y="0"/>
                  <a:pt x="11" y="3"/>
                  <a:pt x="10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8"/>
                  <a:pt x="0" y="10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0"/>
                  <a:pt x="1" y="51"/>
                  <a:pt x="3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8" y="50"/>
                  <a:pt x="38" y="48"/>
                </a:cubicBezTo>
                <a:cubicBezTo>
                  <a:pt x="38" y="10"/>
                  <a:pt x="38" y="10"/>
                  <a:pt x="38" y="10"/>
                </a:cubicBezTo>
                <a:cubicBezTo>
                  <a:pt x="38" y="8"/>
                  <a:pt x="37" y="6"/>
                  <a:pt x="35" y="6"/>
                </a:cubicBezTo>
                <a:close/>
                <a:moveTo>
                  <a:pt x="18" y="3"/>
                </a:moveTo>
                <a:cubicBezTo>
                  <a:pt x="21" y="3"/>
                  <a:pt x="21" y="3"/>
                  <a:pt x="21" y="3"/>
                </a:cubicBezTo>
                <a:cubicBezTo>
                  <a:pt x="23" y="3"/>
                  <a:pt x="25" y="5"/>
                  <a:pt x="25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4" y="5"/>
                  <a:pt x="16" y="3"/>
                  <a:pt x="18" y="3"/>
                </a:cubicBezTo>
                <a:close/>
                <a:moveTo>
                  <a:pt x="35" y="46"/>
                </a:moveTo>
                <a:cubicBezTo>
                  <a:pt x="35" y="47"/>
                  <a:pt x="34" y="48"/>
                  <a:pt x="34" y="48"/>
                </a:cubicBezTo>
                <a:cubicBezTo>
                  <a:pt x="5" y="48"/>
                  <a:pt x="5" y="48"/>
                  <a:pt x="5" y="48"/>
                </a:cubicBezTo>
                <a:cubicBezTo>
                  <a:pt x="4" y="48"/>
                  <a:pt x="3" y="47"/>
                  <a:pt x="3" y="46"/>
                </a:cubicBezTo>
                <a:cubicBezTo>
                  <a:pt x="3" y="42"/>
                  <a:pt x="3" y="42"/>
                  <a:pt x="3" y="42"/>
                </a:cubicBezTo>
                <a:cubicBezTo>
                  <a:pt x="35" y="42"/>
                  <a:pt x="35" y="42"/>
                  <a:pt x="35" y="42"/>
                </a:cubicBezTo>
                <a:lnTo>
                  <a:pt x="35" y="46"/>
                </a:lnTo>
                <a:close/>
                <a:moveTo>
                  <a:pt x="35" y="38"/>
                </a:moveTo>
                <a:cubicBezTo>
                  <a:pt x="3" y="38"/>
                  <a:pt x="3" y="38"/>
                  <a:pt x="3" y="38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10"/>
                  <a:pt x="4" y="10"/>
                  <a:pt x="5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9"/>
                  <a:pt x="10" y="19"/>
                  <a:pt x="10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0"/>
                  <a:pt x="13" y="10"/>
                  <a:pt x="13" y="10"/>
                </a:cubicBezTo>
                <a:cubicBezTo>
                  <a:pt x="26" y="10"/>
                  <a:pt x="26" y="10"/>
                  <a:pt x="26" y="10"/>
                </a:cubicBezTo>
                <a:cubicBezTo>
                  <a:pt x="26" y="19"/>
                  <a:pt x="26" y="19"/>
                  <a:pt x="26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0"/>
                  <a:pt x="29" y="10"/>
                  <a:pt x="29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4" y="10"/>
                  <a:pt x="35" y="10"/>
                  <a:pt x="35" y="11"/>
                </a:cubicBezTo>
                <a:lnTo>
                  <a:pt x="35" y="38"/>
                </a:lnTo>
                <a:close/>
                <a:moveTo>
                  <a:pt x="35" y="38"/>
                </a:moveTo>
                <a:cubicBezTo>
                  <a:pt x="35" y="38"/>
                  <a:pt x="35" y="38"/>
                  <a:pt x="35" y="38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lIns="91440" tIns="45720" rIns="91440" bIns="45720" anchor="ctr"/>
          <a:lstStyle/>
          <a:p>
            <a:pPr algn="ctr"/>
            <a:endParaRPr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AC12E40-0668-4F93-9DB3-3B104E024579}"/>
              </a:ext>
            </a:extLst>
          </p:cNvPr>
          <p:cNvGrpSpPr/>
          <p:nvPr/>
        </p:nvGrpSpPr>
        <p:grpSpPr>
          <a:xfrm>
            <a:off x="998973" y="3059266"/>
            <a:ext cx="10268204" cy="1372347"/>
            <a:chOff x="1849033" y="4088653"/>
            <a:chExt cx="8440844" cy="1372347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D1921D8-5786-4BC2-94A3-CDCA0C72CBAE}"/>
                </a:ext>
              </a:extLst>
            </p:cNvPr>
            <p:cNvGrpSpPr/>
            <p:nvPr/>
          </p:nvGrpSpPr>
          <p:grpSpPr>
            <a:xfrm>
              <a:off x="1849033" y="4456953"/>
              <a:ext cx="1953171" cy="815747"/>
              <a:chOff x="1849033" y="4456953"/>
              <a:chExt cx="1953171" cy="815747"/>
            </a:xfrm>
          </p:grpSpPr>
          <p:sp>
            <p:nvSpPr>
              <p:cNvPr id="25" name="Shape 1448">
                <a:extLst>
                  <a:ext uri="{FF2B5EF4-FFF2-40B4-BE49-F238E27FC236}">
                    <a16:creationId xmlns:a16="http://schemas.microsoft.com/office/drawing/2014/main" id="{574A8CF1-F5AB-4F38-B4FA-894F641B72F2}"/>
                  </a:ext>
                </a:extLst>
              </p:cNvPr>
              <p:cNvSpPr txBox="1"/>
              <p:nvPr/>
            </p:nvSpPr>
            <p:spPr>
              <a:xfrm>
                <a:off x="1849033" y="4456953"/>
                <a:ext cx="1953171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 anchor="t" anchorCtr="0">
                <a:normAutofit lnSpcReduction="10000"/>
              </a:bodyPr>
              <a:lstStyle/>
              <a:p>
                <a:pPr algn="ctr">
                  <a:buSzPct val="25000"/>
                </a:pPr>
                <a:r>
                  <a:rPr lang="zh-CN" altLang="en-US" sz="2000" b="1" dirty="0">
                    <a:sym typeface="Calibri"/>
                  </a:rPr>
                  <a:t>盗版侵权</a:t>
                </a:r>
                <a:endParaRPr lang="de-DE" sz="2000" b="1" dirty="0">
                  <a:sym typeface="Calibri"/>
                </a:endParaRPr>
              </a:p>
            </p:txBody>
          </p:sp>
          <p:sp>
            <p:nvSpPr>
              <p:cNvPr id="26" name="Shape 1450">
                <a:extLst>
                  <a:ext uri="{FF2B5EF4-FFF2-40B4-BE49-F238E27FC236}">
                    <a16:creationId xmlns:a16="http://schemas.microsoft.com/office/drawing/2014/main" id="{5AD880AB-8F3D-420A-A946-6E27616F9140}"/>
                  </a:ext>
                </a:extLst>
              </p:cNvPr>
              <p:cNvSpPr txBox="1"/>
              <p:nvPr/>
            </p:nvSpPr>
            <p:spPr>
              <a:xfrm>
                <a:off x="1937712" y="4697065"/>
                <a:ext cx="1775815" cy="575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40" tIns="45720" rIns="91440" bIns="45720" anchor="t" anchorCtr="0">
                <a:normAutofit/>
              </a:bodyPr>
              <a:lstStyle/>
              <a:p>
                <a:pPr algn="ctr">
                  <a:lnSpc>
                    <a:spcPct val="150000"/>
                  </a:lnSpc>
                  <a:buSzPct val="25000"/>
                </a:pPr>
                <a:endParaRPr lang="de-DE" sz="1000" dirty="0"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54945CD3-A006-4E3F-95F0-751E1CCE99FD}"/>
                </a:ext>
              </a:extLst>
            </p:cNvPr>
            <p:cNvGrpSpPr/>
            <p:nvPr/>
          </p:nvGrpSpPr>
          <p:grpSpPr>
            <a:xfrm>
              <a:off x="3953633" y="4456953"/>
              <a:ext cx="1953171" cy="815747"/>
              <a:chOff x="3921984" y="4456953"/>
              <a:chExt cx="1953171" cy="815747"/>
            </a:xfrm>
          </p:grpSpPr>
          <p:sp>
            <p:nvSpPr>
              <p:cNvPr id="23" name="Shape 1448">
                <a:extLst>
                  <a:ext uri="{FF2B5EF4-FFF2-40B4-BE49-F238E27FC236}">
                    <a16:creationId xmlns:a16="http://schemas.microsoft.com/office/drawing/2014/main" id="{7797547F-4EC7-4DA6-9129-E9D2335DD84A}"/>
                  </a:ext>
                </a:extLst>
              </p:cNvPr>
              <p:cNvSpPr txBox="1"/>
              <p:nvPr/>
            </p:nvSpPr>
            <p:spPr>
              <a:xfrm>
                <a:off x="3921984" y="4456953"/>
                <a:ext cx="1953171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 anchor="t" anchorCtr="0">
                <a:normAutofit lnSpcReduction="10000"/>
              </a:bodyPr>
              <a:lstStyle/>
              <a:p>
                <a:pPr algn="ctr">
                  <a:buSzPct val="25000"/>
                </a:pPr>
                <a:r>
                  <a:rPr lang="zh-CN" altLang="en-US" sz="2000" b="1" dirty="0">
                    <a:sym typeface="Calibri"/>
                  </a:rPr>
                  <a:t>维权困难</a:t>
                </a:r>
                <a:endParaRPr lang="de-DE" sz="2000" b="1" dirty="0">
                  <a:sym typeface="Calibri"/>
                </a:endParaRPr>
              </a:p>
            </p:txBody>
          </p:sp>
          <p:sp>
            <p:nvSpPr>
              <p:cNvPr id="24" name="Shape 1450">
                <a:extLst>
                  <a:ext uri="{FF2B5EF4-FFF2-40B4-BE49-F238E27FC236}">
                    <a16:creationId xmlns:a16="http://schemas.microsoft.com/office/drawing/2014/main" id="{BE900D23-F670-45B4-9EE4-461D85CF0329}"/>
                  </a:ext>
                </a:extLst>
              </p:cNvPr>
              <p:cNvSpPr txBox="1"/>
              <p:nvPr/>
            </p:nvSpPr>
            <p:spPr>
              <a:xfrm>
                <a:off x="4048301" y="4697065"/>
                <a:ext cx="1775815" cy="575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40" tIns="45720" rIns="91440" bIns="45720" anchor="t" anchorCtr="0">
                <a:normAutofit/>
              </a:bodyPr>
              <a:lstStyle/>
              <a:p>
                <a:pPr algn="ctr">
                  <a:lnSpc>
                    <a:spcPct val="150000"/>
                  </a:lnSpc>
                  <a:buSzPct val="25000"/>
                </a:pPr>
                <a:endParaRPr lang="de-DE" sz="1000" dirty="0"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" name="Shape 1448">
              <a:extLst>
                <a:ext uri="{FF2B5EF4-FFF2-40B4-BE49-F238E27FC236}">
                  <a16:creationId xmlns:a16="http://schemas.microsoft.com/office/drawing/2014/main" id="{FA94A826-9F83-479C-9716-4BA5FCB9E36D}"/>
                </a:ext>
              </a:extLst>
            </p:cNvPr>
            <p:cNvSpPr txBox="1"/>
            <p:nvPr/>
          </p:nvSpPr>
          <p:spPr>
            <a:xfrm>
              <a:off x="6099932" y="4456953"/>
              <a:ext cx="1953171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t" anchorCtr="0">
              <a:normAutofit lnSpcReduction="10000"/>
            </a:bodyPr>
            <a:lstStyle/>
            <a:p>
              <a:pPr algn="ctr">
                <a:buSzPct val="25000"/>
              </a:pPr>
              <a:r>
                <a:rPr lang="zh-CN" altLang="en-US" sz="2000" b="1" dirty="0">
                  <a:sym typeface="Calibri"/>
                </a:rPr>
                <a:t>缺少变现途径</a:t>
              </a:r>
              <a:endParaRPr lang="de-DE" sz="2000" b="1" dirty="0">
                <a:sym typeface="Calibri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7B34CCC-875C-4E35-99D1-E4804BC448F9}"/>
                </a:ext>
              </a:extLst>
            </p:cNvPr>
            <p:cNvGrpSpPr/>
            <p:nvPr/>
          </p:nvGrpSpPr>
          <p:grpSpPr>
            <a:xfrm>
              <a:off x="8336706" y="4456953"/>
              <a:ext cx="1953171" cy="815747"/>
              <a:chOff x="8336706" y="4456953"/>
              <a:chExt cx="1953171" cy="815747"/>
            </a:xfrm>
          </p:grpSpPr>
          <p:sp>
            <p:nvSpPr>
              <p:cNvPr id="19" name="Shape 1448">
                <a:extLst>
                  <a:ext uri="{FF2B5EF4-FFF2-40B4-BE49-F238E27FC236}">
                    <a16:creationId xmlns:a16="http://schemas.microsoft.com/office/drawing/2014/main" id="{A4F45F40-9C4E-4FE2-BC16-E0AA60139AEB}"/>
                  </a:ext>
                </a:extLst>
              </p:cNvPr>
              <p:cNvSpPr txBox="1"/>
              <p:nvPr/>
            </p:nvSpPr>
            <p:spPr>
              <a:xfrm>
                <a:off x="8336706" y="4456953"/>
                <a:ext cx="1953171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 anchor="t" anchorCtr="0">
                <a:normAutofit lnSpcReduction="10000"/>
              </a:bodyPr>
              <a:lstStyle/>
              <a:p>
                <a:pPr algn="ctr">
                  <a:buSzPct val="25000"/>
                </a:pPr>
                <a:r>
                  <a:rPr lang="zh-CN" altLang="en-US" sz="2000" b="1" dirty="0">
                    <a:sym typeface="Calibri"/>
                  </a:rPr>
                  <a:t>作者不具有定价权</a:t>
                </a:r>
                <a:endParaRPr lang="de-DE" sz="2000" b="1" dirty="0">
                  <a:sym typeface="Calibri"/>
                </a:endParaRPr>
              </a:p>
            </p:txBody>
          </p:sp>
          <p:sp>
            <p:nvSpPr>
              <p:cNvPr id="20" name="Shape 1450">
                <a:extLst>
                  <a:ext uri="{FF2B5EF4-FFF2-40B4-BE49-F238E27FC236}">
                    <a16:creationId xmlns:a16="http://schemas.microsoft.com/office/drawing/2014/main" id="{34964344-9181-490C-A5B8-BA29A6226C98}"/>
                  </a:ext>
                </a:extLst>
              </p:cNvPr>
              <p:cNvSpPr txBox="1"/>
              <p:nvPr/>
            </p:nvSpPr>
            <p:spPr>
              <a:xfrm>
                <a:off x="8364426" y="4697065"/>
                <a:ext cx="1775815" cy="575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40" tIns="45720" rIns="91440" bIns="45720" anchor="t" anchorCtr="0">
                <a:normAutofit/>
              </a:bodyPr>
              <a:lstStyle/>
              <a:p>
                <a:pPr algn="ctr">
                  <a:lnSpc>
                    <a:spcPct val="150000"/>
                  </a:lnSpc>
                  <a:buSzPct val="25000"/>
                </a:pPr>
                <a:endParaRPr lang="de-DE" sz="1000" dirty="0"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6" name="Shape 1464">
              <a:extLst>
                <a:ext uri="{FF2B5EF4-FFF2-40B4-BE49-F238E27FC236}">
                  <a16:creationId xmlns:a16="http://schemas.microsoft.com/office/drawing/2014/main" id="{45C4B189-17D9-4EF9-BB21-32C51E9C695A}"/>
                </a:ext>
              </a:extLst>
            </p:cNvPr>
            <p:cNvCxnSpPr>
              <a:cxnSpLocks/>
            </p:cNvCxnSpPr>
            <p:nvPr/>
          </p:nvCxnSpPr>
          <p:spPr>
            <a:xfrm>
              <a:off x="3928045" y="4088653"/>
              <a:ext cx="0" cy="1372347"/>
            </a:xfrm>
            <a:prstGeom prst="straightConnector1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464">
              <a:extLst>
                <a:ext uri="{FF2B5EF4-FFF2-40B4-BE49-F238E27FC236}">
                  <a16:creationId xmlns:a16="http://schemas.microsoft.com/office/drawing/2014/main" id="{305B09C1-6AE7-472F-8DAC-544C7EC29422}"/>
                </a:ext>
              </a:extLst>
            </p:cNvPr>
            <p:cNvCxnSpPr>
              <a:cxnSpLocks/>
            </p:cNvCxnSpPr>
            <p:nvPr/>
          </p:nvCxnSpPr>
          <p:spPr>
            <a:xfrm>
              <a:off x="6074345" y="4088653"/>
              <a:ext cx="0" cy="1372347"/>
            </a:xfrm>
            <a:prstGeom prst="straightConnector1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464">
              <a:extLst>
                <a:ext uri="{FF2B5EF4-FFF2-40B4-BE49-F238E27FC236}">
                  <a16:creationId xmlns:a16="http://schemas.microsoft.com/office/drawing/2014/main" id="{0F4960BD-4BED-4DBE-9E95-0C2FFDE18F53}"/>
                </a:ext>
              </a:extLst>
            </p:cNvPr>
            <p:cNvCxnSpPr>
              <a:cxnSpLocks/>
            </p:cNvCxnSpPr>
            <p:nvPr/>
          </p:nvCxnSpPr>
          <p:spPr>
            <a:xfrm>
              <a:off x="8220645" y="4088653"/>
              <a:ext cx="0" cy="1372347"/>
            </a:xfrm>
            <a:prstGeom prst="straightConnector1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iśḻîḍe">
            <a:extLst>
              <a:ext uri="{FF2B5EF4-FFF2-40B4-BE49-F238E27FC236}">
                <a16:creationId xmlns:a16="http://schemas.microsoft.com/office/drawing/2014/main" id="{20C70D06-B9B9-499C-BF45-78E683F7789B}"/>
              </a:ext>
            </a:extLst>
          </p:cNvPr>
          <p:cNvSpPr>
            <a:spLocks noChangeAspect="1"/>
          </p:cNvSpPr>
          <p:nvPr/>
        </p:nvSpPr>
        <p:spPr bwMode="auto">
          <a:xfrm>
            <a:off x="4469708" y="2117584"/>
            <a:ext cx="532526" cy="533106"/>
          </a:xfrm>
          <a:custGeom>
            <a:avLst/>
            <a:gdLst>
              <a:gd name="T0" fmla="*/ 35 w 38"/>
              <a:gd name="T1" fmla="*/ 6 h 51"/>
              <a:gd name="T2" fmla="*/ 29 w 38"/>
              <a:gd name="T3" fmla="*/ 6 h 51"/>
              <a:gd name="T4" fmla="*/ 21 w 38"/>
              <a:gd name="T5" fmla="*/ 0 h 51"/>
              <a:gd name="T6" fmla="*/ 18 w 38"/>
              <a:gd name="T7" fmla="*/ 0 h 51"/>
              <a:gd name="T8" fmla="*/ 10 w 38"/>
              <a:gd name="T9" fmla="*/ 6 h 51"/>
              <a:gd name="T10" fmla="*/ 3 w 38"/>
              <a:gd name="T11" fmla="*/ 6 h 51"/>
              <a:gd name="T12" fmla="*/ 0 w 38"/>
              <a:gd name="T13" fmla="*/ 10 h 51"/>
              <a:gd name="T14" fmla="*/ 0 w 38"/>
              <a:gd name="T15" fmla="*/ 48 h 51"/>
              <a:gd name="T16" fmla="*/ 3 w 38"/>
              <a:gd name="T17" fmla="*/ 51 h 51"/>
              <a:gd name="T18" fmla="*/ 35 w 38"/>
              <a:gd name="T19" fmla="*/ 51 h 51"/>
              <a:gd name="T20" fmla="*/ 38 w 38"/>
              <a:gd name="T21" fmla="*/ 48 h 51"/>
              <a:gd name="T22" fmla="*/ 38 w 38"/>
              <a:gd name="T23" fmla="*/ 10 h 51"/>
              <a:gd name="T24" fmla="*/ 35 w 38"/>
              <a:gd name="T25" fmla="*/ 6 h 51"/>
              <a:gd name="T26" fmla="*/ 18 w 38"/>
              <a:gd name="T27" fmla="*/ 3 h 51"/>
              <a:gd name="T28" fmla="*/ 21 w 38"/>
              <a:gd name="T29" fmla="*/ 3 h 51"/>
              <a:gd name="T30" fmla="*/ 25 w 38"/>
              <a:gd name="T31" fmla="*/ 6 h 51"/>
              <a:gd name="T32" fmla="*/ 13 w 38"/>
              <a:gd name="T33" fmla="*/ 6 h 51"/>
              <a:gd name="T34" fmla="*/ 18 w 38"/>
              <a:gd name="T35" fmla="*/ 3 h 51"/>
              <a:gd name="T36" fmla="*/ 35 w 38"/>
              <a:gd name="T37" fmla="*/ 46 h 51"/>
              <a:gd name="T38" fmla="*/ 34 w 38"/>
              <a:gd name="T39" fmla="*/ 48 h 51"/>
              <a:gd name="T40" fmla="*/ 5 w 38"/>
              <a:gd name="T41" fmla="*/ 48 h 51"/>
              <a:gd name="T42" fmla="*/ 3 w 38"/>
              <a:gd name="T43" fmla="*/ 46 h 51"/>
              <a:gd name="T44" fmla="*/ 3 w 38"/>
              <a:gd name="T45" fmla="*/ 42 h 51"/>
              <a:gd name="T46" fmla="*/ 35 w 38"/>
              <a:gd name="T47" fmla="*/ 42 h 51"/>
              <a:gd name="T48" fmla="*/ 35 w 38"/>
              <a:gd name="T49" fmla="*/ 46 h 51"/>
              <a:gd name="T50" fmla="*/ 35 w 38"/>
              <a:gd name="T51" fmla="*/ 38 h 51"/>
              <a:gd name="T52" fmla="*/ 3 w 38"/>
              <a:gd name="T53" fmla="*/ 38 h 51"/>
              <a:gd name="T54" fmla="*/ 3 w 38"/>
              <a:gd name="T55" fmla="*/ 11 h 51"/>
              <a:gd name="T56" fmla="*/ 5 w 38"/>
              <a:gd name="T57" fmla="*/ 10 h 51"/>
              <a:gd name="T58" fmla="*/ 10 w 38"/>
              <a:gd name="T59" fmla="*/ 10 h 51"/>
              <a:gd name="T60" fmla="*/ 10 w 38"/>
              <a:gd name="T61" fmla="*/ 19 h 51"/>
              <a:gd name="T62" fmla="*/ 13 w 38"/>
              <a:gd name="T63" fmla="*/ 19 h 51"/>
              <a:gd name="T64" fmla="*/ 13 w 38"/>
              <a:gd name="T65" fmla="*/ 10 h 51"/>
              <a:gd name="T66" fmla="*/ 26 w 38"/>
              <a:gd name="T67" fmla="*/ 10 h 51"/>
              <a:gd name="T68" fmla="*/ 26 w 38"/>
              <a:gd name="T69" fmla="*/ 19 h 51"/>
              <a:gd name="T70" fmla="*/ 29 w 38"/>
              <a:gd name="T71" fmla="*/ 19 h 51"/>
              <a:gd name="T72" fmla="*/ 29 w 38"/>
              <a:gd name="T73" fmla="*/ 10 h 51"/>
              <a:gd name="T74" fmla="*/ 34 w 38"/>
              <a:gd name="T75" fmla="*/ 10 h 51"/>
              <a:gd name="T76" fmla="*/ 35 w 38"/>
              <a:gd name="T77" fmla="*/ 11 h 51"/>
              <a:gd name="T78" fmla="*/ 35 w 38"/>
              <a:gd name="T79" fmla="*/ 38 h 51"/>
              <a:gd name="T80" fmla="*/ 35 w 38"/>
              <a:gd name="T81" fmla="*/ 38 h 51"/>
              <a:gd name="T82" fmla="*/ 35 w 38"/>
              <a:gd name="T83" fmla="*/ 38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" h="51">
                <a:moveTo>
                  <a:pt x="35" y="6"/>
                </a:moveTo>
                <a:cubicBezTo>
                  <a:pt x="29" y="6"/>
                  <a:pt x="29" y="6"/>
                  <a:pt x="29" y="6"/>
                </a:cubicBezTo>
                <a:cubicBezTo>
                  <a:pt x="28" y="3"/>
                  <a:pt x="25" y="0"/>
                  <a:pt x="21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4" y="0"/>
                  <a:pt x="11" y="3"/>
                  <a:pt x="10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8"/>
                  <a:pt x="0" y="10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0"/>
                  <a:pt x="1" y="51"/>
                  <a:pt x="3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8" y="50"/>
                  <a:pt x="38" y="48"/>
                </a:cubicBezTo>
                <a:cubicBezTo>
                  <a:pt x="38" y="10"/>
                  <a:pt x="38" y="10"/>
                  <a:pt x="38" y="10"/>
                </a:cubicBezTo>
                <a:cubicBezTo>
                  <a:pt x="38" y="8"/>
                  <a:pt x="37" y="6"/>
                  <a:pt x="35" y="6"/>
                </a:cubicBezTo>
                <a:close/>
                <a:moveTo>
                  <a:pt x="18" y="3"/>
                </a:moveTo>
                <a:cubicBezTo>
                  <a:pt x="21" y="3"/>
                  <a:pt x="21" y="3"/>
                  <a:pt x="21" y="3"/>
                </a:cubicBezTo>
                <a:cubicBezTo>
                  <a:pt x="23" y="3"/>
                  <a:pt x="25" y="5"/>
                  <a:pt x="25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4" y="5"/>
                  <a:pt x="16" y="3"/>
                  <a:pt x="18" y="3"/>
                </a:cubicBezTo>
                <a:close/>
                <a:moveTo>
                  <a:pt x="35" y="46"/>
                </a:moveTo>
                <a:cubicBezTo>
                  <a:pt x="35" y="47"/>
                  <a:pt x="34" y="48"/>
                  <a:pt x="34" y="48"/>
                </a:cubicBezTo>
                <a:cubicBezTo>
                  <a:pt x="5" y="48"/>
                  <a:pt x="5" y="48"/>
                  <a:pt x="5" y="48"/>
                </a:cubicBezTo>
                <a:cubicBezTo>
                  <a:pt x="4" y="48"/>
                  <a:pt x="3" y="47"/>
                  <a:pt x="3" y="46"/>
                </a:cubicBezTo>
                <a:cubicBezTo>
                  <a:pt x="3" y="42"/>
                  <a:pt x="3" y="42"/>
                  <a:pt x="3" y="42"/>
                </a:cubicBezTo>
                <a:cubicBezTo>
                  <a:pt x="35" y="42"/>
                  <a:pt x="35" y="42"/>
                  <a:pt x="35" y="42"/>
                </a:cubicBezTo>
                <a:lnTo>
                  <a:pt x="35" y="46"/>
                </a:lnTo>
                <a:close/>
                <a:moveTo>
                  <a:pt x="35" y="38"/>
                </a:moveTo>
                <a:cubicBezTo>
                  <a:pt x="3" y="38"/>
                  <a:pt x="3" y="38"/>
                  <a:pt x="3" y="38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10"/>
                  <a:pt x="4" y="10"/>
                  <a:pt x="5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9"/>
                  <a:pt x="10" y="19"/>
                  <a:pt x="10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0"/>
                  <a:pt x="13" y="10"/>
                  <a:pt x="13" y="10"/>
                </a:cubicBezTo>
                <a:cubicBezTo>
                  <a:pt x="26" y="10"/>
                  <a:pt x="26" y="10"/>
                  <a:pt x="26" y="10"/>
                </a:cubicBezTo>
                <a:cubicBezTo>
                  <a:pt x="26" y="19"/>
                  <a:pt x="26" y="19"/>
                  <a:pt x="26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0"/>
                  <a:pt x="29" y="10"/>
                  <a:pt x="29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4" y="10"/>
                  <a:pt x="35" y="10"/>
                  <a:pt x="35" y="11"/>
                </a:cubicBezTo>
                <a:lnTo>
                  <a:pt x="35" y="38"/>
                </a:lnTo>
                <a:close/>
                <a:moveTo>
                  <a:pt x="35" y="38"/>
                </a:moveTo>
                <a:cubicBezTo>
                  <a:pt x="35" y="38"/>
                  <a:pt x="35" y="38"/>
                  <a:pt x="35" y="38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lIns="91440" tIns="45720" rIns="91440" bIns="4572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940680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59A9A-30B9-4D22-A066-524683A7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项目应用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F39B22-DF2A-47FD-8024-C95748CD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5D72E5-E665-4BAA-82F3-CCBC120B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îṥḷiḍé">
            <a:extLst>
              <a:ext uri="{FF2B5EF4-FFF2-40B4-BE49-F238E27FC236}">
                <a16:creationId xmlns:a16="http://schemas.microsoft.com/office/drawing/2014/main" id="{96BDDCF5-DF83-4610-BF1A-5B9D3ECB8F58}"/>
              </a:ext>
            </a:extLst>
          </p:cNvPr>
          <p:cNvSpPr/>
          <p:nvPr/>
        </p:nvSpPr>
        <p:spPr>
          <a:xfrm>
            <a:off x="4368111" y="1898264"/>
            <a:ext cx="3382518" cy="3382518"/>
          </a:xfrm>
          <a:prstGeom prst="donut">
            <a:avLst>
              <a:gd name="adj" fmla="val 624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buSzPct val="25000"/>
            </a:pPr>
            <a:r>
              <a:rPr lang="de-DE" altLang="zh-CN" b="1">
                <a:sym typeface="Calibri"/>
              </a:rPr>
              <a:t>Text here</a:t>
            </a:r>
            <a:endParaRPr lang="de-DE" altLang="zh-CN" b="1" dirty="0">
              <a:sym typeface="Calibri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634EB71-E808-4E6D-856C-3C0DDE48BC2E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4841547" y="3589523"/>
            <a:ext cx="243565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3B6F5E-80CA-4865-A84A-1D3F98ACEC1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6059370" y="2371698"/>
            <a:ext cx="0" cy="2435652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îṥḷiḍé">
            <a:extLst>
              <a:ext uri="{FF2B5EF4-FFF2-40B4-BE49-F238E27FC236}">
                <a16:creationId xmlns:a16="http://schemas.microsoft.com/office/drawing/2014/main" id="{BDE66B3F-C4E0-472D-A038-297E58A97B39}"/>
              </a:ext>
            </a:extLst>
          </p:cNvPr>
          <p:cNvSpPr/>
          <p:nvPr/>
        </p:nvSpPr>
        <p:spPr>
          <a:xfrm>
            <a:off x="5262366" y="2792519"/>
            <a:ext cx="1594007" cy="1594007"/>
          </a:xfrm>
          <a:custGeom>
            <a:avLst/>
            <a:gdLst>
              <a:gd name="connsiteX0" fmla="*/ 0 w 1188002"/>
              <a:gd name="connsiteY0" fmla="*/ 594001 h 1188002"/>
              <a:gd name="connsiteX1" fmla="*/ 594001 w 1188002"/>
              <a:gd name="connsiteY1" fmla="*/ 0 h 1188002"/>
              <a:gd name="connsiteX2" fmla="*/ 1188002 w 1188002"/>
              <a:gd name="connsiteY2" fmla="*/ 594001 h 1188002"/>
              <a:gd name="connsiteX3" fmla="*/ 594001 w 1188002"/>
              <a:gd name="connsiteY3" fmla="*/ 1188002 h 1188002"/>
              <a:gd name="connsiteX4" fmla="*/ 0 w 1188002"/>
              <a:gd name="connsiteY4" fmla="*/ 594001 h 118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2" h="1188002">
                <a:moveTo>
                  <a:pt x="0" y="594001"/>
                </a:moveTo>
                <a:cubicBezTo>
                  <a:pt x="0" y="265943"/>
                  <a:pt x="265943" y="0"/>
                  <a:pt x="594001" y="0"/>
                </a:cubicBezTo>
                <a:cubicBezTo>
                  <a:pt x="922059" y="0"/>
                  <a:pt x="1188002" y="265943"/>
                  <a:pt x="1188002" y="594001"/>
                </a:cubicBezTo>
                <a:cubicBezTo>
                  <a:pt x="1188002" y="922059"/>
                  <a:pt x="922059" y="1188002"/>
                  <a:pt x="594001" y="1188002"/>
                </a:cubicBezTo>
                <a:cubicBezTo>
                  <a:pt x="265943" y="1188002"/>
                  <a:pt x="0" y="922059"/>
                  <a:pt x="0" y="594001"/>
                </a:cubicBez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SzPct val="25000"/>
            </a:pPr>
            <a:r>
              <a:rPr lang="zh-CN" altLang="en-US" b="1" dirty="0">
                <a:sym typeface="Calibri"/>
              </a:rPr>
              <a:t>区块链</a:t>
            </a:r>
            <a:endParaRPr lang="de-DE" altLang="zh-CN" b="1" dirty="0">
              <a:sym typeface="Calibri"/>
            </a:endParaRPr>
          </a:p>
        </p:txBody>
      </p:sp>
      <p:sp>
        <p:nvSpPr>
          <p:cNvPr id="9" name="îṣḷïďê">
            <a:extLst>
              <a:ext uri="{FF2B5EF4-FFF2-40B4-BE49-F238E27FC236}">
                <a16:creationId xmlns:a16="http://schemas.microsoft.com/office/drawing/2014/main" id="{5C1CB443-101E-4151-B80B-657B30021FC9}"/>
              </a:ext>
            </a:extLst>
          </p:cNvPr>
          <p:cNvSpPr/>
          <p:nvPr/>
        </p:nvSpPr>
        <p:spPr>
          <a:xfrm>
            <a:off x="5616430" y="1485817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9"/>
              <a:lumOff val="-13857"/>
              <a:alphaOff val="0"/>
            </a:schemeClr>
          </a:fillRef>
          <a:effectRef idx="0">
            <a:schemeClr val="accent2">
              <a:hueOff val="-955721"/>
              <a:satOff val="-23029"/>
              <a:lumOff val="-1385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zh-CN" altLang="en-US" sz="1400" dirty="0">
                <a:sym typeface="Calibri"/>
              </a:rPr>
              <a:t>去中心化</a:t>
            </a:r>
            <a:endParaRPr lang="de-DE" altLang="zh-CN" sz="1400" dirty="0">
              <a:sym typeface="Calibri"/>
            </a:endParaRPr>
          </a:p>
        </p:txBody>
      </p:sp>
      <p:sp>
        <p:nvSpPr>
          <p:cNvPr id="10" name="iṥḻîḍè">
            <a:extLst>
              <a:ext uri="{FF2B5EF4-FFF2-40B4-BE49-F238E27FC236}">
                <a16:creationId xmlns:a16="http://schemas.microsoft.com/office/drawing/2014/main" id="{D585804E-DC1F-47A8-BF17-23D56DCFB26E}"/>
              </a:ext>
            </a:extLst>
          </p:cNvPr>
          <p:cNvSpPr/>
          <p:nvPr/>
        </p:nvSpPr>
        <p:spPr>
          <a:xfrm>
            <a:off x="7277198" y="3146583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9"/>
              <a:lumOff val="-13857"/>
              <a:alphaOff val="0"/>
            </a:schemeClr>
          </a:fillRef>
          <a:effectRef idx="0">
            <a:schemeClr val="accent2">
              <a:hueOff val="-955721"/>
              <a:satOff val="-23029"/>
              <a:lumOff val="-1385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zh-CN" altLang="en-US" sz="1400" dirty="0">
                <a:sym typeface="Calibri"/>
              </a:rPr>
              <a:t>信息透明</a:t>
            </a:r>
            <a:endParaRPr lang="de-DE" altLang="zh-CN" sz="1400" dirty="0">
              <a:sym typeface="Calibri"/>
            </a:endParaRPr>
          </a:p>
        </p:txBody>
      </p:sp>
      <p:sp>
        <p:nvSpPr>
          <p:cNvPr id="11" name="ïŝ1ídè">
            <a:extLst>
              <a:ext uri="{FF2B5EF4-FFF2-40B4-BE49-F238E27FC236}">
                <a16:creationId xmlns:a16="http://schemas.microsoft.com/office/drawing/2014/main" id="{4A55C262-FB46-4A90-91C1-5E4C30213BA4}"/>
              </a:ext>
            </a:extLst>
          </p:cNvPr>
          <p:cNvSpPr/>
          <p:nvPr/>
        </p:nvSpPr>
        <p:spPr>
          <a:xfrm>
            <a:off x="5616430" y="4807350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9"/>
              <a:lumOff val="-13857"/>
              <a:alphaOff val="0"/>
            </a:schemeClr>
          </a:fillRef>
          <a:effectRef idx="0">
            <a:schemeClr val="accent2">
              <a:hueOff val="-955721"/>
              <a:satOff val="-23029"/>
              <a:lumOff val="-1385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zh-CN" altLang="en-US" sz="1400" dirty="0">
                <a:sym typeface="Calibri"/>
              </a:rPr>
              <a:t>可匿名性</a:t>
            </a:r>
            <a:endParaRPr lang="de-DE" altLang="zh-CN" sz="1400" dirty="0">
              <a:sym typeface="Calibri"/>
            </a:endParaRPr>
          </a:p>
        </p:txBody>
      </p:sp>
      <p:sp>
        <p:nvSpPr>
          <p:cNvPr id="12" name="iṣḷiḋé">
            <a:extLst>
              <a:ext uri="{FF2B5EF4-FFF2-40B4-BE49-F238E27FC236}">
                <a16:creationId xmlns:a16="http://schemas.microsoft.com/office/drawing/2014/main" id="{934AAF4F-E45D-4F08-AEE2-2C257290A8BC}"/>
              </a:ext>
            </a:extLst>
          </p:cNvPr>
          <p:cNvSpPr/>
          <p:nvPr/>
        </p:nvSpPr>
        <p:spPr>
          <a:xfrm>
            <a:off x="3955666" y="3146583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9"/>
              <a:lumOff val="-13857"/>
              <a:alphaOff val="0"/>
            </a:schemeClr>
          </a:fillRef>
          <a:effectRef idx="0">
            <a:schemeClr val="accent2">
              <a:hueOff val="-955721"/>
              <a:satOff val="-23029"/>
              <a:lumOff val="-1385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zh-CN" altLang="en-US" sz="1400" dirty="0">
                <a:sym typeface="Calibri"/>
              </a:rPr>
              <a:t>不可篡改</a:t>
            </a:r>
            <a:endParaRPr lang="de-DE" altLang="zh-CN" sz="1400" dirty="0">
              <a:sym typeface="Calibri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4880FD2-FBD6-4E38-9488-2ED20A22F120}"/>
              </a:ext>
            </a:extLst>
          </p:cNvPr>
          <p:cNvGrpSpPr/>
          <p:nvPr/>
        </p:nvGrpSpPr>
        <p:grpSpPr>
          <a:xfrm>
            <a:off x="8507725" y="2073221"/>
            <a:ext cx="3011175" cy="3117958"/>
            <a:chOff x="8507725" y="1073702"/>
            <a:chExt cx="3011175" cy="3213250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15B2D77-AE3D-45AB-A8C3-6EF5BD25AE42}"/>
                </a:ext>
              </a:extLst>
            </p:cNvPr>
            <p:cNvGrpSpPr/>
            <p:nvPr/>
          </p:nvGrpSpPr>
          <p:grpSpPr>
            <a:xfrm>
              <a:off x="8507725" y="1073702"/>
              <a:ext cx="3011175" cy="1017430"/>
              <a:chOff x="8661000" y="1073702"/>
              <a:chExt cx="2295001" cy="1017430"/>
            </a:xfrm>
          </p:grpSpPr>
          <p:sp>
            <p:nvSpPr>
              <p:cNvPr id="18" name="Shape 1448">
                <a:extLst>
                  <a:ext uri="{FF2B5EF4-FFF2-40B4-BE49-F238E27FC236}">
                    <a16:creationId xmlns:a16="http://schemas.microsoft.com/office/drawing/2014/main" id="{C35B537A-286B-48A4-BF8B-DE568BE8E428}"/>
                  </a:ext>
                </a:extLst>
              </p:cNvPr>
              <p:cNvSpPr txBox="1"/>
              <p:nvPr/>
            </p:nvSpPr>
            <p:spPr>
              <a:xfrm>
                <a:off x="8661001" y="1073702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zh-CN" altLang="en-US" sz="2000" b="1" dirty="0">
                    <a:sym typeface="Calibri"/>
                  </a:rPr>
                  <a:t>艺术创作</a:t>
                </a:r>
                <a:endParaRPr lang="de-DE" sz="2000" b="1" dirty="0">
                  <a:sym typeface="Calibri"/>
                </a:endParaRPr>
              </a:p>
            </p:txBody>
          </p:sp>
          <p:sp>
            <p:nvSpPr>
              <p:cNvPr id="19" name="Shape 1450">
                <a:extLst>
                  <a:ext uri="{FF2B5EF4-FFF2-40B4-BE49-F238E27FC236}">
                    <a16:creationId xmlns:a16="http://schemas.microsoft.com/office/drawing/2014/main" id="{43EA39E2-1A6E-4E32-8E52-B9772D70DAA4}"/>
                  </a:ext>
                </a:extLst>
              </p:cNvPr>
              <p:cNvSpPr txBox="1"/>
              <p:nvPr/>
            </p:nvSpPr>
            <p:spPr>
              <a:xfrm>
                <a:off x="8661000" y="1466214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zh-CN" altLang="en-US" sz="1200" dirty="0">
                    <a:ea typeface="Calibri"/>
                    <a:cs typeface="Calibri"/>
                    <a:sym typeface="Calibri"/>
                  </a:rPr>
                  <a:t>文学作品， 音乐， 摄像作品，电影。并可以限定权限为个人使用权或商业使用权</a:t>
                </a:r>
                <a:endParaRPr lang="de-DE" sz="1200" dirty="0"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37F4291-862E-45B0-8D02-E63B339B9667}"/>
                </a:ext>
              </a:extLst>
            </p:cNvPr>
            <p:cNvGrpSpPr/>
            <p:nvPr/>
          </p:nvGrpSpPr>
          <p:grpSpPr>
            <a:xfrm>
              <a:off x="8507726" y="3174230"/>
              <a:ext cx="3011174" cy="1112722"/>
              <a:chOff x="8661000" y="1781570"/>
              <a:chExt cx="2295000" cy="1112722"/>
            </a:xfrm>
          </p:grpSpPr>
          <p:sp>
            <p:nvSpPr>
              <p:cNvPr id="16" name="Shape 1448">
                <a:extLst>
                  <a:ext uri="{FF2B5EF4-FFF2-40B4-BE49-F238E27FC236}">
                    <a16:creationId xmlns:a16="http://schemas.microsoft.com/office/drawing/2014/main" id="{8B158DDB-957F-40CB-BE62-4D1FBFB5CCCE}"/>
                  </a:ext>
                </a:extLst>
              </p:cNvPr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zh-CN" altLang="en-US" sz="2000" b="1" dirty="0">
                    <a:sym typeface="Calibri"/>
                  </a:rPr>
                  <a:t>版权注册</a:t>
                </a:r>
                <a:endParaRPr lang="de-DE" sz="2000" b="1" dirty="0">
                  <a:sym typeface="Calibri"/>
                </a:endParaRPr>
              </a:p>
            </p:txBody>
          </p:sp>
          <p:sp>
            <p:nvSpPr>
              <p:cNvPr id="17" name="Shape 1450">
                <a:extLst>
                  <a:ext uri="{FF2B5EF4-FFF2-40B4-BE49-F238E27FC236}">
                    <a16:creationId xmlns:a16="http://schemas.microsoft.com/office/drawing/2014/main" id="{4A15C6BD-F252-4EA9-AB2D-6F8BDACFDACC}"/>
                  </a:ext>
                </a:extLst>
              </p:cNvPr>
              <p:cNvSpPr txBox="1"/>
              <p:nvPr/>
            </p:nvSpPr>
            <p:spPr>
              <a:xfrm>
                <a:off x="8661000" y="2174081"/>
                <a:ext cx="2295000" cy="720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zh-CN" altLang="en-US" sz="1200" dirty="0">
                    <a:ea typeface="Calibri"/>
                    <a:cs typeface="Calibri"/>
                    <a:sym typeface="Calibri"/>
                  </a:rPr>
                  <a:t>可进行版权申明注册，通过区块链证明，并同时进行法律版权申明，基于区块链不可篡改性，方便审计</a:t>
                </a:r>
                <a:endParaRPr lang="de-DE" sz="1200" dirty="0"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F4DF277-2E9E-4F11-BA39-CE4067A8AE87}"/>
              </a:ext>
            </a:extLst>
          </p:cNvPr>
          <p:cNvGrpSpPr/>
          <p:nvPr/>
        </p:nvGrpSpPr>
        <p:grpSpPr>
          <a:xfrm>
            <a:off x="599839" y="2073221"/>
            <a:ext cx="3071735" cy="3117958"/>
            <a:chOff x="8447165" y="1073702"/>
            <a:chExt cx="3071735" cy="3117958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63695C5-6AD3-4DF3-B275-575BF47ADBD5}"/>
                </a:ext>
              </a:extLst>
            </p:cNvPr>
            <p:cNvGrpSpPr/>
            <p:nvPr/>
          </p:nvGrpSpPr>
          <p:grpSpPr>
            <a:xfrm>
              <a:off x="8507726" y="1073702"/>
              <a:ext cx="3011174" cy="1017430"/>
              <a:chOff x="8661000" y="1073702"/>
              <a:chExt cx="2295000" cy="1017430"/>
            </a:xfrm>
          </p:grpSpPr>
          <p:sp>
            <p:nvSpPr>
              <p:cNvPr id="25" name="Shape 1448">
                <a:extLst>
                  <a:ext uri="{FF2B5EF4-FFF2-40B4-BE49-F238E27FC236}">
                    <a16:creationId xmlns:a16="http://schemas.microsoft.com/office/drawing/2014/main" id="{8ACF6EF3-EDFC-47E2-8960-93FCFE8CF385}"/>
                  </a:ext>
                </a:extLst>
              </p:cNvPr>
              <p:cNvSpPr txBox="1"/>
              <p:nvPr/>
            </p:nvSpPr>
            <p:spPr>
              <a:xfrm>
                <a:off x="8661000" y="1073702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zh-CN" altLang="en-US" sz="2000" b="1" dirty="0">
                    <a:sym typeface="Calibri"/>
                  </a:rPr>
                  <a:t>专利授权</a:t>
                </a:r>
                <a:endParaRPr lang="de-DE" sz="2000" b="1" dirty="0">
                  <a:sym typeface="Calibri"/>
                </a:endParaRPr>
              </a:p>
            </p:txBody>
          </p:sp>
          <p:sp>
            <p:nvSpPr>
              <p:cNvPr id="26" name="Shape 1450">
                <a:extLst>
                  <a:ext uri="{FF2B5EF4-FFF2-40B4-BE49-F238E27FC236}">
                    <a16:creationId xmlns:a16="http://schemas.microsoft.com/office/drawing/2014/main" id="{478B4996-ED7A-4B8B-96EC-FF2FF9E23220}"/>
                  </a:ext>
                </a:extLst>
              </p:cNvPr>
              <p:cNvSpPr txBox="1"/>
              <p:nvPr/>
            </p:nvSpPr>
            <p:spPr>
              <a:xfrm>
                <a:off x="8661000" y="1466214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zh-CN" altLang="en-US" sz="1200" dirty="0">
                    <a:ea typeface="Calibri"/>
                    <a:cs typeface="Calibri"/>
                    <a:sym typeface="Calibri"/>
                  </a:rPr>
                  <a:t>在线购买专利并生成授权记录，防止版权纠纷</a:t>
                </a:r>
                <a:endParaRPr lang="de-DE" sz="1200" dirty="0"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668CB72F-7918-45F3-9E81-1E347795958E}"/>
                </a:ext>
              </a:extLst>
            </p:cNvPr>
            <p:cNvGrpSpPr/>
            <p:nvPr/>
          </p:nvGrpSpPr>
          <p:grpSpPr>
            <a:xfrm>
              <a:off x="8447165" y="3174230"/>
              <a:ext cx="3071733" cy="1017430"/>
              <a:chOff x="8614844" y="1781570"/>
              <a:chExt cx="2341156" cy="1017430"/>
            </a:xfrm>
          </p:grpSpPr>
          <p:sp>
            <p:nvSpPr>
              <p:cNvPr id="23" name="Shape 1448">
                <a:extLst>
                  <a:ext uri="{FF2B5EF4-FFF2-40B4-BE49-F238E27FC236}">
                    <a16:creationId xmlns:a16="http://schemas.microsoft.com/office/drawing/2014/main" id="{3A71A854-DA10-474A-B5C7-9400D69F98BA}"/>
                  </a:ext>
                </a:extLst>
              </p:cNvPr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zh-CN" altLang="en-US" sz="2000" b="1" dirty="0">
                    <a:sym typeface="Calibri"/>
                  </a:rPr>
                  <a:t>论文著作</a:t>
                </a:r>
                <a:endParaRPr lang="de-DE" sz="2000" b="1" dirty="0">
                  <a:sym typeface="Calibri"/>
                </a:endParaRPr>
              </a:p>
            </p:txBody>
          </p:sp>
          <p:sp>
            <p:nvSpPr>
              <p:cNvPr id="24" name="Shape 1450">
                <a:extLst>
                  <a:ext uri="{FF2B5EF4-FFF2-40B4-BE49-F238E27FC236}">
                    <a16:creationId xmlns:a16="http://schemas.microsoft.com/office/drawing/2014/main" id="{CEABCDDA-83B6-4EB0-A4D4-D09ED563E8DE}"/>
                  </a:ext>
                </a:extLst>
              </p:cNvPr>
              <p:cNvSpPr txBox="1"/>
              <p:nvPr/>
            </p:nvSpPr>
            <p:spPr>
              <a:xfrm>
                <a:off x="8614844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zh-CN" altLang="en-US" sz="1200" dirty="0">
                    <a:ea typeface="Calibri"/>
                    <a:cs typeface="Calibri"/>
                    <a:sym typeface="Calibri"/>
                  </a:rPr>
                  <a:t>传统论文数据中心如知网，</a:t>
                </a:r>
                <a:r>
                  <a:rPr lang="en-US" altLang="zh-CN" sz="1200" dirty="0">
                    <a:ea typeface="Calibri"/>
                    <a:cs typeface="Calibri"/>
                    <a:sym typeface="Calibri"/>
                  </a:rPr>
                  <a:t>IEEE</a:t>
                </a:r>
                <a:r>
                  <a:rPr lang="zh-CN" altLang="en-US" sz="1200" dirty="0">
                    <a:ea typeface="Calibri"/>
                    <a:cs typeface="Calibri"/>
                    <a:sym typeface="Calibri"/>
                  </a:rPr>
                  <a:t>等使用费用过高，且创作者无法获利</a:t>
                </a:r>
                <a:endParaRPr lang="de-DE" sz="1200" dirty="0"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723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59A9A-30B9-4D22-A066-524683A7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业务逻辑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5D72E5-E665-4BAA-82F3-CCBC120B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5" name="1e706bfc-eda5-4379-8a84-ac940a8766e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36303F7-03F7-4E7B-8342-D0495CF09BE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269600" y="1411115"/>
            <a:ext cx="6227071" cy="3980036"/>
            <a:chOff x="6101140" y="3012661"/>
            <a:chExt cx="5298411" cy="2867897"/>
          </a:xfrm>
        </p:grpSpPr>
        <p:sp>
          <p:nvSpPr>
            <p:cNvPr id="6" name="ïšļïḓê">
              <a:extLst>
                <a:ext uri="{FF2B5EF4-FFF2-40B4-BE49-F238E27FC236}">
                  <a16:creationId xmlns:a16="http://schemas.microsoft.com/office/drawing/2014/main" id="{F744DAA0-E381-43CA-8A8F-451A1F1CE844}"/>
                </a:ext>
              </a:extLst>
            </p:cNvPr>
            <p:cNvSpPr txBox="1"/>
            <p:nvPr/>
          </p:nvSpPr>
          <p:spPr>
            <a:xfrm>
              <a:off x="6101140" y="4607848"/>
              <a:ext cx="2354400" cy="32221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r>
                <a:rPr lang="zh-CN" altLang="en-US" sz="1600" b="1" dirty="0"/>
                <a:t>资产管理平台</a:t>
              </a:r>
            </a:p>
          </p:txBody>
        </p:sp>
        <p:sp>
          <p:nvSpPr>
            <p:cNvPr id="8" name="íś1ïḑé">
              <a:extLst>
                <a:ext uri="{FF2B5EF4-FFF2-40B4-BE49-F238E27FC236}">
                  <a16:creationId xmlns:a16="http://schemas.microsoft.com/office/drawing/2014/main" id="{B113C03B-0A37-499F-8524-1D70EE0ACF8B}"/>
                </a:ext>
              </a:extLst>
            </p:cNvPr>
            <p:cNvSpPr txBox="1"/>
            <p:nvPr/>
          </p:nvSpPr>
          <p:spPr>
            <a:xfrm>
              <a:off x="9045151" y="5558344"/>
              <a:ext cx="2354400" cy="32221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r>
                <a:rPr lang="zh-CN" altLang="en-US" sz="1600" b="1" dirty="0"/>
                <a:t>购买者</a:t>
              </a:r>
            </a:p>
          </p:txBody>
        </p:sp>
        <p:sp>
          <p:nvSpPr>
            <p:cNvPr id="10" name="íṣḷïḑê">
              <a:extLst>
                <a:ext uri="{FF2B5EF4-FFF2-40B4-BE49-F238E27FC236}">
                  <a16:creationId xmlns:a16="http://schemas.microsoft.com/office/drawing/2014/main" id="{3F8DAC0E-1782-498D-81D9-775DFE318DF1}"/>
                </a:ext>
              </a:extLst>
            </p:cNvPr>
            <p:cNvSpPr txBox="1"/>
            <p:nvPr/>
          </p:nvSpPr>
          <p:spPr>
            <a:xfrm>
              <a:off x="8163124" y="3638505"/>
              <a:ext cx="2354400" cy="32221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ctr"/>
              <a:r>
                <a:rPr lang="zh-CN" altLang="en-US" sz="1600" b="1" dirty="0"/>
                <a:t>著作所有者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E08DD9B-D766-4312-AC9C-2D7F2D1E6CE1}"/>
                </a:ext>
              </a:extLst>
            </p:cNvPr>
            <p:cNvCxnSpPr>
              <a:cxnSpLocks/>
              <a:stCxn id="31" idx="70"/>
            </p:cNvCxnSpPr>
            <p:nvPr/>
          </p:nvCxnSpPr>
          <p:spPr>
            <a:xfrm flipV="1">
              <a:off x="7078415" y="3508795"/>
              <a:ext cx="1987950" cy="530331"/>
            </a:xfrm>
            <a:prstGeom prst="line">
              <a:avLst/>
            </a:prstGeom>
            <a:ln w="85725" cap="rnd">
              <a:solidFill>
                <a:schemeClr val="bg1">
                  <a:lumMod val="75000"/>
                  <a:alpha val="34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D67C1E9-0EDB-41BD-A638-4C1DB4C4AD73}"/>
                </a:ext>
              </a:extLst>
            </p:cNvPr>
            <p:cNvCxnSpPr>
              <a:cxnSpLocks/>
              <a:stCxn id="31" idx="73"/>
            </p:cNvCxnSpPr>
            <p:nvPr/>
          </p:nvCxnSpPr>
          <p:spPr>
            <a:xfrm>
              <a:off x="7113934" y="4593548"/>
              <a:ext cx="1998039" cy="449662"/>
            </a:xfrm>
            <a:prstGeom prst="line">
              <a:avLst/>
            </a:prstGeom>
            <a:ln w="85725" cap="rnd">
              <a:solidFill>
                <a:schemeClr val="bg1">
                  <a:lumMod val="75000"/>
                  <a:alpha val="34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îşlïḋe">
              <a:extLst>
                <a:ext uri="{FF2B5EF4-FFF2-40B4-BE49-F238E27FC236}">
                  <a16:creationId xmlns:a16="http://schemas.microsoft.com/office/drawing/2014/main" id="{735C027F-3108-458C-9B4B-41AD72A041C3}"/>
                </a:ext>
              </a:extLst>
            </p:cNvPr>
            <p:cNvSpPr/>
            <p:nvPr/>
          </p:nvSpPr>
          <p:spPr bwMode="auto">
            <a:xfrm>
              <a:off x="9178904" y="3012661"/>
              <a:ext cx="296932" cy="575818"/>
            </a:xfrm>
            <a:custGeom>
              <a:avLst/>
              <a:gdLst>
                <a:gd name="connsiteX0" fmla="*/ 159127 w 313668"/>
                <a:gd name="connsiteY0" fmla="*/ 411396 h 608274"/>
                <a:gd name="connsiteX1" fmla="*/ 159127 w 313668"/>
                <a:gd name="connsiteY1" fmla="*/ 577440 h 608274"/>
                <a:gd name="connsiteX2" fmla="*/ 128336 w 313668"/>
                <a:gd name="connsiteY2" fmla="*/ 608274 h 608274"/>
                <a:gd name="connsiteX3" fmla="*/ 97453 w 313668"/>
                <a:gd name="connsiteY3" fmla="*/ 577440 h 608274"/>
                <a:gd name="connsiteX4" fmla="*/ 97453 w 313668"/>
                <a:gd name="connsiteY4" fmla="*/ 458706 h 608274"/>
                <a:gd name="connsiteX5" fmla="*/ 128221 w 313668"/>
                <a:gd name="connsiteY5" fmla="*/ 306395 h 608274"/>
                <a:gd name="connsiteX6" fmla="*/ 168122 w 313668"/>
                <a:gd name="connsiteY6" fmla="*/ 358410 h 608274"/>
                <a:gd name="connsiteX7" fmla="*/ 171347 w 313668"/>
                <a:gd name="connsiteY7" fmla="*/ 370377 h 608274"/>
                <a:gd name="connsiteX8" fmla="*/ 165173 w 313668"/>
                <a:gd name="connsiteY8" fmla="*/ 381149 h 608274"/>
                <a:gd name="connsiteX9" fmla="*/ 71917 w 313668"/>
                <a:gd name="connsiteY9" fmla="*/ 452588 h 608274"/>
                <a:gd name="connsiteX10" fmla="*/ 62057 w 313668"/>
                <a:gd name="connsiteY10" fmla="*/ 455994 h 608274"/>
                <a:gd name="connsiteX11" fmla="*/ 49156 w 313668"/>
                <a:gd name="connsiteY11" fmla="*/ 449642 h 608274"/>
                <a:gd name="connsiteX12" fmla="*/ 3357 w 313668"/>
                <a:gd name="connsiteY12" fmla="*/ 390079 h 608274"/>
                <a:gd name="connsiteX13" fmla="*/ 132 w 313668"/>
                <a:gd name="connsiteY13" fmla="*/ 378019 h 608274"/>
                <a:gd name="connsiteX14" fmla="*/ 6398 w 313668"/>
                <a:gd name="connsiteY14" fmla="*/ 367339 h 608274"/>
                <a:gd name="connsiteX15" fmla="*/ 9162 w 313668"/>
                <a:gd name="connsiteY15" fmla="*/ 365130 h 608274"/>
                <a:gd name="connsiteX16" fmla="*/ 43904 w 313668"/>
                <a:gd name="connsiteY16" fmla="*/ 407754 h 608274"/>
                <a:gd name="connsiteX17" fmla="*/ 59661 w 313668"/>
                <a:gd name="connsiteY17" fmla="*/ 410240 h 608274"/>
                <a:gd name="connsiteX18" fmla="*/ 107948 w 313668"/>
                <a:gd name="connsiteY18" fmla="*/ 375165 h 608274"/>
                <a:gd name="connsiteX19" fmla="*/ 126009 w 313668"/>
                <a:gd name="connsiteY19" fmla="*/ 319836 h 608274"/>
                <a:gd name="connsiteX20" fmla="*/ 128221 w 313668"/>
                <a:gd name="connsiteY20" fmla="*/ 306395 h 608274"/>
                <a:gd name="connsiteX21" fmla="*/ 163534 w 313668"/>
                <a:gd name="connsiteY21" fmla="*/ 163741 h 608274"/>
                <a:gd name="connsiteX22" fmla="*/ 160861 w 313668"/>
                <a:gd name="connsiteY22" fmla="*/ 166411 h 608274"/>
                <a:gd name="connsiteX23" fmla="*/ 160861 w 313668"/>
                <a:gd name="connsiteY23" fmla="*/ 185098 h 608274"/>
                <a:gd name="connsiteX24" fmla="*/ 163534 w 313668"/>
                <a:gd name="connsiteY24" fmla="*/ 187767 h 608274"/>
                <a:gd name="connsiteX25" fmla="*/ 179484 w 313668"/>
                <a:gd name="connsiteY25" fmla="*/ 187767 h 608274"/>
                <a:gd name="connsiteX26" fmla="*/ 182157 w 313668"/>
                <a:gd name="connsiteY26" fmla="*/ 185098 h 608274"/>
                <a:gd name="connsiteX27" fmla="*/ 182157 w 313668"/>
                <a:gd name="connsiteY27" fmla="*/ 166411 h 608274"/>
                <a:gd name="connsiteX28" fmla="*/ 179484 w 313668"/>
                <a:gd name="connsiteY28" fmla="*/ 163741 h 608274"/>
                <a:gd name="connsiteX29" fmla="*/ 131358 w 313668"/>
                <a:gd name="connsiteY29" fmla="*/ 155456 h 608274"/>
                <a:gd name="connsiteX30" fmla="*/ 211383 w 313668"/>
                <a:gd name="connsiteY30" fmla="*/ 155456 h 608274"/>
                <a:gd name="connsiteX31" fmla="*/ 260338 w 313668"/>
                <a:gd name="connsiteY31" fmla="*/ 190989 h 608274"/>
                <a:gd name="connsiteX32" fmla="*/ 312151 w 313668"/>
                <a:gd name="connsiteY32" fmla="*/ 350060 h 608274"/>
                <a:gd name="connsiteX33" fmla="*/ 292606 w 313668"/>
                <a:gd name="connsiteY33" fmla="*/ 388447 h 608274"/>
                <a:gd name="connsiteX34" fmla="*/ 283110 w 313668"/>
                <a:gd name="connsiteY34" fmla="*/ 389920 h 608274"/>
                <a:gd name="connsiteX35" fmla="*/ 254069 w 313668"/>
                <a:gd name="connsiteY35" fmla="*/ 368931 h 608274"/>
                <a:gd name="connsiteX36" fmla="*/ 245310 w 313668"/>
                <a:gd name="connsiteY36" fmla="*/ 341867 h 608274"/>
                <a:gd name="connsiteX37" fmla="*/ 245310 w 313668"/>
                <a:gd name="connsiteY37" fmla="*/ 383108 h 608274"/>
                <a:gd name="connsiteX38" fmla="*/ 245310 w 313668"/>
                <a:gd name="connsiteY38" fmla="*/ 577436 h 608274"/>
                <a:gd name="connsiteX39" fmla="*/ 214425 w 313668"/>
                <a:gd name="connsiteY39" fmla="*/ 608274 h 608274"/>
                <a:gd name="connsiteX40" fmla="*/ 183540 w 313668"/>
                <a:gd name="connsiteY40" fmla="*/ 577436 h 608274"/>
                <a:gd name="connsiteX41" fmla="*/ 183540 w 313668"/>
                <a:gd name="connsiteY41" fmla="*/ 391301 h 608274"/>
                <a:gd name="connsiteX42" fmla="*/ 191561 w 313668"/>
                <a:gd name="connsiteY42" fmla="*/ 373074 h 608274"/>
                <a:gd name="connsiteX43" fmla="*/ 184278 w 313668"/>
                <a:gd name="connsiteY43" fmla="*/ 346102 h 608274"/>
                <a:gd name="connsiteX44" fmla="*/ 181789 w 313668"/>
                <a:gd name="connsiteY44" fmla="*/ 342788 h 608274"/>
                <a:gd name="connsiteX45" fmla="*/ 197646 w 313668"/>
                <a:gd name="connsiteY45" fmla="*/ 323825 h 608274"/>
                <a:gd name="connsiteX46" fmla="*/ 201242 w 313668"/>
                <a:gd name="connsiteY46" fmla="*/ 310661 h 608274"/>
                <a:gd name="connsiteX47" fmla="*/ 185015 w 313668"/>
                <a:gd name="connsiteY47" fmla="*/ 216396 h 608274"/>
                <a:gd name="connsiteX48" fmla="*/ 182526 w 313668"/>
                <a:gd name="connsiteY48" fmla="*/ 201760 h 608274"/>
                <a:gd name="connsiteX49" fmla="*/ 179853 w 313668"/>
                <a:gd name="connsiteY49" fmla="*/ 199550 h 608274"/>
                <a:gd name="connsiteX50" fmla="*/ 162797 w 313668"/>
                <a:gd name="connsiteY50" fmla="*/ 199550 h 608274"/>
                <a:gd name="connsiteX51" fmla="*/ 160123 w 313668"/>
                <a:gd name="connsiteY51" fmla="*/ 201760 h 608274"/>
                <a:gd name="connsiteX52" fmla="*/ 157634 w 313668"/>
                <a:gd name="connsiteY52" fmla="*/ 216396 h 608274"/>
                <a:gd name="connsiteX53" fmla="*/ 144266 w 313668"/>
                <a:gd name="connsiteY53" fmla="*/ 293999 h 608274"/>
                <a:gd name="connsiteX54" fmla="*/ 138550 w 313668"/>
                <a:gd name="connsiteY54" fmla="*/ 286450 h 608274"/>
                <a:gd name="connsiteX55" fmla="*/ 119650 w 313668"/>
                <a:gd name="connsiteY55" fmla="*/ 273747 h 608274"/>
                <a:gd name="connsiteX56" fmla="*/ 119189 w 313668"/>
                <a:gd name="connsiteY56" fmla="*/ 275127 h 608274"/>
                <a:gd name="connsiteX57" fmla="*/ 88580 w 313668"/>
                <a:gd name="connsiteY57" fmla="*/ 368931 h 608274"/>
                <a:gd name="connsiteX58" fmla="*/ 50135 w 313668"/>
                <a:gd name="connsiteY58" fmla="*/ 388447 h 608274"/>
                <a:gd name="connsiteX59" fmla="*/ 30590 w 313668"/>
                <a:gd name="connsiteY59" fmla="*/ 350060 h 608274"/>
                <a:gd name="connsiteX60" fmla="*/ 61107 w 313668"/>
                <a:gd name="connsiteY60" fmla="*/ 256256 h 608274"/>
                <a:gd name="connsiteX61" fmla="*/ 82403 w 313668"/>
                <a:gd name="connsiteY61" fmla="*/ 190989 h 608274"/>
                <a:gd name="connsiteX62" fmla="*/ 131358 w 313668"/>
                <a:gd name="connsiteY62" fmla="*/ 155456 h 608274"/>
                <a:gd name="connsiteX63" fmla="*/ 171336 w 313668"/>
                <a:gd name="connsiteY63" fmla="*/ 0 h 608274"/>
                <a:gd name="connsiteX64" fmla="*/ 238585 w 313668"/>
                <a:gd name="connsiteY64" fmla="*/ 67108 h 608274"/>
                <a:gd name="connsiteX65" fmla="*/ 171336 w 313668"/>
                <a:gd name="connsiteY65" fmla="*/ 134216 h 608274"/>
                <a:gd name="connsiteX66" fmla="*/ 104087 w 313668"/>
                <a:gd name="connsiteY66" fmla="*/ 67108 h 608274"/>
                <a:gd name="connsiteX67" fmla="*/ 171336 w 313668"/>
                <a:gd name="connsiteY67" fmla="*/ 0 h 60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13668" h="608274">
                  <a:moveTo>
                    <a:pt x="159127" y="411396"/>
                  </a:moveTo>
                  <a:lnTo>
                    <a:pt x="159127" y="577440"/>
                  </a:lnTo>
                  <a:cubicBezTo>
                    <a:pt x="159127" y="594468"/>
                    <a:pt x="145391" y="608274"/>
                    <a:pt x="128336" y="608274"/>
                  </a:cubicBezTo>
                  <a:cubicBezTo>
                    <a:pt x="111282" y="608274"/>
                    <a:pt x="97453" y="594468"/>
                    <a:pt x="97453" y="577440"/>
                  </a:cubicBezTo>
                  <a:lnTo>
                    <a:pt x="97453" y="458706"/>
                  </a:lnTo>
                  <a:close/>
                  <a:moveTo>
                    <a:pt x="128221" y="306395"/>
                  </a:moveTo>
                  <a:lnTo>
                    <a:pt x="168122" y="358410"/>
                  </a:lnTo>
                  <a:cubicBezTo>
                    <a:pt x="170794" y="361816"/>
                    <a:pt x="171900" y="366143"/>
                    <a:pt x="171347" y="370377"/>
                  </a:cubicBezTo>
                  <a:cubicBezTo>
                    <a:pt x="170794" y="374612"/>
                    <a:pt x="168583" y="378479"/>
                    <a:pt x="165173" y="381149"/>
                  </a:cubicBezTo>
                  <a:lnTo>
                    <a:pt x="71917" y="452588"/>
                  </a:lnTo>
                  <a:cubicBezTo>
                    <a:pt x="68968" y="454889"/>
                    <a:pt x="65467" y="455994"/>
                    <a:pt x="62057" y="455994"/>
                  </a:cubicBezTo>
                  <a:cubicBezTo>
                    <a:pt x="57173" y="455994"/>
                    <a:pt x="52289" y="453785"/>
                    <a:pt x="49156" y="449642"/>
                  </a:cubicBezTo>
                  <a:lnTo>
                    <a:pt x="3357" y="390079"/>
                  </a:lnTo>
                  <a:cubicBezTo>
                    <a:pt x="777" y="386672"/>
                    <a:pt x="-421" y="382345"/>
                    <a:pt x="132" y="378019"/>
                  </a:cubicBezTo>
                  <a:cubicBezTo>
                    <a:pt x="685" y="373784"/>
                    <a:pt x="2988" y="369917"/>
                    <a:pt x="6398" y="367339"/>
                  </a:cubicBezTo>
                  <a:lnTo>
                    <a:pt x="9162" y="365130"/>
                  </a:lnTo>
                  <a:cubicBezTo>
                    <a:pt x="11374" y="384279"/>
                    <a:pt x="24367" y="401402"/>
                    <a:pt x="43904" y="407754"/>
                  </a:cubicBezTo>
                  <a:cubicBezTo>
                    <a:pt x="49064" y="409411"/>
                    <a:pt x="54409" y="410240"/>
                    <a:pt x="59661" y="410240"/>
                  </a:cubicBezTo>
                  <a:cubicBezTo>
                    <a:pt x="81040" y="410240"/>
                    <a:pt x="100945" y="396615"/>
                    <a:pt x="107948" y="375165"/>
                  </a:cubicBezTo>
                  <a:lnTo>
                    <a:pt x="126009" y="319836"/>
                  </a:lnTo>
                  <a:cubicBezTo>
                    <a:pt x="127484" y="315325"/>
                    <a:pt x="128037" y="310906"/>
                    <a:pt x="128221" y="306395"/>
                  </a:cubicBezTo>
                  <a:close/>
                  <a:moveTo>
                    <a:pt x="163534" y="163741"/>
                  </a:moveTo>
                  <a:cubicBezTo>
                    <a:pt x="162059" y="163741"/>
                    <a:pt x="160861" y="164938"/>
                    <a:pt x="160861" y="166411"/>
                  </a:cubicBezTo>
                  <a:lnTo>
                    <a:pt x="160861" y="185098"/>
                  </a:lnTo>
                  <a:cubicBezTo>
                    <a:pt x="160861" y="186571"/>
                    <a:pt x="162059" y="187767"/>
                    <a:pt x="163534" y="187767"/>
                  </a:cubicBezTo>
                  <a:lnTo>
                    <a:pt x="179484" y="187767"/>
                  </a:lnTo>
                  <a:cubicBezTo>
                    <a:pt x="180959" y="187767"/>
                    <a:pt x="182157" y="186571"/>
                    <a:pt x="182157" y="185098"/>
                  </a:cubicBezTo>
                  <a:lnTo>
                    <a:pt x="182157" y="166411"/>
                  </a:lnTo>
                  <a:cubicBezTo>
                    <a:pt x="182157" y="164938"/>
                    <a:pt x="180959" y="163741"/>
                    <a:pt x="179484" y="163741"/>
                  </a:cubicBezTo>
                  <a:close/>
                  <a:moveTo>
                    <a:pt x="131358" y="155456"/>
                  </a:moveTo>
                  <a:lnTo>
                    <a:pt x="211383" y="155456"/>
                  </a:lnTo>
                  <a:cubicBezTo>
                    <a:pt x="233694" y="155456"/>
                    <a:pt x="253424" y="169725"/>
                    <a:pt x="260338" y="190989"/>
                  </a:cubicBezTo>
                  <a:lnTo>
                    <a:pt x="312151" y="350060"/>
                  </a:lnTo>
                  <a:cubicBezTo>
                    <a:pt x="317406" y="366078"/>
                    <a:pt x="308556" y="383292"/>
                    <a:pt x="292606" y="388447"/>
                  </a:cubicBezTo>
                  <a:cubicBezTo>
                    <a:pt x="289471" y="389460"/>
                    <a:pt x="286245" y="389920"/>
                    <a:pt x="283110" y="389920"/>
                  </a:cubicBezTo>
                  <a:cubicBezTo>
                    <a:pt x="270295" y="389920"/>
                    <a:pt x="258310" y="381819"/>
                    <a:pt x="254069" y="368931"/>
                  </a:cubicBezTo>
                  <a:lnTo>
                    <a:pt x="245310" y="341867"/>
                  </a:lnTo>
                  <a:lnTo>
                    <a:pt x="245310" y="383108"/>
                  </a:lnTo>
                  <a:lnTo>
                    <a:pt x="245310" y="577436"/>
                  </a:lnTo>
                  <a:cubicBezTo>
                    <a:pt x="245310" y="594466"/>
                    <a:pt x="231481" y="608274"/>
                    <a:pt x="214425" y="608274"/>
                  </a:cubicBezTo>
                  <a:cubicBezTo>
                    <a:pt x="197369" y="608274"/>
                    <a:pt x="183540" y="594466"/>
                    <a:pt x="183540" y="577436"/>
                  </a:cubicBezTo>
                  <a:lnTo>
                    <a:pt x="183540" y="391301"/>
                  </a:lnTo>
                  <a:cubicBezTo>
                    <a:pt x="187873" y="386146"/>
                    <a:pt x="190639" y="379886"/>
                    <a:pt x="191561" y="373074"/>
                  </a:cubicBezTo>
                  <a:cubicBezTo>
                    <a:pt x="192852" y="363316"/>
                    <a:pt x="190271" y="353742"/>
                    <a:pt x="184278" y="346102"/>
                  </a:cubicBezTo>
                  <a:lnTo>
                    <a:pt x="181789" y="342788"/>
                  </a:lnTo>
                  <a:lnTo>
                    <a:pt x="197646" y="323825"/>
                  </a:lnTo>
                  <a:cubicBezTo>
                    <a:pt x="200688" y="320142"/>
                    <a:pt x="201979" y="315355"/>
                    <a:pt x="201242" y="310661"/>
                  </a:cubicBezTo>
                  <a:lnTo>
                    <a:pt x="185015" y="216396"/>
                  </a:lnTo>
                  <a:lnTo>
                    <a:pt x="182526" y="201760"/>
                  </a:lnTo>
                  <a:cubicBezTo>
                    <a:pt x="182250" y="200471"/>
                    <a:pt x="181143" y="199550"/>
                    <a:pt x="179853" y="199550"/>
                  </a:cubicBezTo>
                  <a:lnTo>
                    <a:pt x="162797" y="199550"/>
                  </a:lnTo>
                  <a:cubicBezTo>
                    <a:pt x="161506" y="199550"/>
                    <a:pt x="160400" y="200471"/>
                    <a:pt x="160123" y="201760"/>
                  </a:cubicBezTo>
                  <a:lnTo>
                    <a:pt x="157634" y="216396"/>
                  </a:lnTo>
                  <a:lnTo>
                    <a:pt x="144266" y="293999"/>
                  </a:lnTo>
                  <a:lnTo>
                    <a:pt x="138550" y="286450"/>
                  </a:lnTo>
                  <a:cubicBezTo>
                    <a:pt x="133663" y="280191"/>
                    <a:pt x="127025" y="275864"/>
                    <a:pt x="119650" y="273747"/>
                  </a:cubicBezTo>
                  <a:lnTo>
                    <a:pt x="119189" y="275127"/>
                  </a:lnTo>
                  <a:lnTo>
                    <a:pt x="88580" y="368931"/>
                  </a:lnTo>
                  <a:cubicBezTo>
                    <a:pt x="83418" y="384949"/>
                    <a:pt x="66177" y="393694"/>
                    <a:pt x="50135" y="388447"/>
                  </a:cubicBezTo>
                  <a:cubicBezTo>
                    <a:pt x="34094" y="383200"/>
                    <a:pt x="25335" y="366078"/>
                    <a:pt x="30590" y="350060"/>
                  </a:cubicBezTo>
                  <a:lnTo>
                    <a:pt x="61107" y="256256"/>
                  </a:lnTo>
                  <a:lnTo>
                    <a:pt x="82403" y="190989"/>
                  </a:lnTo>
                  <a:cubicBezTo>
                    <a:pt x="89318" y="169725"/>
                    <a:pt x="108955" y="155456"/>
                    <a:pt x="131358" y="155456"/>
                  </a:cubicBezTo>
                  <a:close/>
                  <a:moveTo>
                    <a:pt x="171336" y="0"/>
                  </a:moveTo>
                  <a:cubicBezTo>
                    <a:pt x="208477" y="0"/>
                    <a:pt x="238585" y="30045"/>
                    <a:pt x="238585" y="67108"/>
                  </a:cubicBezTo>
                  <a:cubicBezTo>
                    <a:pt x="238585" y="104171"/>
                    <a:pt x="208477" y="134216"/>
                    <a:pt x="171336" y="134216"/>
                  </a:cubicBezTo>
                  <a:cubicBezTo>
                    <a:pt x="134195" y="134216"/>
                    <a:pt x="104087" y="104171"/>
                    <a:pt x="104087" y="67108"/>
                  </a:cubicBezTo>
                  <a:cubicBezTo>
                    <a:pt x="104087" y="30045"/>
                    <a:pt x="134195" y="0"/>
                    <a:pt x="171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sļîḑè">
              <a:extLst>
                <a:ext uri="{FF2B5EF4-FFF2-40B4-BE49-F238E27FC236}">
                  <a16:creationId xmlns:a16="http://schemas.microsoft.com/office/drawing/2014/main" id="{68956268-33A0-46E7-AF8C-9BDB102FD85B}"/>
                </a:ext>
              </a:extLst>
            </p:cNvPr>
            <p:cNvSpPr/>
            <p:nvPr/>
          </p:nvSpPr>
          <p:spPr bwMode="auto">
            <a:xfrm>
              <a:off x="9164386" y="4782799"/>
              <a:ext cx="351876" cy="682368"/>
            </a:xfrm>
            <a:custGeom>
              <a:avLst/>
              <a:gdLst>
                <a:gd name="connsiteX0" fmla="*/ 159127 w 313668"/>
                <a:gd name="connsiteY0" fmla="*/ 411396 h 608274"/>
                <a:gd name="connsiteX1" fmla="*/ 159127 w 313668"/>
                <a:gd name="connsiteY1" fmla="*/ 577440 h 608274"/>
                <a:gd name="connsiteX2" fmla="*/ 128336 w 313668"/>
                <a:gd name="connsiteY2" fmla="*/ 608274 h 608274"/>
                <a:gd name="connsiteX3" fmla="*/ 97453 w 313668"/>
                <a:gd name="connsiteY3" fmla="*/ 577440 h 608274"/>
                <a:gd name="connsiteX4" fmla="*/ 97453 w 313668"/>
                <a:gd name="connsiteY4" fmla="*/ 458706 h 608274"/>
                <a:gd name="connsiteX5" fmla="*/ 128221 w 313668"/>
                <a:gd name="connsiteY5" fmla="*/ 306395 h 608274"/>
                <a:gd name="connsiteX6" fmla="*/ 168122 w 313668"/>
                <a:gd name="connsiteY6" fmla="*/ 358410 h 608274"/>
                <a:gd name="connsiteX7" fmla="*/ 171347 w 313668"/>
                <a:gd name="connsiteY7" fmla="*/ 370377 h 608274"/>
                <a:gd name="connsiteX8" fmla="*/ 165173 w 313668"/>
                <a:gd name="connsiteY8" fmla="*/ 381149 h 608274"/>
                <a:gd name="connsiteX9" fmla="*/ 71917 w 313668"/>
                <a:gd name="connsiteY9" fmla="*/ 452588 h 608274"/>
                <a:gd name="connsiteX10" fmla="*/ 62057 w 313668"/>
                <a:gd name="connsiteY10" fmla="*/ 455994 h 608274"/>
                <a:gd name="connsiteX11" fmla="*/ 49156 w 313668"/>
                <a:gd name="connsiteY11" fmla="*/ 449642 h 608274"/>
                <a:gd name="connsiteX12" fmla="*/ 3357 w 313668"/>
                <a:gd name="connsiteY12" fmla="*/ 390079 h 608274"/>
                <a:gd name="connsiteX13" fmla="*/ 132 w 313668"/>
                <a:gd name="connsiteY13" fmla="*/ 378019 h 608274"/>
                <a:gd name="connsiteX14" fmla="*/ 6398 w 313668"/>
                <a:gd name="connsiteY14" fmla="*/ 367339 h 608274"/>
                <a:gd name="connsiteX15" fmla="*/ 9162 w 313668"/>
                <a:gd name="connsiteY15" fmla="*/ 365130 h 608274"/>
                <a:gd name="connsiteX16" fmla="*/ 43904 w 313668"/>
                <a:gd name="connsiteY16" fmla="*/ 407754 h 608274"/>
                <a:gd name="connsiteX17" fmla="*/ 59661 w 313668"/>
                <a:gd name="connsiteY17" fmla="*/ 410240 h 608274"/>
                <a:gd name="connsiteX18" fmla="*/ 107948 w 313668"/>
                <a:gd name="connsiteY18" fmla="*/ 375165 h 608274"/>
                <a:gd name="connsiteX19" fmla="*/ 126009 w 313668"/>
                <a:gd name="connsiteY19" fmla="*/ 319836 h 608274"/>
                <a:gd name="connsiteX20" fmla="*/ 128221 w 313668"/>
                <a:gd name="connsiteY20" fmla="*/ 306395 h 608274"/>
                <a:gd name="connsiteX21" fmla="*/ 163534 w 313668"/>
                <a:gd name="connsiteY21" fmla="*/ 163741 h 608274"/>
                <a:gd name="connsiteX22" fmla="*/ 160861 w 313668"/>
                <a:gd name="connsiteY22" fmla="*/ 166411 h 608274"/>
                <a:gd name="connsiteX23" fmla="*/ 160861 w 313668"/>
                <a:gd name="connsiteY23" fmla="*/ 185098 h 608274"/>
                <a:gd name="connsiteX24" fmla="*/ 163534 w 313668"/>
                <a:gd name="connsiteY24" fmla="*/ 187767 h 608274"/>
                <a:gd name="connsiteX25" fmla="*/ 179484 w 313668"/>
                <a:gd name="connsiteY25" fmla="*/ 187767 h 608274"/>
                <a:gd name="connsiteX26" fmla="*/ 182157 w 313668"/>
                <a:gd name="connsiteY26" fmla="*/ 185098 h 608274"/>
                <a:gd name="connsiteX27" fmla="*/ 182157 w 313668"/>
                <a:gd name="connsiteY27" fmla="*/ 166411 h 608274"/>
                <a:gd name="connsiteX28" fmla="*/ 179484 w 313668"/>
                <a:gd name="connsiteY28" fmla="*/ 163741 h 608274"/>
                <a:gd name="connsiteX29" fmla="*/ 131358 w 313668"/>
                <a:gd name="connsiteY29" fmla="*/ 155456 h 608274"/>
                <a:gd name="connsiteX30" fmla="*/ 211383 w 313668"/>
                <a:gd name="connsiteY30" fmla="*/ 155456 h 608274"/>
                <a:gd name="connsiteX31" fmla="*/ 260338 w 313668"/>
                <a:gd name="connsiteY31" fmla="*/ 190989 h 608274"/>
                <a:gd name="connsiteX32" fmla="*/ 312151 w 313668"/>
                <a:gd name="connsiteY32" fmla="*/ 350060 h 608274"/>
                <a:gd name="connsiteX33" fmla="*/ 292606 w 313668"/>
                <a:gd name="connsiteY33" fmla="*/ 388447 h 608274"/>
                <a:gd name="connsiteX34" fmla="*/ 283110 w 313668"/>
                <a:gd name="connsiteY34" fmla="*/ 389920 h 608274"/>
                <a:gd name="connsiteX35" fmla="*/ 254069 w 313668"/>
                <a:gd name="connsiteY35" fmla="*/ 368931 h 608274"/>
                <a:gd name="connsiteX36" fmla="*/ 245310 w 313668"/>
                <a:gd name="connsiteY36" fmla="*/ 341867 h 608274"/>
                <a:gd name="connsiteX37" fmla="*/ 245310 w 313668"/>
                <a:gd name="connsiteY37" fmla="*/ 383108 h 608274"/>
                <a:gd name="connsiteX38" fmla="*/ 245310 w 313668"/>
                <a:gd name="connsiteY38" fmla="*/ 577436 h 608274"/>
                <a:gd name="connsiteX39" fmla="*/ 214425 w 313668"/>
                <a:gd name="connsiteY39" fmla="*/ 608274 h 608274"/>
                <a:gd name="connsiteX40" fmla="*/ 183540 w 313668"/>
                <a:gd name="connsiteY40" fmla="*/ 577436 h 608274"/>
                <a:gd name="connsiteX41" fmla="*/ 183540 w 313668"/>
                <a:gd name="connsiteY41" fmla="*/ 391301 h 608274"/>
                <a:gd name="connsiteX42" fmla="*/ 191561 w 313668"/>
                <a:gd name="connsiteY42" fmla="*/ 373074 h 608274"/>
                <a:gd name="connsiteX43" fmla="*/ 184278 w 313668"/>
                <a:gd name="connsiteY43" fmla="*/ 346102 h 608274"/>
                <a:gd name="connsiteX44" fmla="*/ 181789 w 313668"/>
                <a:gd name="connsiteY44" fmla="*/ 342788 h 608274"/>
                <a:gd name="connsiteX45" fmla="*/ 197646 w 313668"/>
                <a:gd name="connsiteY45" fmla="*/ 323825 h 608274"/>
                <a:gd name="connsiteX46" fmla="*/ 201242 w 313668"/>
                <a:gd name="connsiteY46" fmla="*/ 310661 h 608274"/>
                <a:gd name="connsiteX47" fmla="*/ 185015 w 313668"/>
                <a:gd name="connsiteY47" fmla="*/ 216396 h 608274"/>
                <a:gd name="connsiteX48" fmla="*/ 182526 w 313668"/>
                <a:gd name="connsiteY48" fmla="*/ 201760 h 608274"/>
                <a:gd name="connsiteX49" fmla="*/ 179853 w 313668"/>
                <a:gd name="connsiteY49" fmla="*/ 199550 h 608274"/>
                <a:gd name="connsiteX50" fmla="*/ 162797 w 313668"/>
                <a:gd name="connsiteY50" fmla="*/ 199550 h 608274"/>
                <a:gd name="connsiteX51" fmla="*/ 160123 w 313668"/>
                <a:gd name="connsiteY51" fmla="*/ 201760 h 608274"/>
                <a:gd name="connsiteX52" fmla="*/ 157634 w 313668"/>
                <a:gd name="connsiteY52" fmla="*/ 216396 h 608274"/>
                <a:gd name="connsiteX53" fmla="*/ 144266 w 313668"/>
                <a:gd name="connsiteY53" fmla="*/ 293999 h 608274"/>
                <a:gd name="connsiteX54" fmla="*/ 138550 w 313668"/>
                <a:gd name="connsiteY54" fmla="*/ 286450 h 608274"/>
                <a:gd name="connsiteX55" fmla="*/ 119650 w 313668"/>
                <a:gd name="connsiteY55" fmla="*/ 273747 h 608274"/>
                <a:gd name="connsiteX56" fmla="*/ 119189 w 313668"/>
                <a:gd name="connsiteY56" fmla="*/ 275127 h 608274"/>
                <a:gd name="connsiteX57" fmla="*/ 88580 w 313668"/>
                <a:gd name="connsiteY57" fmla="*/ 368931 h 608274"/>
                <a:gd name="connsiteX58" fmla="*/ 50135 w 313668"/>
                <a:gd name="connsiteY58" fmla="*/ 388447 h 608274"/>
                <a:gd name="connsiteX59" fmla="*/ 30590 w 313668"/>
                <a:gd name="connsiteY59" fmla="*/ 350060 h 608274"/>
                <a:gd name="connsiteX60" fmla="*/ 61107 w 313668"/>
                <a:gd name="connsiteY60" fmla="*/ 256256 h 608274"/>
                <a:gd name="connsiteX61" fmla="*/ 82403 w 313668"/>
                <a:gd name="connsiteY61" fmla="*/ 190989 h 608274"/>
                <a:gd name="connsiteX62" fmla="*/ 131358 w 313668"/>
                <a:gd name="connsiteY62" fmla="*/ 155456 h 608274"/>
                <a:gd name="connsiteX63" fmla="*/ 171336 w 313668"/>
                <a:gd name="connsiteY63" fmla="*/ 0 h 608274"/>
                <a:gd name="connsiteX64" fmla="*/ 238585 w 313668"/>
                <a:gd name="connsiteY64" fmla="*/ 67108 h 608274"/>
                <a:gd name="connsiteX65" fmla="*/ 171336 w 313668"/>
                <a:gd name="connsiteY65" fmla="*/ 134216 h 608274"/>
                <a:gd name="connsiteX66" fmla="*/ 104087 w 313668"/>
                <a:gd name="connsiteY66" fmla="*/ 67108 h 608274"/>
                <a:gd name="connsiteX67" fmla="*/ 171336 w 313668"/>
                <a:gd name="connsiteY67" fmla="*/ 0 h 60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13668" h="608274">
                  <a:moveTo>
                    <a:pt x="159127" y="411396"/>
                  </a:moveTo>
                  <a:lnTo>
                    <a:pt x="159127" y="577440"/>
                  </a:lnTo>
                  <a:cubicBezTo>
                    <a:pt x="159127" y="594468"/>
                    <a:pt x="145391" y="608274"/>
                    <a:pt x="128336" y="608274"/>
                  </a:cubicBezTo>
                  <a:cubicBezTo>
                    <a:pt x="111282" y="608274"/>
                    <a:pt x="97453" y="594468"/>
                    <a:pt x="97453" y="577440"/>
                  </a:cubicBezTo>
                  <a:lnTo>
                    <a:pt x="97453" y="458706"/>
                  </a:lnTo>
                  <a:close/>
                  <a:moveTo>
                    <a:pt x="128221" y="306395"/>
                  </a:moveTo>
                  <a:lnTo>
                    <a:pt x="168122" y="358410"/>
                  </a:lnTo>
                  <a:cubicBezTo>
                    <a:pt x="170794" y="361816"/>
                    <a:pt x="171900" y="366143"/>
                    <a:pt x="171347" y="370377"/>
                  </a:cubicBezTo>
                  <a:cubicBezTo>
                    <a:pt x="170794" y="374612"/>
                    <a:pt x="168583" y="378479"/>
                    <a:pt x="165173" y="381149"/>
                  </a:cubicBezTo>
                  <a:lnTo>
                    <a:pt x="71917" y="452588"/>
                  </a:lnTo>
                  <a:cubicBezTo>
                    <a:pt x="68968" y="454889"/>
                    <a:pt x="65467" y="455994"/>
                    <a:pt x="62057" y="455994"/>
                  </a:cubicBezTo>
                  <a:cubicBezTo>
                    <a:pt x="57173" y="455994"/>
                    <a:pt x="52289" y="453785"/>
                    <a:pt x="49156" y="449642"/>
                  </a:cubicBezTo>
                  <a:lnTo>
                    <a:pt x="3357" y="390079"/>
                  </a:lnTo>
                  <a:cubicBezTo>
                    <a:pt x="777" y="386672"/>
                    <a:pt x="-421" y="382345"/>
                    <a:pt x="132" y="378019"/>
                  </a:cubicBezTo>
                  <a:cubicBezTo>
                    <a:pt x="685" y="373784"/>
                    <a:pt x="2988" y="369917"/>
                    <a:pt x="6398" y="367339"/>
                  </a:cubicBezTo>
                  <a:lnTo>
                    <a:pt x="9162" y="365130"/>
                  </a:lnTo>
                  <a:cubicBezTo>
                    <a:pt x="11374" y="384279"/>
                    <a:pt x="24367" y="401402"/>
                    <a:pt x="43904" y="407754"/>
                  </a:cubicBezTo>
                  <a:cubicBezTo>
                    <a:pt x="49064" y="409411"/>
                    <a:pt x="54409" y="410240"/>
                    <a:pt x="59661" y="410240"/>
                  </a:cubicBezTo>
                  <a:cubicBezTo>
                    <a:pt x="81040" y="410240"/>
                    <a:pt x="100945" y="396615"/>
                    <a:pt x="107948" y="375165"/>
                  </a:cubicBezTo>
                  <a:lnTo>
                    <a:pt x="126009" y="319836"/>
                  </a:lnTo>
                  <a:cubicBezTo>
                    <a:pt x="127484" y="315325"/>
                    <a:pt x="128037" y="310906"/>
                    <a:pt x="128221" y="306395"/>
                  </a:cubicBezTo>
                  <a:close/>
                  <a:moveTo>
                    <a:pt x="163534" y="163741"/>
                  </a:moveTo>
                  <a:cubicBezTo>
                    <a:pt x="162059" y="163741"/>
                    <a:pt x="160861" y="164938"/>
                    <a:pt x="160861" y="166411"/>
                  </a:cubicBezTo>
                  <a:lnTo>
                    <a:pt x="160861" y="185098"/>
                  </a:lnTo>
                  <a:cubicBezTo>
                    <a:pt x="160861" y="186571"/>
                    <a:pt x="162059" y="187767"/>
                    <a:pt x="163534" y="187767"/>
                  </a:cubicBezTo>
                  <a:lnTo>
                    <a:pt x="179484" y="187767"/>
                  </a:lnTo>
                  <a:cubicBezTo>
                    <a:pt x="180959" y="187767"/>
                    <a:pt x="182157" y="186571"/>
                    <a:pt x="182157" y="185098"/>
                  </a:cubicBezTo>
                  <a:lnTo>
                    <a:pt x="182157" y="166411"/>
                  </a:lnTo>
                  <a:cubicBezTo>
                    <a:pt x="182157" y="164938"/>
                    <a:pt x="180959" y="163741"/>
                    <a:pt x="179484" y="163741"/>
                  </a:cubicBezTo>
                  <a:close/>
                  <a:moveTo>
                    <a:pt x="131358" y="155456"/>
                  </a:moveTo>
                  <a:lnTo>
                    <a:pt x="211383" y="155456"/>
                  </a:lnTo>
                  <a:cubicBezTo>
                    <a:pt x="233694" y="155456"/>
                    <a:pt x="253424" y="169725"/>
                    <a:pt x="260338" y="190989"/>
                  </a:cubicBezTo>
                  <a:lnTo>
                    <a:pt x="312151" y="350060"/>
                  </a:lnTo>
                  <a:cubicBezTo>
                    <a:pt x="317406" y="366078"/>
                    <a:pt x="308556" y="383292"/>
                    <a:pt x="292606" y="388447"/>
                  </a:cubicBezTo>
                  <a:cubicBezTo>
                    <a:pt x="289471" y="389460"/>
                    <a:pt x="286245" y="389920"/>
                    <a:pt x="283110" y="389920"/>
                  </a:cubicBezTo>
                  <a:cubicBezTo>
                    <a:pt x="270295" y="389920"/>
                    <a:pt x="258310" y="381819"/>
                    <a:pt x="254069" y="368931"/>
                  </a:cubicBezTo>
                  <a:lnTo>
                    <a:pt x="245310" y="341867"/>
                  </a:lnTo>
                  <a:lnTo>
                    <a:pt x="245310" y="383108"/>
                  </a:lnTo>
                  <a:lnTo>
                    <a:pt x="245310" y="577436"/>
                  </a:lnTo>
                  <a:cubicBezTo>
                    <a:pt x="245310" y="594466"/>
                    <a:pt x="231481" y="608274"/>
                    <a:pt x="214425" y="608274"/>
                  </a:cubicBezTo>
                  <a:cubicBezTo>
                    <a:pt x="197369" y="608274"/>
                    <a:pt x="183540" y="594466"/>
                    <a:pt x="183540" y="577436"/>
                  </a:cubicBezTo>
                  <a:lnTo>
                    <a:pt x="183540" y="391301"/>
                  </a:lnTo>
                  <a:cubicBezTo>
                    <a:pt x="187873" y="386146"/>
                    <a:pt x="190639" y="379886"/>
                    <a:pt x="191561" y="373074"/>
                  </a:cubicBezTo>
                  <a:cubicBezTo>
                    <a:pt x="192852" y="363316"/>
                    <a:pt x="190271" y="353742"/>
                    <a:pt x="184278" y="346102"/>
                  </a:cubicBezTo>
                  <a:lnTo>
                    <a:pt x="181789" y="342788"/>
                  </a:lnTo>
                  <a:lnTo>
                    <a:pt x="197646" y="323825"/>
                  </a:lnTo>
                  <a:cubicBezTo>
                    <a:pt x="200688" y="320142"/>
                    <a:pt x="201979" y="315355"/>
                    <a:pt x="201242" y="310661"/>
                  </a:cubicBezTo>
                  <a:lnTo>
                    <a:pt x="185015" y="216396"/>
                  </a:lnTo>
                  <a:lnTo>
                    <a:pt x="182526" y="201760"/>
                  </a:lnTo>
                  <a:cubicBezTo>
                    <a:pt x="182250" y="200471"/>
                    <a:pt x="181143" y="199550"/>
                    <a:pt x="179853" y="199550"/>
                  </a:cubicBezTo>
                  <a:lnTo>
                    <a:pt x="162797" y="199550"/>
                  </a:lnTo>
                  <a:cubicBezTo>
                    <a:pt x="161506" y="199550"/>
                    <a:pt x="160400" y="200471"/>
                    <a:pt x="160123" y="201760"/>
                  </a:cubicBezTo>
                  <a:lnTo>
                    <a:pt x="157634" y="216396"/>
                  </a:lnTo>
                  <a:lnTo>
                    <a:pt x="144266" y="293999"/>
                  </a:lnTo>
                  <a:lnTo>
                    <a:pt x="138550" y="286450"/>
                  </a:lnTo>
                  <a:cubicBezTo>
                    <a:pt x="133663" y="280191"/>
                    <a:pt x="127025" y="275864"/>
                    <a:pt x="119650" y="273747"/>
                  </a:cubicBezTo>
                  <a:lnTo>
                    <a:pt x="119189" y="275127"/>
                  </a:lnTo>
                  <a:lnTo>
                    <a:pt x="88580" y="368931"/>
                  </a:lnTo>
                  <a:cubicBezTo>
                    <a:pt x="83418" y="384949"/>
                    <a:pt x="66177" y="393694"/>
                    <a:pt x="50135" y="388447"/>
                  </a:cubicBezTo>
                  <a:cubicBezTo>
                    <a:pt x="34094" y="383200"/>
                    <a:pt x="25335" y="366078"/>
                    <a:pt x="30590" y="350060"/>
                  </a:cubicBezTo>
                  <a:lnTo>
                    <a:pt x="61107" y="256256"/>
                  </a:lnTo>
                  <a:lnTo>
                    <a:pt x="82403" y="190989"/>
                  </a:lnTo>
                  <a:cubicBezTo>
                    <a:pt x="89318" y="169725"/>
                    <a:pt x="108955" y="155456"/>
                    <a:pt x="131358" y="155456"/>
                  </a:cubicBezTo>
                  <a:close/>
                  <a:moveTo>
                    <a:pt x="171336" y="0"/>
                  </a:moveTo>
                  <a:cubicBezTo>
                    <a:pt x="208477" y="0"/>
                    <a:pt x="238585" y="30045"/>
                    <a:pt x="238585" y="67108"/>
                  </a:cubicBezTo>
                  <a:cubicBezTo>
                    <a:pt x="238585" y="104171"/>
                    <a:pt x="208477" y="134216"/>
                    <a:pt x="171336" y="134216"/>
                  </a:cubicBezTo>
                  <a:cubicBezTo>
                    <a:pt x="134195" y="134216"/>
                    <a:pt x="104087" y="104171"/>
                    <a:pt x="104087" y="67108"/>
                  </a:cubicBezTo>
                  <a:cubicBezTo>
                    <a:pt x="104087" y="30045"/>
                    <a:pt x="134195" y="0"/>
                    <a:pt x="1713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1" name="laptop_35888">
            <a:extLst>
              <a:ext uri="{FF2B5EF4-FFF2-40B4-BE49-F238E27FC236}">
                <a16:creationId xmlns:a16="http://schemas.microsoft.com/office/drawing/2014/main" id="{6E5E2728-C8A9-4D26-8D0D-27F740E4E638}"/>
              </a:ext>
            </a:extLst>
          </p:cNvPr>
          <p:cNvSpPr>
            <a:spLocks/>
          </p:cNvSpPr>
          <p:nvPr/>
        </p:nvSpPr>
        <p:spPr bwMode="auto">
          <a:xfrm>
            <a:off x="5436811" y="2640120"/>
            <a:ext cx="1023098" cy="964933"/>
          </a:xfrm>
          <a:custGeom>
            <a:avLst/>
            <a:gdLst>
              <a:gd name="connsiteX0" fmla="*/ 216243 w 609050"/>
              <a:gd name="connsiteY0" fmla="*/ 412730 h 586540"/>
              <a:gd name="connsiteX1" fmla="*/ 216243 w 609050"/>
              <a:gd name="connsiteY1" fmla="*/ 456594 h 586540"/>
              <a:gd name="connsiteX2" fmla="*/ 293953 w 609050"/>
              <a:gd name="connsiteY2" fmla="*/ 456594 h 586540"/>
              <a:gd name="connsiteX3" fmla="*/ 293953 w 609050"/>
              <a:gd name="connsiteY3" fmla="*/ 412730 h 586540"/>
              <a:gd name="connsiteX4" fmla="*/ 69884 w 609050"/>
              <a:gd name="connsiteY4" fmla="*/ 412730 h 586540"/>
              <a:gd name="connsiteX5" fmla="*/ 69884 w 609050"/>
              <a:gd name="connsiteY5" fmla="*/ 456594 h 586540"/>
              <a:gd name="connsiteX6" fmla="*/ 147595 w 609050"/>
              <a:gd name="connsiteY6" fmla="*/ 456594 h 586540"/>
              <a:gd name="connsiteX7" fmla="*/ 147595 w 609050"/>
              <a:gd name="connsiteY7" fmla="*/ 412730 h 586540"/>
              <a:gd name="connsiteX8" fmla="*/ 460769 w 609050"/>
              <a:gd name="connsiteY8" fmla="*/ 376268 h 586540"/>
              <a:gd name="connsiteX9" fmla="*/ 460769 w 609050"/>
              <a:gd name="connsiteY9" fmla="*/ 414786 h 586540"/>
              <a:gd name="connsiteX10" fmla="*/ 555916 w 609050"/>
              <a:gd name="connsiteY10" fmla="*/ 414786 h 586540"/>
              <a:gd name="connsiteX11" fmla="*/ 555916 w 609050"/>
              <a:gd name="connsiteY11" fmla="*/ 376268 h 586540"/>
              <a:gd name="connsiteX12" fmla="*/ 216243 w 609050"/>
              <a:gd name="connsiteY12" fmla="*/ 339670 h 586540"/>
              <a:gd name="connsiteX13" fmla="*/ 216243 w 609050"/>
              <a:gd name="connsiteY13" fmla="*/ 383533 h 586540"/>
              <a:gd name="connsiteX14" fmla="*/ 293953 w 609050"/>
              <a:gd name="connsiteY14" fmla="*/ 383533 h 586540"/>
              <a:gd name="connsiteX15" fmla="*/ 293953 w 609050"/>
              <a:gd name="connsiteY15" fmla="*/ 339670 h 586540"/>
              <a:gd name="connsiteX16" fmla="*/ 69884 w 609050"/>
              <a:gd name="connsiteY16" fmla="*/ 339670 h 586540"/>
              <a:gd name="connsiteX17" fmla="*/ 69884 w 609050"/>
              <a:gd name="connsiteY17" fmla="*/ 383533 h 586540"/>
              <a:gd name="connsiteX18" fmla="*/ 147595 w 609050"/>
              <a:gd name="connsiteY18" fmla="*/ 383533 h 586540"/>
              <a:gd name="connsiteX19" fmla="*/ 147595 w 609050"/>
              <a:gd name="connsiteY19" fmla="*/ 339670 h 586540"/>
              <a:gd name="connsiteX20" fmla="*/ 460769 w 609050"/>
              <a:gd name="connsiteY20" fmla="*/ 303071 h 586540"/>
              <a:gd name="connsiteX21" fmla="*/ 460769 w 609050"/>
              <a:gd name="connsiteY21" fmla="*/ 341726 h 586540"/>
              <a:gd name="connsiteX22" fmla="*/ 555916 w 609050"/>
              <a:gd name="connsiteY22" fmla="*/ 341726 h 586540"/>
              <a:gd name="connsiteX23" fmla="*/ 555916 w 609050"/>
              <a:gd name="connsiteY23" fmla="*/ 303071 h 586540"/>
              <a:gd name="connsiteX24" fmla="*/ 216243 w 609050"/>
              <a:gd name="connsiteY24" fmla="*/ 266609 h 586540"/>
              <a:gd name="connsiteX25" fmla="*/ 216243 w 609050"/>
              <a:gd name="connsiteY25" fmla="*/ 310473 h 586540"/>
              <a:gd name="connsiteX26" fmla="*/ 293953 w 609050"/>
              <a:gd name="connsiteY26" fmla="*/ 310473 h 586540"/>
              <a:gd name="connsiteX27" fmla="*/ 293953 w 609050"/>
              <a:gd name="connsiteY27" fmla="*/ 266609 h 586540"/>
              <a:gd name="connsiteX28" fmla="*/ 69884 w 609050"/>
              <a:gd name="connsiteY28" fmla="*/ 266609 h 586540"/>
              <a:gd name="connsiteX29" fmla="*/ 69884 w 609050"/>
              <a:gd name="connsiteY29" fmla="*/ 310473 h 586540"/>
              <a:gd name="connsiteX30" fmla="*/ 147595 w 609050"/>
              <a:gd name="connsiteY30" fmla="*/ 310473 h 586540"/>
              <a:gd name="connsiteX31" fmla="*/ 147595 w 609050"/>
              <a:gd name="connsiteY31" fmla="*/ 266609 h 586540"/>
              <a:gd name="connsiteX32" fmla="*/ 460769 w 609050"/>
              <a:gd name="connsiteY32" fmla="*/ 230010 h 586540"/>
              <a:gd name="connsiteX33" fmla="*/ 460769 w 609050"/>
              <a:gd name="connsiteY33" fmla="*/ 268528 h 586540"/>
              <a:gd name="connsiteX34" fmla="*/ 555916 w 609050"/>
              <a:gd name="connsiteY34" fmla="*/ 268528 h 586540"/>
              <a:gd name="connsiteX35" fmla="*/ 555916 w 609050"/>
              <a:gd name="connsiteY35" fmla="*/ 230010 h 586540"/>
              <a:gd name="connsiteX36" fmla="*/ 216243 w 609050"/>
              <a:gd name="connsiteY36" fmla="*/ 193549 h 586540"/>
              <a:gd name="connsiteX37" fmla="*/ 216243 w 609050"/>
              <a:gd name="connsiteY37" fmla="*/ 237412 h 586540"/>
              <a:gd name="connsiteX38" fmla="*/ 293953 w 609050"/>
              <a:gd name="connsiteY38" fmla="*/ 237412 h 586540"/>
              <a:gd name="connsiteX39" fmla="*/ 293953 w 609050"/>
              <a:gd name="connsiteY39" fmla="*/ 193549 h 586540"/>
              <a:gd name="connsiteX40" fmla="*/ 69884 w 609050"/>
              <a:gd name="connsiteY40" fmla="*/ 193549 h 586540"/>
              <a:gd name="connsiteX41" fmla="*/ 69884 w 609050"/>
              <a:gd name="connsiteY41" fmla="*/ 237412 h 586540"/>
              <a:gd name="connsiteX42" fmla="*/ 147595 w 609050"/>
              <a:gd name="connsiteY42" fmla="*/ 237412 h 586540"/>
              <a:gd name="connsiteX43" fmla="*/ 147595 w 609050"/>
              <a:gd name="connsiteY43" fmla="*/ 193549 h 586540"/>
              <a:gd name="connsiteX44" fmla="*/ 460769 w 609050"/>
              <a:gd name="connsiteY44" fmla="*/ 156950 h 586540"/>
              <a:gd name="connsiteX45" fmla="*/ 460769 w 609050"/>
              <a:gd name="connsiteY45" fmla="*/ 195468 h 586540"/>
              <a:gd name="connsiteX46" fmla="*/ 555916 w 609050"/>
              <a:gd name="connsiteY46" fmla="*/ 195468 h 586540"/>
              <a:gd name="connsiteX47" fmla="*/ 555916 w 609050"/>
              <a:gd name="connsiteY47" fmla="*/ 156950 h 586540"/>
              <a:gd name="connsiteX48" fmla="*/ 192926 w 609050"/>
              <a:gd name="connsiteY48" fmla="*/ 96251 h 586540"/>
              <a:gd name="connsiteX49" fmla="*/ 361366 w 609050"/>
              <a:gd name="connsiteY49" fmla="*/ 96251 h 586540"/>
              <a:gd name="connsiteX50" fmla="*/ 361366 w 609050"/>
              <a:gd name="connsiteY50" fmla="*/ 114880 h 586540"/>
              <a:gd name="connsiteX51" fmla="*/ 192926 w 609050"/>
              <a:gd name="connsiteY51" fmla="*/ 114880 h 586540"/>
              <a:gd name="connsiteX52" fmla="*/ 192926 w 609050"/>
              <a:gd name="connsiteY52" fmla="*/ 49819 h 586540"/>
              <a:gd name="connsiteX53" fmla="*/ 361366 w 609050"/>
              <a:gd name="connsiteY53" fmla="*/ 49819 h 586540"/>
              <a:gd name="connsiteX54" fmla="*/ 361366 w 609050"/>
              <a:gd name="connsiteY54" fmla="*/ 68307 h 586540"/>
              <a:gd name="connsiteX55" fmla="*/ 192926 w 609050"/>
              <a:gd name="connsiteY55" fmla="*/ 68307 h 586540"/>
              <a:gd name="connsiteX56" fmla="*/ 166130 w 609050"/>
              <a:gd name="connsiteY56" fmla="*/ 25222 h 586540"/>
              <a:gd name="connsiteX57" fmla="*/ 166130 w 609050"/>
              <a:gd name="connsiteY57" fmla="*/ 155716 h 586540"/>
              <a:gd name="connsiteX58" fmla="*/ 338987 w 609050"/>
              <a:gd name="connsiteY58" fmla="*/ 155716 h 586540"/>
              <a:gd name="connsiteX59" fmla="*/ 338987 w 609050"/>
              <a:gd name="connsiteY59" fmla="*/ 341040 h 586540"/>
              <a:gd name="connsiteX60" fmla="*/ 338987 w 609050"/>
              <a:gd name="connsiteY60" fmla="*/ 531710 h 586540"/>
              <a:gd name="connsiteX61" fmla="*/ 366721 w 609050"/>
              <a:gd name="connsiteY61" fmla="*/ 531710 h 586540"/>
              <a:gd name="connsiteX62" fmla="*/ 366721 w 609050"/>
              <a:gd name="connsiteY62" fmla="*/ 341040 h 586540"/>
              <a:gd name="connsiteX63" fmla="*/ 366721 w 609050"/>
              <a:gd name="connsiteY63" fmla="*/ 155305 h 586540"/>
              <a:gd name="connsiteX64" fmla="*/ 388002 w 609050"/>
              <a:gd name="connsiteY64" fmla="*/ 143517 h 586540"/>
              <a:gd name="connsiteX65" fmla="*/ 388002 w 609050"/>
              <a:gd name="connsiteY65" fmla="*/ 25222 h 586540"/>
              <a:gd name="connsiteX66" fmla="*/ 140867 w 609050"/>
              <a:gd name="connsiteY66" fmla="*/ 0 h 586540"/>
              <a:gd name="connsiteX67" fmla="*/ 413402 w 609050"/>
              <a:gd name="connsiteY67" fmla="*/ 0 h 586540"/>
              <a:gd name="connsiteX68" fmla="*/ 413402 w 609050"/>
              <a:gd name="connsiteY68" fmla="*/ 129398 h 586540"/>
              <a:gd name="connsiteX69" fmla="*/ 432486 w 609050"/>
              <a:gd name="connsiteY69" fmla="*/ 118843 h 586540"/>
              <a:gd name="connsiteX70" fmla="*/ 584199 w 609050"/>
              <a:gd name="connsiteY70" fmla="*/ 118843 h 586540"/>
              <a:gd name="connsiteX71" fmla="*/ 584199 w 609050"/>
              <a:gd name="connsiteY71" fmla="*/ 531710 h 586540"/>
              <a:gd name="connsiteX72" fmla="*/ 609050 w 609050"/>
              <a:gd name="connsiteY72" fmla="*/ 531710 h 586540"/>
              <a:gd name="connsiteX73" fmla="*/ 609050 w 609050"/>
              <a:gd name="connsiteY73" fmla="*/ 586540 h 586540"/>
              <a:gd name="connsiteX74" fmla="*/ 0 w 609050"/>
              <a:gd name="connsiteY74" fmla="*/ 586540 h 586540"/>
              <a:gd name="connsiteX75" fmla="*/ 0 w 609050"/>
              <a:gd name="connsiteY75" fmla="*/ 531710 h 586540"/>
              <a:gd name="connsiteX76" fmla="*/ 24851 w 609050"/>
              <a:gd name="connsiteY76" fmla="*/ 531710 h 586540"/>
              <a:gd name="connsiteX77" fmla="*/ 24851 w 609050"/>
              <a:gd name="connsiteY77" fmla="*/ 155716 h 586540"/>
              <a:gd name="connsiteX78" fmla="*/ 140867 w 609050"/>
              <a:gd name="connsiteY78" fmla="*/ 155716 h 58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609050" h="586540">
                <a:moveTo>
                  <a:pt x="216243" y="412730"/>
                </a:moveTo>
                <a:lnTo>
                  <a:pt x="216243" y="456594"/>
                </a:lnTo>
                <a:lnTo>
                  <a:pt x="293953" y="456594"/>
                </a:lnTo>
                <a:lnTo>
                  <a:pt x="293953" y="412730"/>
                </a:lnTo>
                <a:close/>
                <a:moveTo>
                  <a:pt x="69884" y="412730"/>
                </a:moveTo>
                <a:lnTo>
                  <a:pt x="69884" y="456594"/>
                </a:lnTo>
                <a:lnTo>
                  <a:pt x="147595" y="456594"/>
                </a:lnTo>
                <a:lnTo>
                  <a:pt x="147595" y="412730"/>
                </a:lnTo>
                <a:close/>
                <a:moveTo>
                  <a:pt x="460769" y="376268"/>
                </a:moveTo>
                <a:lnTo>
                  <a:pt x="460769" y="414786"/>
                </a:lnTo>
                <a:lnTo>
                  <a:pt x="555916" y="414786"/>
                </a:lnTo>
                <a:lnTo>
                  <a:pt x="555916" y="376268"/>
                </a:lnTo>
                <a:close/>
                <a:moveTo>
                  <a:pt x="216243" y="339670"/>
                </a:moveTo>
                <a:lnTo>
                  <a:pt x="216243" y="383533"/>
                </a:lnTo>
                <a:lnTo>
                  <a:pt x="293953" y="383533"/>
                </a:lnTo>
                <a:lnTo>
                  <a:pt x="293953" y="339670"/>
                </a:lnTo>
                <a:close/>
                <a:moveTo>
                  <a:pt x="69884" y="339670"/>
                </a:moveTo>
                <a:lnTo>
                  <a:pt x="69884" y="383533"/>
                </a:lnTo>
                <a:lnTo>
                  <a:pt x="147595" y="383533"/>
                </a:lnTo>
                <a:lnTo>
                  <a:pt x="147595" y="339670"/>
                </a:lnTo>
                <a:close/>
                <a:moveTo>
                  <a:pt x="460769" y="303071"/>
                </a:moveTo>
                <a:lnTo>
                  <a:pt x="460769" y="341726"/>
                </a:lnTo>
                <a:lnTo>
                  <a:pt x="555916" y="341726"/>
                </a:lnTo>
                <a:lnTo>
                  <a:pt x="555916" y="303071"/>
                </a:lnTo>
                <a:close/>
                <a:moveTo>
                  <a:pt x="216243" y="266609"/>
                </a:moveTo>
                <a:lnTo>
                  <a:pt x="216243" y="310473"/>
                </a:lnTo>
                <a:lnTo>
                  <a:pt x="293953" y="310473"/>
                </a:lnTo>
                <a:lnTo>
                  <a:pt x="293953" y="266609"/>
                </a:lnTo>
                <a:close/>
                <a:moveTo>
                  <a:pt x="69884" y="266609"/>
                </a:moveTo>
                <a:lnTo>
                  <a:pt x="69884" y="310473"/>
                </a:lnTo>
                <a:lnTo>
                  <a:pt x="147595" y="310473"/>
                </a:lnTo>
                <a:lnTo>
                  <a:pt x="147595" y="266609"/>
                </a:lnTo>
                <a:close/>
                <a:moveTo>
                  <a:pt x="460769" y="230010"/>
                </a:moveTo>
                <a:lnTo>
                  <a:pt x="460769" y="268528"/>
                </a:lnTo>
                <a:lnTo>
                  <a:pt x="555916" y="268528"/>
                </a:lnTo>
                <a:lnTo>
                  <a:pt x="555916" y="230010"/>
                </a:lnTo>
                <a:close/>
                <a:moveTo>
                  <a:pt x="216243" y="193549"/>
                </a:moveTo>
                <a:lnTo>
                  <a:pt x="216243" y="237412"/>
                </a:lnTo>
                <a:lnTo>
                  <a:pt x="293953" y="237412"/>
                </a:lnTo>
                <a:lnTo>
                  <a:pt x="293953" y="193549"/>
                </a:lnTo>
                <a:close/>
                <a:moveTo>
                  <a:pt x="69884" y="193549"/>
                </a:moveTo>
                <a:lnTo>
                  <a:pt x="69884" y="237412"/>
                </a:lnTo>
                <a:lnTo>
                  <a:pt x="147595" y="237412"/>
                </a:lnTo>
                <a:lnTo>
                  <a:pt x="147595" y="193549"/>
                </a:lnTo>
                <a:close/>
                <a:moveTo>
                  <a:pt x="460769" y="156950"/>
                </a:moveTo>
                <a:lnTo>
                  <a:pt x="460769" y="195468"/>
                </a:lnTo>
                <a:lnTo>
                  <a:pt x="555916" y="195468"/>
                </a:lnTo>
                <a:lnTo>
                  <a:pt x="555916" y="156950"/>
                </a:lnTo>
                <a:close/>
                <a:moveTo>
                  <a:pt x="192926" y="96251"/>
                </a:moveTo>
                <a:lnTo>
                  <a:pt x="361366" y="96251"/>
                </a:lnTo>
                <a:lnTo>
                  <a:pt x="361366" y="114880"/>
                </a:lnTo>
                <a:lnTo>
                  <a:pt x="192926" y="114880"/>
                </a:lnTo>
                <a:close/>
                <a:moveTo>
                  <a:pt x="192926" y="49819"/>
                </a:moveTo>
                <a:lnTo>
                  <a:pt x="361366" y="49819"/>
                </a:lnTo>
                <a:lnTo>
                  <a:pt x="361366" y="68307"/>
                </a:lnTo>
                <a:lnTo>
                  <a:pt x="192926" y="68307"/>
                </a:lnTo>
                <a:close/>
                <a:moveTo>
                  <a:pt x="166130" y="25222"/>
                </a:moveTo>
                <a:lnTo>
                  <a:pt x="166130" y="155716"/>
                </a:lnTo>
                <a:lnTo>
                  <a:pt x="338987" y="155716"/>
                </a:lnTo>
                <a:lnTo>
                  <a:pt x="338987" y="341040"/>
                </a:lnTo>
                <a:lnTo>
                  <a:pt x="338987" y="531710"/>
                </a:lnTo>
                <a:lnTo>
                  <a:pt x="366721" y="531710"/>
                </a:lnTo>
                <a:lnTo>
                  <a:pt x="366721" y="341040"/>
                </a:lnTo>
                <a:lnTo>
                  <a:pt x="366721" y="155305"/>
                </a:lnTo>
                <a:lnTo>
                  <a:pt x="388002" y="143517"/>
                </a:lnTo>
                <a:lnTo>
                  <a:pt x="388002" y="25222"/>
                </a:lnTo>
                <a:close/>
                <a:moveTo>
                  <a:pt x="140867" y="0"/>
                </a:moveTo>
                <a:lnTo>
                  <a:pt x="413402" y="0"/>
                </a:lnTo>
                <a:lnTo>
                  <a:pt x="413402" y="129398"/>
                </a:lnTo>
                <a:lnTo>
                  <a:pt x="432486" y="118843"/>
                </a:lnTo>
                <a:lnTo>
                  <a:pt x="584199" y="118843"/>
                </a:lnTo>
                <a:lnTo>
                  <a:pt x="584199" y="531710"/>
                </a:lnTo>
                <a:lnTo>
                  <a:pt x="609050" y="531710"/>
                </a:lnTo>
                <a:lnTo>
                  <a:pt x="609050" y="586540"/>
                </a:lnTo>
                <a:lnTo>
                  <a:pt x="0" y="586540"/>
                </a:lnTo>
                <a:lnTo>
                  <a:pt x="0" y="531710"/>
                </a:lnTo>
                <a:lnTo>
                  <a:pt x="24851" y="531710"/>
                </a:lnTo>
                <a:lnTo>
                  <a:pt x="24851" y="155716"/>
                </a:lnTo>
                <a:lnTo>
                  <a:pt x="140867" y="1557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9" name="íṡḷîďe">
            <a:extLst>
              <a:ext uri="{FF2B5EF4-FFF2-40B4-BE49-F238E27FC236}">
                <a16:creationId xmlns:a16="http://schemas.microsoft.com/office/drawing/2014/main" id="{62E7BDCF-792D-4B69-AE84-ACD37F12DA5B}"/>
              </a:ext>
            </a:extLst>
          </p:cNvPr>
          <p:cNvSpPr/>
          <p:nvPr/>
        </p:nvSpPr>
        <p:spPr bwMode="auto">
          <a:xfrm>
            <a:off x="2680196" y="2762168"/>
            <a:ext cx="665484" cy="66683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  <a:round/>
            <a:headEnd/>
            <a:tailEnd/>
          </a:ln>
          <a:ex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700">
              <a:solidFill>
                <a:schemeClr val="tx1"/>
              </a:solidFill>
            </a:endParaRPr>
          </a:p>
        </p:txBody>
      </p:sp>
      <p:sp>
        <p:nvSpPr>
          <p:cNvPr id="41" name="isḷidé">
            <a:extLst>
              <a:ext uri="{FF2B5EF4-FFF2-40B4-BE49-F238E27FC236}">
                <a16:creationId xmlns:a16="http://schemas.microsoft.com/office/drawing/2014/main" id="{6EE02855-7CE0-443E-8E5B-E8224C394121}"/>
              </a:ext>
            </a:extLst>
          </p:cNvPr>
          <p:cNvSpPr/>
          <p:nvPr/>
        </p:nvSpPr>
        <p:spPr bwMode="auto">
          <a:xfrm>
            <a:off x="2830974" y="2914297"/>
            <a:ext cx="363927" cy="362573"/>
          </a:xfrm>
          <a:custGeom>
            <a:avLst/>
            <a:gdLst>
              <a:gd name="connsiteX0" fmla="*/ 0 w 607639"/>
              <a:gd name="connsiteY0" fmla="*/ 547235 h 605381"/>
              <a:gd name="connsiteX1" fmla="*/ 23853 w 607639"/>
              <a:gd name="connsiteY1" fmla="*/ 547235 h 605381"/>
              <a:gd name="connsiteX2" fmla="*/ 36136 w 607639"/>
              <a:gd name="connsiteY2" fmla="*/ 547235 h 605381"/>
              <a:gd name="connsiteX3" fmla="*/ 190916 w 607639"/>
              <a:gd name="connsiteY3" fmla="*/ 547235 h 605381"/>
              <a:gd name="connsiteX4" fmla="*/ 212990 w 607639"/>
              <a:gd name="connsiteY4" fmla="*/ 547235 h 605381"/>
              <a:gd name="connsiteX5" fmla="*/ 394560 w 607639"/>
              <a:gd name="connsiteY5" fmla="*/ 547235 h 605381"/>
              <a:gd name="connsiteX6" fmla="*/ 416634 w 607639"/>
              <a:gd name="connsiteY6" fmla="*/ 547235 h 605381"/>
              <a:gd name="connsiteX7" fmla="*/ 571503 w 607639"/>
              <a:gd name="connsiteY7" fmla="*/ 547235 h 605381"/>
              <a:gd name="connsiteX8" fmla="*/ 583786 w 607639"/>
              <a:gd name="connsiteY8" fmla="*/ 547235 h 605381"/>
              <a:gd name="connsiteX9" fmla="*/ 607639 w 607639"/>
              <a:gd name="connsiteY9" fmla="*/ 547235 h 605381"/>
              <a:gd name="connsiteX10" fmla="*/ 607639 w 607639"/>
              <a:gd name="connsiteY10" fmla="*/ 605381 h 605381"/>
              <a:gd name="connsiteX11" fmla="*/ 0 w 607639"/>
              <a:gd name="connsiteY11" fmla="*/ 605381 h 605381"/>
              <a:gd name="connsiteX12" fmla="*/ 321849 w 607639"/>
              <a:gd name="connsiteY12" fmla="*/ 269278 h 605381"/>
              <a:gd name="connsiteX13" fmla="*/ 394531 w 607639"/>
              <a:gd name="connsiteY13" fmla="*/ 269278 h 605381"/>
              <a:gd name="connsiteX14" fmla="*/ 394531 w 607639"/>
              <a:gd name="connsiteY14" fmla="*/ 511247 h 605381"/>
              <a:gd name="connsiteX15" fmla="*/ 358501 w 607639"/>
              <a:gd name="connsiteY15" fmla="*/ 511247 h 605381"/>
              <a:gd name="connsiteX16" fmla="*/ 321849 w 607639"/>
              <a:gd name="connsiteY16" fmla="*/ 511247 h 605381"/>
              <a:gd name="connsiteX17" fmla="*/ 212966 w 607639"/>
              <a:gd name="connsiteY17" fmla="*/ 269278 h 605381"/>
              <a:gd name="connsiteX18" fmla="*/ 285790 w 607639"/>
              <a:gd name="connsiteY18" fmla="*/ 269278 h 605381"/>
              <a:gd name="connsiteX19" fmla="*/ 285790 w 607639"/>
              <a:gd name="connsiteY19" fmla="*/ 511247 h 605381"/>
              <a:gd name="connsiteX20" fmla="*/ 249111 w 607639"/>
              <a:gd name="connsiteY20" fmla="*/ 511247 h 605381"/>
              <a:gd name="connsiteX21" fmla="*/ 212966 w 607639"/>
              <a:gd name="connsiteY21" fmla="*/ 511247 h 605381"/>
              <a:gd name="connsiteX22" fmla="*/ 446972 w 607639"/>
              <a:gd name="connsiteY22" fmla="*/ 242181 h 605381"/>
              <a:gd name="connsiteX23" fmla="*/ 553523 w 607639"/>
              <a:gd name="connsiteY23" fmla="*/ 242181 h 605381"/>
              <a:gd name="connsiteX24" fmla="*/ 553523 w 607639"/>
              <a:gd name="connsiteY24" fmla="*/ 453133 h 605381"/>
              <a:gd name="connsiteX25" fmla="*/ 583788 w 607639"/>
              <a:gd name="connsiteY25" fmla="*/ 453133 h 605381"/>
              <a:gd name="connsiteX26" fmla="*/ 583788 w 607639"/>
              <a:gd name="connsiteY26" fmla="*/ 511247 h 605381"/>
              <a:gd name="connsiteX27" fmla="*/ 547648 w 607639"/>
              <a:gd name="connsiteY27" fmla="*/ 511247 h 605381"/>
              <a:gd name="connsiteX28" fmla="*/ 452758 w 607639"/>
              <a:gd name="connsiteY28" fmla="*/ 511247 h 605381"/>
              <a:gd name="connsiteX29" fmla="*/ 416618 w 607639"/>
              <a:gd name="connsiteY29" fmla="*/ 511247 h 605381"/>
              <a:gd name="connsiteX30" fmla="*/ 416618 w 607639"/>
              <a:gd name="connsiteY30" fmla="*/ 453133 h 605381"/>
              <a:gd name="connsiteX31" fmla="*/ 446972 w 607639"/>
              <a:gd name="connsiteY31" fmla="*/ 453133 h 605381"/>
              <a:gd name="connsiteX32" fmla="*/ 54106 w 607639"/>
              <a:gd name="connsiteY32" fmla="*/ 242181 h 605381"/>
              <a:gd name="connsiteX33" fmla="*/ 160624 w 607639"/>
              <a:gd name="connsiteY33" fmla="*/ 242181 h 605381"/>
              <a:gd name="connsiteX34" fmla="*/ 160624 w 607639"/>
              <a:gd name="connsiteY34" fmla="*/ 453133 h 605381"/>
              <a:gd name="connsiteX35" fmla="*/ 190879 w 607639"/>
              <a:gd name="connsiteY35" fmla="*/ 453133 h 605381"/>
              <a:gd name="connsiteX36" fmla="*/ 190879 w 607639"/>
              <a:gd name="connsiteY36" fmla="*/ 511247 h 605381"/>
              <a:gd name="connsiteX37" fmla="*/ 154839 w 607639"/>
              <a:gd name="connsiteY37" fmla="*/ 511247 h 605381"/>
              <a:gd name="connsiteX38" fmla="*/ 59891 w 607639"/>
              <a:gd name="connsiteY38" fmla="*/ 511247 h 605381"/>
              <a:gd name="connsiteX39" fmla="*/ 23851 w 607639"/>
              <a:gd name="connsiteY39" fmla="*/ 511247 h 605381"/>
              <a:gd name="connsiteX40" fmla="*/ 23851 w 607639"/>
              <a:gd name="connsiteY40" fmla="*/ 453133 h 605381"/>
              <a:gd name="connsiteX41" fmla="*/ 54106 w 607639"/>
              <a:gd name="connsiteY41" fmla="*/ 453133 h 605381"/>
              <a:gd name="connsiteX42" fmla="*/ 303820 w 607639"/>
              <a:gd name="connsiteY42" fmla="*/ 98933 h 605381"/>
              <a:gd name="connsiteX43" fmla="*/ 323120 w 607639"/>
              <a:gd name="connsiteY43" fmla="*/ 118162 h 605381"/>
              <a:gd name="connsiteX44" fmla="*/ 303820 w 607639"/>
              <a:gd name="connsiteY44" fmla="*/ 137391 h 605381"/>
              <a:gd name="connsiteX45" fmla="*/ 284520 w 607639"/>
              <a:gd name="connsiteY45" fmla="*/ 118162 h 605381"/>
              <a:gd name="connsiteX46" fmla="*/ 303820 w 607639"/>
              <a:gd name="connsiteY46" fmla="*/ 98933 h 605381"/>
              <a:gd name="connsiteX47" fmla="*/ 303749 w 607639"/>
              <a:gd name="connsiteY47" fmla="*/ 62835 h 605381"/>
              <a:gd name="connsiteX48" fmla="*/ 248388 w 607639"/>
              <a:gd name="connsiteY48" fmla="*/ 118116 h 605381"/>
              <a:gd name="connsiteX49" fmla="*/ 303749 w 607639"/>
              <a:gd name="connsiteY49" fmla="*/ 173397 h 605381"/>
              <a:gd name="connsiteX50" fmla="*/ 359111 w 607639"/>
              <a:gd name="connsiteY50" fmla="*/ 118116 h 605381"/>
              <a:gd name="connsiteX51" fmla="*/ 303749 w 607639"/>
              <a:gd name="connsiteY51" fmla="*/ 62835 h 605381"/>
              <a:gd name="connsiteX52" fmla="*/ 303749 w 607639"/>
              <a:gd name="connsiteY52" fmla="*/ 0 h 605381"/>
              <a:gd name="connsiteX53" fmla="*/ 586964 w 607639"/>
              <a:gd name="connsiteY53" fmla="*/ 141490 h 605381"/>
              <a:gd name="connsiteX54" fmla="*/ 586964 w 607639"/>
              <a:gd name="connsiteY54" fmla="*/ 206192 h 605381"/>
              <a:gd name="connsiteX55" fmla="*/ 20535 w 607639"/>
              <a:gd name="connsiteY55" fmla="*/ 206192 h 605381"/>
              <a:gd name="connsiteX56" fmla="*/ 20535 w 607639"/>
              <a:gd name="connsiteY56" fmla="*/ 141490 h 60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07639" h="605381">
                <a:moveTo>
                  <a:pt x="0" y="547235"/>
                </a:moveTo>
                <a:lnTo>
                  <a:pt x="23853" y="547235"/>
                </a:lnTo>
                <a:lnTo>
                  <a:pt x="36136" y="547235"/>
                </a:lnTo>
                <a:lnTo>
                  <a:pt x="190916" y="547235"/>
                </a:lnTo>
                <a:lnTo>
                  <a:pt x="212990" y="547235"/>
                </a:lnTo>
                <a:lnTo>
                  <a:pt x="394560" y="547235"/>
                </a:lnTo>
                <a:lnTo>
                  <a:pt x="416634" y="547235"/>
                </a:lnTo>
                <a:lnTo>
                  <a:pt x="571503" y="547235"/>
                </a:lnTo>
                <a:lnTo>
                  <a:pt x="583786" y="547235"/>
                </a:lnTo>
                <a:lnTo>
                  <a:pt x="607639" y="547235"/>
                </a:lnTo>
                <a:lnTo>
                  <a:pt x="607639" y="605381"/>
                </a:lnTo>
                <a:lnTo>
                  <a:pt x="0" y="605381"/>
                </a:lnTo>
                <a:close/>
                <a:moveTo>
                  <a:pt x="321849" y="269278"/>
                </a:moveTo>
                <a:lnTo>
                  <a:pt x="394531" y="269278"/>
                </a:lnTo>
                <a:lnTo>
                  <a:pt x="394531" y="511247"/>
                </a:lnTo>
                <a:lnTo>
                  <a:pt x="358501" y="511247"/>
                </a:lnTo>
                <a:lnTo>
                  <a:pt x="321849" y="511247"/>
                </a:lnTo>
                <a:close/>
                <a:moveTo>
                  <a:pt x="212966" y="269278"/>
                </a:moveTo>
                <a:lnTo>
                  <a:pt x="285790" y="269278"/>
                </a:lnTo>
                <a:lnTo>
                  <a:pt x="285790" y="511247"/>
                </a:lnTo>
                <a:lnTo>
                  <a:pt x="249111" y="511247"/>
                </a:lnTo>
                <a:lnTo>
                  <a:pt x="212966" y="511247"/>
                </a:lnTo>
                <a:close/>
                <a:moveTo>
                  <a:pt x="446972" y="242181"/>
                </a:moveTo>
                <a:lnTo>
                  <a:pt x="553523" y="242181"/>
                </a:lnTo>
                <a:lnTo>
                  <a:pt x="553523" y="453133"/>
                </a:lnTo>
                <a:lnTo>
                  <a:pt x="583788" y="453133"/>
                </a:lnTo>
                <a:lnTo>
                  <a:pt x="583788" y="511247"/>
                </a:lnTo>
                <a:lnTo>
                  <a:pt x="547648" y="511247"/>
                </a:lnTo>
                <a:lnTo>
                  <a:pt x="452758" y="511247"/>
                </a:lnTo>
                <a:lnTo>
                  <a:pt x="416618" y="511247"/>
                </a:lnTo>
                <a:lnTo>
                  <a:pt x="416618" y="453133"/>
                </a:lnTo>
                <a:lnTo>
                  <a:pt x="446972" y="453133"/>
                </a:lnTo>
                <a:close/>
                <a:moveTo>
                  <a:pt x="54106" y="242181"/>
                </a:moveTo>
                <a:lnTo>
                  <a:pt x="160624" y="242181"/>
                </a:lnTo>
                <a:lnTo>
                  <a:pt x="160624" y="453133"/>
                </a:lnTo>
                <a:lnTo>
                  <a:pt x="190879" y="453133"/>
                </a:lnTo>
                <a:lnTo>
                  <a:pt x="190879" y="511247"/>
                </a:lnTo>
                <a:lnTo>
                  <a:pt x="154839" y="511247"/>
                </a:lnTo>
                <a:lnTo>
                  <a:pt x="59891" y="511247"/>
                </a:lnTo>
                <a:lnTo>
                  <a:pt x="23851" y="511247"/>
                </a:lnTo>
                <a:lnTo>
                  <a:pt x="23851" y="453133"/>
                </a:lnTo>
                <a:lnTo>
                  <a:pt x="54106" y="453133"/>
                </a:lnTo>
                <a:close/>
                <a:moveTo>
                  <a:pt x="303820" y="98933"/>
                </a:moveTo>
                <a:cubicBezTo>
                  <a:pt x="314479" y="98933"/>
                  <a:pt x="323120" y="107542"/>
                  <a:pt x="323120" y="118162"/>
                </a:cubicBezTo>
                <a:cubicBezTo>
                  <a:pt x="323120" y="128782"/>
                  <a:pt x="314479" y="137391"/>
                  <a:pt x="303820" y="137391"/>
                </a:cubicBezTo>
                <a:cubicBezTo>
                  <a:pt x="293161" y="137391"/>
                  <a:pt x="284520" y="128782"/>
                  <a:pt x="284520" y="118162"/>
                </a:cubicBezTo>
                <a:cubicBezTo>
                  <a:pt x="284520" y="107542"/>
                  <a:pt x="293161" y="98933"/>
                  <a:pt x="303820" y="98933"/>
                </a:cubicBezTo>
                <a:close/>
                <a:moveTo>
                  <a:pt x="303749" y="62835"/>
                </a:moveTo>
                <a:cubicBezTo>
                  <a:pt x="273221" y="62835"/>
                  <a:pt x="248388" y="87631"/>
                  <a:pt x="248388" y="118116"/>
                </a:cubicBezTo>
                <a:cubicBezTo>
                  <a:pt x="248388" y="148600"/>
                  <a:pt x="273221" y="173397"/>
                  <a:pt x="303749" y="173397"/>
                </a:cubicBezTo>
                <a:cubicBezTo>
                  <a:pt x="334278" y="173397"/>
                  <a:pt x="359111" y="148600"/>
                  <a:pt x="359111" y="118116"/>
                </a:cubicBezTo>
                <a:cubicBezTo>
                  <a:pt x="359111" y="87631"/>
                  <a:pt x="334278" y="62835"/>
                  <a:pt x="303749" y="62835"/>
                </a:cubicBezTo>
                <a:close/>
                <a:moveTo>
                  <a:pt x="303749" y="0"/>
                </a:moveTo>
                <a:lnTo>
                  <a:pt x="586964" y="141490"/>
                </a:lnTo>
                <a:lnTo>
                  <a:pt x="586964" y="206192"/>
                </a:lnTo>
                <a:lnTo>
                  <a:pt x="20535" y="206192"/>
                </a:lnTo>
                <a:lnTo>
                  <a:pt x="20535" y="1414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45" name="ïšļïḓê">
            <a:extLst>
              <a:ext uri="{FF2B5EF4-FFF2-40B4-BE49-F238E27FC236}">
                <a16:creationId xmlns:a16="http://schemas.microsoft.com/office/drawing/2014/main" id="{CACCBF0B-4973-4463-B713-0B9ED1037987}"/>
              </a:ext>
            </a:extLst>
          </p:cNvPr>
          <p:cNvSpPr txBox="1"/>
          <p:nvPr/>
        </p:nvSpPr>
        <p:spPr>
          <a:xfrm>
            <a:off x="2592616" y="3495152"/>
            <a:ext cx="833910" cy="322214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 lnSpcReduction="10000"/>
          </a:bodyPr>
          <a:lstStyle/>
          <a:p>
            <a:r>
              <a:rPr lang="zh-CN" altLang="en-US" sz="1600" b="1" dirty="0"/>
              <a:t>以太坊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3824298-1ACD-47FF-ACCF-CE22FCF22463}"/>
              </a:ext>
            </a:extLst>
          </p:cNvPr>
          <p:cNvCxnSpPr>
            <a:cxnSpLocks/>
          </p:cNvCxnSpPr>
          <p:nvPr/>
        </p:nvCxnSpPr>
        <p:spPr>
          <a:xfrm>
            <a:off x="3383714" y="3104834"/>
            <a:ext cx="2169207" cy="22653"/>
          </a:xfrm>
          <a:prstGeom prst="line">
            <a:avLst/>
          </a:prstGeom>
          <a:ln w="85725" cap="rnd">
            <a:solidFill>
              <a:schemeClr val="bg1">
                <a:lumMod val="75000"/>
                <a:alpha val="34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ïšļïḓê">
            <a:extLst>
              <a:ext uri="{FF2B5EF4-FFF2-40B4-BE49-F238E27FC236}">
                <a16:creationId xmlns:a16="http://schemas.microsoft.com/office/drawing/2014/main" id="{E316A967-A961-4A11-9602-66CA238085A2}"/>
              </a:ext>
            </a:extLst>
          </p:cNvPr>
          <p:cNvSpPr txBox="1"/>
          <p:nvPr/>
        </p:nvSpPr>
        <p:spPr>
          <a:xfrm>
            <a:off x="3462408" y="2716965"/>
            <a:ext cx="1667815" cy="322214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</a:bodyPr>
          <a:lstStyle/>
          <a:p>
            <a:r>
              <a:rPr lang="zh-CN" altLang="en-US" sz="1200" b="1" dirty="0"/>
              <a:t>调用智能合约进行资产操作</a:t>
            </a:r>
          </a:p>
        </p:txBody>
      </p:sp>
      <p:sp>
        <p:nvSpPr>
          <p:cNvPr id="62" name="ïšļïḓê">
            <a:extLst>
              <a:ext uri="{FF2B5EF4-FFF2-40B4-BE49-F238E27FC236}">
                <a16:creationId xmlns:a16="http://schemas.microsoft.com/office/drawing/2014/main" id="{B068BC93-DEB8-467A-8E36-FE9BFA7E796F}"/>
              </a:ext>
            </a:extLst>
          </p:cNvPr>
          <p:cNvSpPr txBox="1"/>
          <p:nvPr/>
        </p:nvSpPr>
        <p:spPr>
          <a:xfrm>
            <a:off x="6738864" y="4264323"/>
            <a:ext cx="1667815" cy="322214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</a:bodyPr>
          <a:lstStyle/>
          <a:p>
            <a:r>
              <a:rPr lang="zh-CN" altLang="en-US" sz="1200" b="1" dirty="0"/>
              <a:t>链下发送作品数据</a:t>
            </a:r>
          </a:p>
        </p:txBody>
      </p:sp>
      <p:sp>
        <p:nvSpPr>
          <p:cNvPr id="66" name="ïšļïḓê">
            <a:extLst>
              <a:ext uri="{FF2B5EF4-FFF2-40B4-BE49-F238E27FC236}">
                <a16:creationId xmlns:a16="http://schemas.microsoft.com/office/drawing/2014/main" id="{0BE6C79A-C640-47B3-8D06-06ED42C6E24E}"/>
              </a:ext>
            </a:extLst>
          </p:cNvPr>
          <p:cNvSpPr txBox="1"/>
          <p:nvPr/>
        </p:nvSpPr>
        <p:spPr>
          <a:xfrm>
            <a:off x="6800119" y="2023910"/>
            <a:ext cx="1667815" cy="322214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</a:bodyPr>
          <a:lstStyle/>
          <a:p>
            <a:r>
              <a:rPr lang="zh-CN" altLang="en-US" sz="1200" b="1" dirty="0"/>
              <a:t>链下发送作品数据</a:t>
            </a:r>
          </a:p>
        </p:txBody>
      </p:sp>
      <p:sp>
        <p:nvSpPr>
          <p:cNvPr id="75" name="ïšļïḓê">
            <a:extLst>
              <a:ext uri="{FF2B5EF4-FFF2-40B4-BE49-F238E27FC236}">
                <a16:creationId xmlns:a16="http://schemas.microsoft.com/office/drawing/2014/main" id="{9690808D-8C53-4B1F-860B-D6A3A4B36378}"/>
              </a:ext>
            </a:extLst>
          </p:cNvPr>
          <p:cNvSpPr txBox="1"/>
          <p:nvPr/>
        </p:nvSpPr>
        <p:spPr>
          <a:xfrm>
            <a:off x="6712713" y="2804272"/>
            <a:ext cx="3387931" cy="637444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</a:bodyPr>
          <a:lstStyle/>
          <a:p>
            <a:endParaRPr lang="zh-CN" altLang="en-US" sz="1200" b="1" dirty="0"/>
          </a:p>
        </p:txBody>
      </p:sp>
      <p:sp>
        <p:nvSpPr>
          <p:cNvPr id="76" name="ïšļïḓê">
            <a:extLst>
              <a:ext uri="{FF2B5EF4-FFF2-40B4-BE49-F238E27FC236}">
                <a16:creationId xmlns:a16="http://schemas.microsoft.com/office/drawing/2014/main" id="{F5C492A5-01EF-4BDA-81E0-A26F93964E31}"/>
              </a:ext>
            </a:extLst>
          </p:cNvPr>
          <p:cNvSpPr txBox="1"/>
          <p:nvPr/>
        </p:nvSpPr>
        <p:spPr>
          <a:xfrm>
            <a:off x="3458283" y="3193143"/>
            <a:ext cx="1946770" cy="514720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</a:bodyPr>
          <a:lstStyle/>
          <a:p>
            <a:r>
              <a:rPr lang="zh-CN" altLang="en-US" sz="1200" b="1" dirty="0"/>
              <a:t>资产上链注册</a:t>
            </a:r>
          </a:p>
        </p:txBody>
      </p:sp>
    </p:spTree>
    <p:extLst>
      <p:ext uri="{BB962C8B-B14F-4D97-AF65-F5344CB8AC3E}">
        <p14:creationId xmlns:p14="http://schemas.microsoft.com/office/powerpoint/2010/main" val="13026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项目需求</a:t>
            </a:r>
            <a:endParaRPr lang="zh-CN" altLang="en-US" b="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61F2F2A-D0BB-4AE4-A0D2-E8069CEF2370}"/>
              </a:ext>
            </a:extLst>
          </p:cNvPr>
          <p:cNvCxnSpPr>
            <a:cxnSpLocks/>
          </p:cNvCxnSpPr>
          <p:nvPr/>
        </p:nvCxnSpPr>
        <p:spPr>
          <a:xfrm>
            <a:off x="762778" y="3053054"/>
            <a:ext cx="74287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形标注 7">
            <a:extLst>
              <a:ext uri="{FF2B5EF4-FFF2-40B4-BE49-F238E27FC236}">
                <a16:creationId xmlns:a16="http://schemas.microsoft.com/office/drawing/2014/main" id="{D1562237-ABE2-4572-A687-CBABBF19B57D}"/>
              </a:ext>
            </a:extLst>
          </p:cNvPr>
          <p:cNvSpPr/>
          <p:nvPr/>
        </p:nvSpPr>
        <p:spPr>
          <a:xfrm flipH="1">
            <a:off x="5347226" y="1471926"/>
            <a:ext cx="1497548" cy="1497548"/>
          </a:xfrm>
          <a:prstGeom prst="wedgeEllipseCallout">
            <a:avLst>
              <a:gd name="adj1" fmla="val 54041"/>
              <a:gd name="adj2" fmla="val 43746"/>
            </a:avLst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02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77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089A035-7A10-4A36-BE0A-A126232A5769}"/>
              </a:ext>
            </a:extLst>
          </p:cNvPr>
          <p:cNvSpPr/>
          <p:nvPr/>
        </p:nvSpPr>
        <p:spPr>
          <a:xfrm>
            <a:off x="1443838" y="1615862"/>
            <a:ext cx="94313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4000" dirty="0"/>
              <a:t>实现资产的所有权转移 </a:t>
            </a:r>
            <a:endParaRPr lang="en-US" altLang="zh-CN" sz="4000" dirty="0"/>
          </a:p>
          <a:p>
            <a:pPr marL="342900" indent="-342900">
              <a:buAutoNum type="arabicPeriod"/>
            </a:pPr>
            <a:r>
              <a:rPr lang="zh-CN" altLang="en-US" sz="4000" dirty="0"/>
              <a:t>实现资产的访问或使用授权 </a:t>
            </a:r>
            <a:endParaRPr lang="en-US" altLang="zh-CN" sz="4000" dirty="0"/>
          </a:p>
          <a:p>
            <a:pPr marL="342900" indent="-342900">
              <a:buAutoNum type="arabicPeriod"/>
            </a:pPr>
            <a:r>
              <a:rPr lang="zh-CN" altLang="en-US" sz="4000" dirty="0"/>
              <a:t>监视资产的整个生命周期，从资产建立到归档 </a:t>
            </a:r>
            <a:endParaRPr lang="en-US" altLang="zh-CN" sz="4000" dirty="0"/>
          </a:p>
          <a:p>
            <a:pPr marL="342900" indent="-342900">
              <a:buAutoNum type="arabicPeriod"/>
            </a:pPr>
            <a:r>
              <a:rPr lang="zh-CN" altLang="en-US" sz="4000" dirty="0"/>
              <a:t>在不同个体之前共享资产所有权 </a:t>
            </a:r>
            <a:endParaRPr lang="en-US" altLang="zh-CN" sz="4000" dirty="0"/>
          </a:p>
          <a:p>
            <a:pPr marL="342900" indent="-342900">
              <a:buAutoNum type="arabicPeriod"/>
            </a:pPr>
            <a:r>
              <a:rPr lang="zh-CN" altLang="en-US" sz="4000" dirty="0"/>
              <a:t>监视资产数据的使用情况。 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557A0DF-D4FD-4713-A9D3-D5FE0388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47" y="363986"/>
            <a:ext cx="10801349" cy="1015999"/>
          </a:xfrm>
        </p:spPr>
        <p:txBody>
          <a:bodyPr/>
          <a:lstStyle/>
          <a:p>
            <a:r>
              <a:rPr lang="zh-CN" altLang="en-US" dirty="0"/>
              <a:t>项目核心需求</a:t>
            </a:r>
          </a:p>
        </p:txBody>
      </p:sp>
    </p:spTree>
    <p:extLst>
      <p:ext uri="{BB962C8B-B14F-4D97-AF65-F5344CB8AC3E}">
        <p14:creationId xmlns:p14="http://schemas.microsoft.com/office/powerpoint/2010/main" val="188269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1557A0DF-D4FD-4713-A9D3-D5FE0388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47" y="363986"/>
            <a:ext cx="10801349" cy="1015999"/>
          </a:xfrm>
        </p:spPr>
        <p:txBody>
          <a:bodyPr/>
          <a:lstStyle/>
          <a:p>
            <a:r>
              <a:rPr lang="zh-CN" altLang="en-US" dirty="0"/>
              <a:t>项目核心功能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43D038B-3F89-47AD-AED1-77A8512D95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1371383"/>
              </p:ext>
            </p:extLst>
          </p:nvPr>
        </p:nvGraphicFramePr>
        <p:xfrm>
          <a:off x="707129" y="671027"/>
          <a:ext cx="10995246" cy="5943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20932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PRING_RESOURCE_PATHS_HASH_PRESENTER" val="61edc35405d509c4ed9c9832b49b14b11d2314"/>
  <p:tag name="ISLIDE.THEME" val="73436fd3-0399-428e-adf6-53b7fd47cca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695eabe-e7e0-4a7a-aefc-ee082644e9e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e706bfc-eda5-4379-8a84-ac940a8766e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801a138-3c1c-4633-9266-5a187bf98992"/>
</p:tagLst>
</file>

<file path=ppt/theme/theme1.xml><?xml version="1.0" encoding="utf-8"?>
<a:theme xmlns:a="http://schemas.openxmlformats.org/drawingml/2006/main" name="毕业主题1">
  <a:themeElements>
    <a:clrScheme name="自定义 6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A79D"/>
      </a:accent1>
      <a:accent2>
        <a:srgbClr val="525863"/>
      </a:accent2>
      <a:accent3>
        <a:srgbClr val="8496B0"/>
      </a:accent3>
      <a:accent4>
        <a:srgbClr val="44546A"/>
      </a:accent4>
      <a:accent5>
        <a:srgbClr val="89B4CF"/>
      </a:accent5>
      <a:accent6>
        <a:srgbClr val="89CFB1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毕业主题1" id="{9AC18EE4-8EBC-4BBA-8975-69CE8062BDF8}" vid="{ECAC58BA-9EF3-4199-977C-E3FFD03E0BE9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2282</TotalTime>
  <Words>664</Words>
  <Application>Microsoft Office PowerPoint</Application>
  <PresentationFormat>宽屏</PresentationFormat>
  <Paragraphs>134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微软雅黑</vt:lpstr>
      <vt:lpstr>Arial</vt:lpstr>
      <vt:lpstr>Calibri</vt:lpstr>
      <vt:lpstr>Segoe UI Light</vt:lpstr>
      <vt:lpstr>毕业主题1</vt:lpstr>
      <vt:lpstr>OfficePLUS</vt:lpstr>
      <vt:lpstr>DESIGN A BLOCKCHAIN-BASED DIGITAL ASSET MANAGEMENT SYSTEM THAN MONITORS THE VALUE OF AN ASSET THROUGHOUT ITS LIFE CYCLE</vt:lpstr>
      <vt:lpstr>PowerPoint 演示文稿</vt:lpstr>
      <vt:lpstr>项目简介</vt:lpstr>
      <vt:lpstr>过去数字资产面临的问题</vt:lpstr>
      <vt:lpstr>项目应用</vt:lpstr>
      <vt:lpstr>业务逻辑</vt:lpstr>
      <vt:lpstr>项目需求</vt:lpstr>
      <vt:lpstr>项目核心需求</vt:lpstr>
      <vt:lpstr>项目核心功能</vt:lpstr>
      <vt:lpstr>智能合约功能设计</vt:lpstr>
      <vt:lpstr>项目技术背景</vt:lpstr>
      <vt:lpstr>开发平台选择</vt:lpstr>
      <vt:lpstr>以太坊系统</vt:lpstr>
      <vt:lpstr>前端框架选择</vt:lpstr>
      <vt:lpstr>项目开发</vt:lpstr>
      <vt:lpstr>智能合约功能</vt:lpstr>
      <vt:lpstr>智能合约部署</vt:lpstr>
      <vt:lpstr>前端界面展示</vt:lpstr>
      <vt:lpstr>前端界面展示</vt:lpstr>
      <vt:lpstr>前端界面展示</vt:lpstr>
      <vt:lpstr>前端界面展示</vt:lpstr>
      <vt:lpstr>前端界面展示</vt:lpstr>
      <vt:lpstr>前端界面展示</vt:lpstr>
      <vt:lpstr>前端界面展示</vt:lpstr>
      <vt:lpstr>前端界面展示</vt:lpstr>
      <vt:lpstr>前端界面展示</vt:lpstr>
      <vt:lpstr>前端界面展示</vt:lpstr>
      <vt:lpstr>项目总结</vt:lpstr>
      <vt:lpstr>项目存在的问题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Shen Yaojun</cp:lastModifiedBy>
  <cp:revision>40</cp:revision>
  <cp:lastPrinted>2017-09-28T16:00:00Z</cp:lastPrinted>
  <dcterms:created xsi:type="dcterms:W3CDTF">2017-09-28T16:00:00Z</dcterms:created>
  <dcterms:modified xsi:type="dcterms:W3CDTF">2019-05-27T13:37:22Z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73436fd3-0399-428e-adf6-53b7fd47cca9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2019-01-03T07:40:53.5655075Z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