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沈构强" initials="沈构强" lastIdx="3" clrIdx="0">
    <p:extLst>
      <p:ext uri="{19B8F6BF-5375-455C-9EA6-DF929625EA0E}">
        <p15:presenceInfo xmlns:p15="http://schemas.microsoft.com/office/powerpoint/2012/main" userId="沈构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FDA5-DA32-4791-9380-8B4E6E442694}" v="84" dt="2020-03-21T13:30:0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91" autoAdjust="0"/>
  </p:normalViewPr>
  <p:slideViewPr>
    <p:cSldViewPr snapToGrid="0">
      <p:cViewPr varScale="1">
        <p:scale>
          <a:sx n="69" d="100"/>
          <a:sy n="69" d="100"/>
        </p:scale>
        <p:origin x="8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5560F-4BC4-4B31-A3A0-53BAF4A212E2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9FFF-391D-431C-8B82-807636E69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8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7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1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1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9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09FFF-391D-431C-8B82-807636E69D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1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3531-FBB2-49D8-AA46-E35A4DDC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2E97-1215-42CB-B1BE-A4244C4D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FD6E-6203-49EE-813E-982D59F3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82D11-5494-47AB-A830-D25F6BA2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2487D-D1FC-448D-9526-5974B9DC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60A74A-005D-453A-A34D-36CE47625E53}"/>
              </a:ext>
            </a:extLst>
          </p:cNvPr>
          <p:cNvSpPr txBox="1"/>
          <p:nvPr userDrawn="1"/>
        </p:nvSpPr>
        <p:spPr>
          <a:xfrm>
            <a:off x="8989454" y="309093"/>
            <a:ext cx="28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妃子笑的博客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BiggerShen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2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C1AFA-7F05-45C5-9170-1EA6F462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C8A7F-F084-4613-952C-0AB46632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DAF42-7A56-496B-9288-7DFBD9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14B7-D833-4899-A6E3-699B10E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23186-877D-4611-AD06-FE91BAE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1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4CE07-05FD-4B31-A672-044259DF6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8A945-F015-4DAB-B154-798D0736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937F1-67AE-4F55-9008-B2864F3C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D291-8162-444D-97FB-1D8D4259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764F9-1791-46F7-B458-0591B1F3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ABE30-23A1-4D95-8C95-4BDEC516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15145-D962-41CC-99C6-C99C314C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22487-DD6B-4E07-8BE0-D2F82FFC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C81F6-DF3C-4573-814C-6CD1D824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E162E-3994-478B-83C2-DBC89A7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0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B236-56A0-4A4B-8ED1-42DD0DC5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04477-B739-421D-B897-304EB8F3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4C762-9959-4A93-A94F-8CD77381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1AD10-A31E-4A09-A498-8E097847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C73A1-484F-4187-AFE3-134120CE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AE72E-8752-45DC-B3B8-4FCE482A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D8D17-985D-4BC9-B623-CEF3FA03D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765A8-DDB4-4DDA-99A8-D3B0AF829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FD7C0-2005-417D-BE68-1018FC6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1E306-DA81-4F78-871E-D7DBC73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FE003-77E6-46D7-BC21-4A46A031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3FC6-4EC0-4403-9164-C7F0F0B2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A71D6-617D-4C63-B363-81023EBE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65DC3-25E1-419F-A288-336FCC52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1F2DB-9CBD-4CA7-A61F-E212062C4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98D5F-D6F6-4AAF-81FB-6D998480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0403A-CC51-46D9-81F2-0C19DDBF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D1618-C1DA-4FEF-826C-6A8DB402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527AC-093D-425C-A056-333EF984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7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F635-C06E-4E01-A120-D5C925D7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3DCEF-EA3A-432B-A7FC-D8822306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D25C1-5B31-4287-9361-693F7DDE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9BAA8-9078-445A-8861-EAD755E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71E043-4F36-4128-815B-0B80BFAE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7F8C5-D3F3-4649-A34E-1B0CFC5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10924-9476-4C3F-AAC1-B484A316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BEE2-9B9C-4527-BA4F-800B48E0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87479-2A6C-4E65-88E7-9BFF205D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78FB9E-F6E1-4362-BAC1-2319CAC9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CBB4B-6BA8-45A1-BA99-26197B03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E3C7E-67CA-4078-970E-E7436411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90904-2B5E-4C84-A179-D8D108EE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3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D8DD-C98A-4025-AB9E-F206E864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3C0AE9-BF36-4F75-A49A-9A2AF0F5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35E39-B00F-4F72-A8D3-E5BE3E75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A2E79-EA31-49FC-9DCD-9C784491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FFB1F-F6E6-45C3-8E10-2A9161C2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19FA-1695-4A99-9A36-12FD523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E8C69-4B6F-4DA8-ADD0-4DCF49AA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40656-9A4A-4A76-B88D-C7C6D632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23A2E-C7D3-413D-A1A0-5BFE2AB75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CA86-0A18-4BB9-8626-7D17459D99F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075F-F89B-440D-814D-958D2633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98CBA-3E51-4802-964C-767034E8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1844-E384-498C-8C58-C3C18851E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183687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633448" y="183687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2376F2E-1037-445E-BF9D-FAE9AFC94F49}"/>
              </a:ext>
            </a:extLst>
          </p:cNvPr>
          <p:cNvSpPr txBox="1"/>
          <p:nvPr/>
        </p:nvSpPr>
        <p:spPr>
          <a:xfrm>
            <a:off x="614082" y="2357721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0A27D1-56FB-48C5-B229-6C32E7FCAB29}"/>
              </a:ext>
            </a:extLst>
          </p:cNvPr>
          <p:cNvSpPr txBox="1"/>
          <p:nvPr/>
        </p:nvSpPr>
        <p:spPr>
          <a:xfrm>
            <a:off x="8422341" y="2357721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准备获取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4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124638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633448" y="183687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25ED1F-3849-4BB4-B21E-B9940ED6F2AA}"/>
              </a:ext>
            </a:extLst>
          </p:cNvPr>
          <p:cNvSpPr txBox="1"/>
          <p:nvPr/>
        </p:nvSpPr>
        <p:spPr>
          <a:xfrm>
            <a:off x="107577" y="2732867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73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124638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124638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92A66-A6B5-4D59-B387-A9B0EA4EA1E6}"/>
              </a:ext>
            </a:extLst>
          </p:cNvPr>
          <p:cNvSpPr txBox="1"/>
          <p:nvPr/>
        </p:nvSpPr>
        <p:spPr>
          <a:xfrm>
            <a:off x="8525436" y="2782669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检测到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为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null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4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41333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124638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A61A1A6-7558-4BAA-A50E-C50DBF31D0E2}"/>
              </a:ext>
            </a:extLst>
          </p:cNvPr>
          <p:cNvSpPr txBox="1"/>
          <p:nvPr/>
        </p:nvSpPr>
        <p:spPr>
          <a:xfrm>
            <a:off x="277906" y="3251117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开始实例化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75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413337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41333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8850120" y="323995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开始实例化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04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960184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413337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199178" y="3802761"/>
            <a:ext cx="31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18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13BD2C-8B86-4B44-9A4B-8D6B59B1D827}"/>
              </a:ext>
            </a:extLst>
          </p:cNvPr>
          <p:cNvSpPr txBox="1"/>
          <p:nvPr/>
        </p:nvSpPr>
        <p:spPr>
          <a:xfrm>
            <a:off x="3155576" y="1927412"/>
            <a:ext cx="5773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static </a:t>
            </a:r>
            <a:r>
              <a:rPr lang="en-US" altLang="zh-CN" dirty="0" err="1"/>
              <a:t>LazySingleton</a:t>
            </a:r>
            <a:r>
              <a:rPr lang="en-US" altLang="zh-CN" dirty="0"/>
              <a:t> </a:t>
            </a:r>
            <a:r>
              <a:rPr lang="en-US" altLang="zh-CN" dirty="0" err="1"/>
              <a:t>getInstances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Objects.isNull</a:t>
            </a:r>
            <a:r>
              <a:rPr lang="en-US" altLang="zh-CN" dirty="0"/>
              <a:t>(INSTANCES)){</a:t>
            </a:r>
          </a:p>
          <a:p>
            <a:r>
              <a:rPr lang="en-US" altLang="zh-CN" dirty="0"/>
              <a:t>            INSTANCES = new </a:t>
            </a:r>
            <a:r>
              <a:rPr lang="en-US" altLang="zh-CN" dirty="0" err="1"/>
              <a:t>LazySingleton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INSTANCES;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5F6C07-402A-4605-BE74-A2A77EA7D3E3}"/>
              </a:ext>
            </a:extLst>
          </p:cNvPr>
          <p:cNvGrpSpPr/>
          <p:nvPr/>
        </p:nvGrpSpPr>
        <p:grpSpPr>
          <a:xfrm>
            <a:off x="1685364" y="2960184"/>
            <a:ext cx="1470212" cy="369332"/>
            <a:chOff x="1613647" y="1774123"/>
            <a:chExt cx="1470212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E93B79-62C2-4638-B16B-60111E43333E}"/>
                </a:ext>
              </a:extLst>
            </p:cNvPr>
            <p:cNvCxnSpPr/>
            <p:nvPr/>
          </p:nvCxnSpPr>
          <p:spPr>
            <a:xfrm>
              <a:off x="1613647" y="2079812"/>
              <a:ext cx="14702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815955-5032-4A34-A249-33F4AB455730}"/>
                </a:ext>
              </a:extLst>
            </p:cNvPr>
            <p:cNvSpPr txBox="1"/>
            <p:nvPr/>
          </p:nvSpPr>
          <p:spPr>
            <a:xfrm>
              <a:off x="1874196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Thread1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9B46DF-D2F7-43A0-A2EC-BB071BE93377}"/>
              </a:ext>
            </a:extLst>
          </p:cNvPr>
          <p:cNvGrpSpPr/>
          <p:nvPr/>
        </p:nvGrpSpPr>
        <p:grpSpPr>
          <a:xfrm>
            <a:off x="7561731" y="2960184"/>
            <a:ext cx="1577788" cy="369332"/>
            <a:chOff x="7799294" y="1774123"/>
            <a:chExt cx="1577788" cy="36933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0EEF05F-23A1-460A-BE56-95CE77FBBED2}"/>
                </a:ext>
              </a:extLst>
            </p:cNvPr>
            <p:cNvCxnSpPr/>
            <p:nvPr/>
          </p:nvCxnSpPr>
          <p:spPr>
            <a:xfrm flipH="1">
              <a:off x="7799294" y="2079812"/>
              <a:ext cx="1577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887FB7-0ABA-4C8F-A97F-FC59AB5696A9}"/>
                </a:ext>
              </a:extLst>
            </p:cNvPr>
            <p:cNvSpPr txBox="1"/>
            <p:nvPr/>
          </p:nvSpPr>
          <p:spPr>
            <a:xfrm>
              <a:off x="8088692" y="1774123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Thread2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81ED5-6376-4AA0-B20B-879A2ED8E8D6}"/>
              </a:ext>
            </a:extLst>
          </p:cNvPr>
          <p:cNvSpPr txBox="1"/>
          <p:nvPr/>
        </p:nvSpPr>
        <p:spPr>
          <a:xfrm>
            <a:off x="7639884" y="3592127"/>
            <a:ext cx="31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此时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Thread2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返回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INSTANCES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36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A67C50ED22194F9E2584B7705B0498" ma:contentTypeVersion="2" ma:contentTypeDescription="新建文档。" ma:contentTypeScope="" ma:versionID="9c0eac8debd2503bfe4f87d05f771a5a">
  <xsd:schema xmlns:xsd="http://www.w3.org/2001/XMLSchema" xmlns:xs="http://www.w3.org/2001/XMLSchema" xmlns:p="http://schemas.microsoft.com/office/2006/metadata/properties" xmlns:ns3="00e69eb3-3615-458d-b6da-a54e8cea02e1" targetNamespace="http://schemas.microsoft.com/office/2006/metadata/properties" ma:root="true" ma:fieldsID="7272bf8576c830c4bd97b6a01828c924" ns3:_="">
    <xsd:import namespace="00e69eb3-3615-458d-b6da-a54e8cea02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69eb3-3615-458d-b6da-a54e8cea02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5024-0E7B-437C-9DFD-29E66DCEE486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0e69eb3-3615-458d-b6da-a54e8cea02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79C967-B458-4EE5-89C8-AE35E3C7E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69eb3-3615-458d-b6da-a54e8cea02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B715C9-1FA3-4439-B019-C2A109C556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266</Words>
  <Application>Microsoft Office PowerPoint</Application>
  <PresentationFormat>宽屏</PresentationFormat>
  <Paragraphs>73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构强</dc:creator>
  <cp:lastModifiedBy>沈构强</cp:lastModifiedBy>
  <cp:revision>3</cp:revision>
  <dcterms:created xsi:type="dcterms:W3CDTF">2020-03-21T13:04:29Z</dcterms:created>
  <dcterms:modified xsi:type="dcterms:W3CDTF">2020-03-21T14:49:03Z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0x01010054A67C50ED22194F9E2584B7705B0498</vt:lpwstr>
  </property>
</Properties>
</file>