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D8969-9EE5-4B59-9963-818EB3CA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5A465-79CD-4FA4-B997-B71D8F0B8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1F096-957D-457E-A66C-B45A5733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6CD89-8A87-4567-867B-12BEEC9B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EB211-EFA0-4E81-9A0F-4FA2C4FA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FB7BD2-B1B8-42D9-B901-CF0342E8E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5132" y="87313"/>
            <a:ext cx="29051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F973-10C3-450C-9060-BD43F9F9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6E9A6-3D11-40D9-9A21-BBACE911F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C1626-5476-4926-AD18-32D19DE3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2BA63-8644-4092-9036-0371B35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F7359-D792-43E5-9123-EA604845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370F88-B498-4DAE-BE43-C483D01FB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0E25E-BCE7-4537-B0FD-E0C6D26B8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E77A9-8F1A-4870-803F-62642CBA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024C7-806A-43DB-8A81-16B20358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5F15C-ABBF-4052-8FD4-7A564E10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8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24652-5438-401E-BACF-80DDFC11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92DAE-5BF6-4F35-A2EB-4CD40543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EDD21-6F3D-4E52-B219-73286E82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EF870-CA76-4CC1-86D3-0F2D3348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9A8C8-FCE8-448E-89CA-44F90C3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5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92605-17A8-4B87-B6C1-B4BA3F32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CD2D2-60F4-4F7E-AFF4-D98059D8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B1F0A-A22F-44F8-A1DE-C61D59D3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B4855-1A85-4DF4-874B-EF9DFFC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6FE67-259A-481E-84F4-C631E6DC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9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F7E84-EDD7-4E3D-B6CF-EC5B3C8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07DAB-5E98-4C74-9B94-409FFFC7F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9651E-B3EB-446A-88BB-1EC49D4C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E79BD-B447-4F87-A04C-500CFEB2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1F7D3-908E-47D1-A724-69B915DE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60DF-EF06-451A-B389-E0A7AE11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E80BD-3247-4257-A8E4-98BB5E9D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7D04-6007-4CC9-B8F9-C8073D97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69053-B552-47B3-BB03-96198BD6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91106-1966-4D5D-B758-E387F1E65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3A786-B540-4B85-A70E-270032524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72B86-80B6-4A57-A5CF-8A42C9A9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12F60C-46B7-4235-9A09-B9989D71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B59397-B017-46F4-876B-15A91F7E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3CE-699C-4F41-935C-201695B6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AC2191-C0A2-4D0A-B72B-F48323F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FA449F-B99D-4F07-8D04-C1E31974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89992-0C54-49F5-AE09-5294CF1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9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8EFADB-BFC9-4830-8BCE-ED877052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FED70-4E1E-4C5B-A425-4A073FF1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985AF-F9D7-4F58-8152-0BF50933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0A0E4-63E6-4722-92CA-32B322E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6DE62-E692-4D22-86B5-F51DFE54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B77F1-96A9-4CC0-AE70-17E37AC4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6BA9D-03CB-4DFA-A4A2-56130A76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E1D5D-5468-40BA-BE30-FB4BC3DA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04BBC-9F5B-44B4-8572-5317FAAB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83E8D-4B00-4580-9FF1-C3D3C855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42D42-2C3E-4195-9CB5-94B95757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B85714-72B9-4276-9429-8204E489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FBEF7-9144-431C-87DD-122C7636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BC777-0C4F-408C-AFD0-351B2F2F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2B00B-9690-445A-92AD-FBABC219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1F984F-FFD5-436F-A2AA-95A5B38E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63EB3-515A-4430-9C2D-99D987DF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68421-D579-44B6-9631-2AA9658F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07389-9F4F-464F-B821-E35024E93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91218-9BA2-4E1C-B7DA-9226B58F7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8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1511727" y="1900351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8841936" y="1900351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89C4DA6-85A9-43DF-A7AB-72F135BE7DAC}"/>
              </a:ext>
            </a:extLst>
          </p:cNvPr>
          <p:cNvSpPr txBox="1"/>
          <p:nvPr/>
        </p:nvSpPr>
        <p:spPr>
          <a:xfrm>
            <a:off x="104269" y="277052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9EFA70-F602-4992-A8D1-532442FF1FDC}"/>
              </a:ext>
            </a:extLst>
          </p:cNvPr>
          <p:cNvSpPr txBox="1"/>
          <p:nvPr/>
        </p:nvSpPr>
        <p:spPr>
          <a:xfrm>
            <a:off x="9945167" y="277052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04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4086505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682159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9834113" y="4536995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获取到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已初始化</a:t>
            </a:r>
          </a:p>
        </p:txBody>
      </p:sp>
    </p:spTree>
    <p:extLst>
      <p:ext uri="{BB962C8B-B14F-4D97-AF65-F5344CB8AC3E}">
        <p14:creationId xmlns:p14="http://schemas.microsoft.com/office/powerpoint/2010/main" val="18894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4086505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324204" y="4086505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9834113" y="4536995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释放锁，返回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31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1072466" y="2159144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8892882" y="1883099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BE4A8-A5C1-4AEE-9835-239A4374CED0}"/>
              </a:ext>
            </a:extLst>
          </p:cNvPr>
          <p:cNvSpPr txBox="1"/>
          <p:nvPr/>
        </p:nvSpPr>
        <p:spPr>
          <a:xfrm>
            <a:off x="0" y="3683194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418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1072466" y="2159144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8892882" y="2159144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BE4A8-A5C1-4AEE-9835-239A4374CED0}"/>
              </a:ext>
            </a:extLst>
          </p:cNvPr>
          <p:cNvSpPr txBox="1"/>
          <p:nvPr/>
        </p:nvSpPr>
        <p:spPr>
          <a:xfrm>
            <a:off x="9765102" y="3605556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03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992523" y="2462511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8892882" y="2159144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D6C9DB-8EAA-41E1-BE66-620D1D583952}"/>
              </a:ext>
            </a:extLst>
          </p:cNvPr>
          <p:cNvSpPr txBox="1"/>
          <p:nvPr/>
        </p:nvSpPr>
        <p:spPr>
          <a:xfrm>
            <a:off x="-47552" y="4251887"/>
            <a:ext cx="24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获取到锁</a:t>
            </a:r>
          </a:p>
        </p:txBody>
      </p:sp>
    </p:spTree>
    <p:extLst>
      <p:ext uri="{BB962C8B-B14F-4D97-AF65-F5344CB8AC3E}">
        <p14:creationId xmlns:p14="http://schemas.microsoft.com/office/powerpoint/2010/main" val="309476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992523" y="2462511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9768239" y="4707313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未获取到锁，进入阻塞状态</a:t>
            </a:r>
          </a:p>
        </p:txBody>
      </p:sp>
    </p:spTree>
    <p:extLst>
      <p:ext uri="{BB962C8B-B14F-4D97-AF65-F5344CB8AC3E}">
        <p14:creationId xmlns:p14="http://schemas.microsoft.com/office/powerpoint/2010/main" val="27205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2740780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0" y="4635874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95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3025452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0" y="4635874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初始化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40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4086505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0" y="4635874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释放锁，返回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68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4086505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9834113" y="4536995"/>
            <a:ext cx="24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获取到锁</a:t>
            </a:r>
          </a:p>
        </p:txBody>
      </p:sp>
    </p:spTree>
    <p:extLst>
      <p:ext uri="{BB962C8B-B14F-4D97-AF65-F5344CB8AC3E}">
        <p14:creationId xmlns:p14="http://schemas.microsoft.com/office/powerpoint/2010/main" val="4677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4A67C50ED22194F9E2584B7705B0498" ma:contentTypeVersion="2" ma:contentTypeDescription="新建文档。" ma:contentTypeScope="" ma:versionID="9c0eac8debd2503bfe4f87d05f771a5a">
  <xsd:schema xmlns:xsd="http://www.w3.org/2001/XMLSchema" xmlns:xs="http://www.w3.org/2001/XMLSchema" xmlns:p="http://schemas.microsoft.com/office/2006/metadata/properties" xmlns:ns3="00e69eb3-3615-458d-b6da-a54e8cea02e1" targetNamespace="http://schemas.microsoft.com/office/2006/metadata/properties" ma:root="true" ma:fieldsID="7272bf8576c830c4bd97b6a01828c924" ns3:_="">
    <xsd:import namespace="00e69eb3-3615-458d-b6da-a54e8cea02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69eb3-3615-458d-b6da-a54e8cea02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93DE7E-06EC-4C07-921C-28DF04FFE59F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0e69eb3-3615-458d-b6da-a54e8cea02e1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9001C67-C66C-424F-BE9B-81F31B288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98C5A7-D45D-4AC9-8253-72B2994C6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69eb3-3615-458d-b6da-a54e8cea02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637</Words>
  <Application>Microsoft Office PowerPoint</Application>
  <PresentationFormat>宽屏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沈构强</dc:creator>
  <cp:lastModifiedBy>沈构强</cp:lastModifiedBy>
  <cp:revision>3</cp:revision>
  <dcterms:created xsi:type="dcterms:W3CDTF">2020-03-21T13:57:11Z</dcterms:created>
  <dcterms:modified xsi:type="dcterms:W3CDTF">2020-03-21T14:50:49Z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0x01010054A67C50ED22194F9E2584B7705B0498</vt:lpwstr>
  </property>
</Properties>
</file>