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72226-AA39-4CD9-A499-8B002B2E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0B770-5A3D-4F9D-A6D4-93BEFBF0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15E4D-6ACD-4BD0-AAD3-5DF1BE3D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BCFA1-7A81-4DBA-8827-10DEAE1C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62FDE-CECE-4ABD-BCA7-68376C5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34AF9-FC30-475B-91FA-AD497517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C0D7D-8EAD-4C81-BAD0-3721A556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D0C75-7484-46DC-8B5A-B1F8C63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05104-9ACE-49B6-9491-2FEEC96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4FFD8-AAE7-462C-88FA-69088D79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16367-6CFC-4D50-88B4-404D547BD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B8758-62A0-40E4-9942-B79A50B7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B03E3-D6DE-4D3E-B8C2-E08F6BA8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00A9-03F5-48A2-9E2E-763A770C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2BDC2-630E-48BC-90CA-97B5C70E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ABCB7-0606-4BA7-B33C-4A69155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2AEA0-FCFD-45C9-AB0E-485CAF4D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D46B0-508F-42CF-B88C-84EF5448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B2AEC-0DB9-4794-9B85-90F8DAA0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3CF0-6119-4FF2-8166-1FDD74A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728D-C73E-4746-9B0F-DBE75E79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657A7-439A-421C-8320-ED80E89A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6005C-1375-4E75-A79F-37E7FBC8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06420-E73F-4CA3-B3D8-04592C59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39FDF-148F-4153-95D0-7BA3FA1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BB590-6731-4685-BA4E-67B2CAC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2F32-6FF4-4C55-887F-A28DB2F05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2EA5F-66E5-4122-B12F-B15A00A5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5D85B-2001-40E6-9FAF-9CB6B644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8A26A-A2CC-46C2-85F7-F9476EB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7C96C-ED98-4929-8BA7-FA1DF6F6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0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44A2-466B-47DE-BAC0-D7CCA14F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EDB87-7D31-4A77-8D48-CD46E3E8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2593F-0851-4278-BF29-28BBF7B76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81FEB-941D-436B-AB38-3837DD97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E3E3F2-978D-44EB-87D5-B822807A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B1D06-3A12-44EF-B52A-96145CB0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A796B-AC9A-4EFF-A0EF-F2221BED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4E41C6-83CF-45DA-A694-2EF59B2A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5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AA0D-54CB-4779-9BAE-E0044CC5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920EBA-425C-4E2A-9797-4C1DFDE4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38CEC-F7D5-485C-8A33-748D210D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E72AB-805F-4D26-8713-E1AF761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6B3D7-B164-4DDF-9B51-8BC4194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8A368-CB74-4019-84A7-585369FB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10242-8C0C-431A-AB0A-0D3F754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5E82-D3C8-4A89-B77B-5F32F29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AA5B-A1C9-4DA2-A262-C0F94BD8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1E319-79A0-41A3-81B8-63186054C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BAA71-5F55-4467-AB60-EAC2F594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17B92-2FFF-4A5C-BDBE-F533CD72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27E0E-BEB4-4FB6-BA12-752D041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1501-149E-4A7C-A9EE-D35AABA3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5A2B7-2950-4B50-BA87-C8DA13229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CFC17-D093-4D3F-BD0A-6594AFEB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30A3B-8FA7-4C5F-A27C-072D94A6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2DEFF-1704-4F8C-A3FE-D70FF7F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24B0E-7635-48C3-9B6B-52EADD0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56087-1734-4248-A48D-E7D4AEA5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DC7FC-A2BC-4820-BB86-40F56CED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3E0A3-C6C9-49DF-8907-60FF4E2C4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6453-F62F-41E9-A367-AA649B3EC70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2F844-7A83-4D3D-A30A-6E5AB01B3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10877-B426-4CE3-A1AC-9FEF28D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35D1-01FA-4227-BECF-DD9EF2A3D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542151" y="1925295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192529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823C7-7C1F-4F84-AF8E-63F39650B2F3}"/>
              </a:ext>
            </a:extLst>
          </p:cNvPr>
          <p:cNvSpPr txBox="1"/>
          <p:nvPr/>
        </p:nvSpPr>
        <p:spPr>
          <a:xfrm>
            <a:off x="1019524" y="25216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319813-3A96-4210-B7A7-CAE11668F84E}"/>
              </a:ext>
            </a:extLst>
          </p:cNvPr>
          <p:cNvSpPr txBox="1"/>
          <p:nvPr/>
        </p:nvSpPr>
        <p:spPr>
          <a:xfrm>
            <a:off x="8574648" y="2521622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69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478165" y="3550246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43F3-35EA-4539-9ED5-2FBCD9952FCE}"/>
              </a:ext>
            </a:extLst>
          </p:cNvPr>
          <p:cNvSpPr txBox="1"/>
          <p:nvPr/>
        </p:nvSpPr>
        <p:spPr>
          <a:xfrm>
            <a:off x="9523164" y="4297189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60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26491" y="2277374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192529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2109EFB-57BE-44C7-AE48-6A3FC3AC683E}"/>
              </a:ext>
            </a:extLst>
          </p:cNvPr>
          <p:cNvSpPr txBox="1"/>
          <p:nvPr/>
        </p:nvSpPr>
        <p:spPr>
          <a:xfrm>
            <a:off x="487139" y="2782669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77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26491" y="2277374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2260121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50AE0A3-A0B3-4D01-9A4A-BEB47D7ADAF1}"/>
              </a:ext>
            </a:extLst>
          </p:cNvPr>
          <p:cNvSpPr txBox="1"/>
          <p:nvPr/>
        </p:nvSpPr>
        <p:spPr>
          <a:xfrm>
            <a:off x="9229925" y="2786982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03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43744" y="2527540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191280" y="2260121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83049" y="3353451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40903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343744" y="2527540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9630216" y="3059668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未获取到锁，进入阻塞状态</a:t>
            </a:r>
          </a:p>
        </p:txBody>
      </p:sp>
    </p:spTree>
    <p:extLst>
      <p:ext uri="{BB962C8B-B14F-4D97-AF65-F5344CB8AC3E}">
        <p14:creationId xmlns:p14="http://schemas.microsoft.com/office/powerpoint/2010/main" val="4284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45104" y="2694953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207034" y="3429000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10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4001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42072" y="4392080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411254" y="2510287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BE342-C593-4731-AC1D-C9A211D731CD}"/>
              </a:ext>
            </a:extLst>
          </p:cNvPr>
          <p:cNvSpPr txBox="1"/>
          <p:nvPr/>
        </p:nvSpPr>
        <p:spPr>
          <a:xfrm>
            <a:off x="9591514" y="3105834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26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4E03D-D3E4-4490-9E95-34E838A83F7A}"/>
              </a:ext>
            </a:extLst>
          </p:cNvPr>
          <p:cNvSpPr txBox="1"/>
          <p:nvPr/>
        </p:nvSpPr>
        <p:spPr>
          <a:xfrm>
            <a:off x="3545456" y="2078966"/>
            <a:ext cx="4645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53EDF2-3581-47DF-8A99-4C2DA39B9000}"/>
              </a:ext>
            </a:extLst>
          </p:cNvPr>
          <p:cNvGrpSpPr/>
          <p:nvPr/>
        </p:nvGrpSpPr>
        <p:grpSpPr>
          <a:xfrm>
            <a:off x="2419224" y="3567499"/>
            <a:ext cx="998991" cy="369332"/>
            <a:chOff x="2593074" y="1925295"/>
            <a:chExt cx="998991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AF2A0BD-3D9D-4318-99C2-F98A92FB82A5}"/>
                </a:ext>
              </a:extLst>
            </p:cNvPr>
            <p:cNvCxnSpPr/>
            <p:nvPr/>
          </p:nvCxnSpPr>
          <p:spPr>
            <a:xfrm>
              <a:off x="2639683" y="2277374"/>
              <a:ext cx="905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779D2E-323D-4FD5-B94B-DA57A9421BB2}"/>
                </a:ext>
              </a:extLst>
            </p:cNvPr>
            <p:cNvSpPr txBox="1"/>
            <p:nvPr/>
          </p:nvSpPr>
          <p:spPr>
            <a:xfrm>
              <a:off x="2593074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6F12D0-5C7E-4C8F-943B-2418AED3D7EF}"/>
              </a:ext>
            </a:extLst>
          </p:cNvPr>
          <p:cNvGrpSpPr/>
          <p:nvPr/>
        </p:nvGrpSpPr>
        <p:grpSpPr>
          <a:xfrm>
            <a:off x="8391901" y="2743525"/>
            <a:ext cx="998991" cy="369332"/>
            <a:chOff x="7842247" y="1925295"/>
            <a:chExt cx="998991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CCCA6B2-39A7-4EE2-AAA1-418CB80680D3}"/>
                </a:ext>
              </a:extLst>
            </p:cNvPr>
            <p:cNvCxnSpPr/>
            <p:nvPr/>
          </p:nvCxnSpPr>
          <p:spPr>
            <a:xfrm flipH="1">
              <a:off x="7944928" y="2277374"/>
              <a:ext cx="793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2B62B-77AA-4C7F-ADC1-007478AFFF1F}"/>
                </a:ext>
              </a:extLst>
            </p:cNvPr>
            <p:cNvSpPr txBox="1"/>
            <p:nvPr/>
          </p:nvSpPr>
          <p:spPr>
            <a:xfrm>
              <a:off x="7842247" y="192529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3181969-4AAA-4861-B50F-F2CE5261D075}"/>
              </a:ext>
            </a:extLst>
          </p:cNvPr>
          <p:cNvSpPr txBox="1"/>
          <p:nvPr/>
        </p:nvSpPr>
        <p:spPr>
          <a:xfrm>
            <a:off x="9903124" y="3112857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8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90D91-B945-429F-B152-ACB980D4E77A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0e69eb3-3615-458d-b6da-a54e8cea02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DAD099-1105-40F3-A7B0-FF65F5F8CA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0DC56-BB4C-4988-8EB5-97BE3339EB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466</Words>
  <Application>Microsoft Office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沈构强</dc:creator>
  <cp:lastModifiedBy>沈构强</cp:lastModifiedBy>
  <cp:revision>2</cp:revision>
  <dcterms:created xsi:type="dcterms:W3CDTF">2020-03-21T13:38:41Z</dcterms:created>
  <dcterms:modified xsi:type="dcterms:W3CDTF">2020-03-21T14:10:32Z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