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9" r:id="rId7"/>
    <p:sldId id="258" r:id="rId8"/>
    <p:sldId id="259" r:id="rId9"/>
    <p:sldId id="260" r:id="rId10"/>
    <p:sldId id="261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0" d="100"/>
          <a:sy n="60" d="100"/>
        </p:scale>
        <p:origin x="45" y="9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h Teik Toe" userId="04285961-8f1d-4dac-83a4-2cd896b4506a" providerId="ADAL" clId="{412CD591-285E-4068-90D0-9709C4CDF11D}"/>
    <pc:docChg chg="custSel addSld modSld">
      <pc:chgData name="Teoh Teik Toe" userId="04285961-8f1d-4dac-83a4-2cd896b4506a" providerId="ADAL" clId="{412CD591-285E-4068-90D0-9709C4CDF11D}" dt="2022-07-06T06:33:43.086" v="20" actId="478"/>
      <pc:docMkLst>
        <pc:docMk/>
      </pc:docMkLst>
      <pc:sldChg chg="addSp delSp modSp new mod">
        <pc:chgData name="Teoh Teik Toe" userId="04285961-8f1d-4dac-83a4-2cd896b4506a" providerId="ADAL" clId="{412CD591-285E-4068-90D0-9709C4CDF11D}" dt="2022-07-06T06:33:43.086" v="20" actId="478"/>
        <pc:sldMkLst>
          <pc:docMk/>
          <pc:sldMk cId="1098822797" sldId="273"/>
        </pc:sldMkLst>
        <pc:spChg chg="mod">
          <ac:chgData name="Teoh Teik Toe" userId="04285961-8f1d-4dac-83a4-2cd896b4506a" providerId="ADAL" clId="{412CD591-285E-4068-90D0-9709C4CDF11D}" dt="2022-07-06T06:33:31.936" v="16" actId="20577"/>
          <ac:spMkLst>
            <pc:docMk/>
            <pc:sldMk cId="1098822797" sldId="273"/>
            <ac:spMk id="2" creationId="{06715721-556B-B9B2-3DB9-87006CBA86B0}"/>
          </ac:spMkLst>
        </pc:spChg>
        <pc:spChg chg="del">
          <ac:chgData name="Teoh Teik Toe" userId="04285961-8f1d-4dac-83a4-2cd896b4506a" providerId="ADAL" clId="{412CD591-285E-4068-90D0-9709C4CDF11D}" dt="2022-07-06T06:33:43.086" v="20" actId="478"/>
          <ac:spMkLst>
            <pc:docMk/>
            <pc:sldMk cId="1098822797" sldId="273"/>
            <ac:spMk id="3" creationId="{CAF01960-0D8F-DC25-CF29-6110F080FC53}"/>
          </ac:spMkLst>
        </pc:spChg>
        <pc:picChg chg="add mod">
          <ac:chgData name="Teoh Teik Toe" userId="04285961-8f1d-4dac-83a4-2cd896b4506a" providerId="ADAL" clId="{412CD591-285E-4068-90D0-9709C4CDF11D}" dt="2022-07-06T06:33:38.971" v="19" actId="1076"/>
          <ac:picMkLst>
            <pc:docMk/>
            <pc:sldMk cId="1098822797" sldId="273"/>
            <ac:picMk id="5" creationId="{EA943FA6-58B8-E952-4DC5-0106FBE9C1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Orange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7A658-3077-7C76-20EE-D7C55A48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43" y="5017503"/>
            <a:ext cx="3780272" cy="1373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891833-1490-E61D-0DE4-8739DB4E3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75" y="580485"/>
            <a:ext cx="5630209" cy="58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8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5721-556B-B9B2-3DB9-87006CBA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Split train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43FA6-58B8-E952-4DC5-0106FBE9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04" y="455969"/>
            <a:ext cx="5360868" cy="60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2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4A35-F513-8774-6E83-90B8F8E5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Install the software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E3DB-0DC3-4796-D41B-2DC4F584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https://orangedatamining.com/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71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8A8E-59B1-5210-E911-DC8622F7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Upload Data</a:t>
            </a:r>
            <a:endParaRPr lang="en-GB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539C2AB-B069-F687-D874-6313304CA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443" y="794460"/>
            <a:ext cx="5603460" cy="48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4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8A8E-59B1-5210-E911-DC8622F7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Upload Data - File</a:t>
            </a:r>
            <a:endParaRPr lang="en-GB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A7C93B-1F36-E41A-A074-79632EC7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052" y="1874237"/>
            <a:ext cx="5305286" cy="42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5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8A8E-59B1-5210-E911-DC8622F7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Split Train Test Set</a:t>
            </a:r>
            <a:endParaRPr lang="en-GB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F31DCE-8F5E-99DA-138D-D716C7929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847" y="587513"/>
            <a:ext cx="3125697" cy="54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5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8A8E-59B1-5210-E911-DC8622F7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Trainset Data</a:t>
            </a:r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F81790D-F0EE-D9D7-3526-08D8AF33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53" y="1595036"/>
            <a:ext cx="4245113" cy="1326711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BA7EA8-6F48-E0FF-2DC5-75DF9A462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096" y="4003326"/>
            <a:ext cx="4951895" cy="2142303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2311BD7-E453-D0D0-6EF8-41294EB8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443" y="2168380"/>
            <a:ext cx="2743200" cy="22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5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8A8E-59B1-5210-E911-DC8622F7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Test Set Prediction</a:t>
            </a:r>
            <a:endParaRPr lang="en-GB" dirty="0"/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18BEA2CB-B39C-4D67-0796-FC84222C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3" y="1791551"/>
            <a:ext cx="4477026" cy="2358290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A22E47-D797-2918-DC75-B5D9507E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39" y="4374696"/>
            <a:ext cx="5029200" cy="2161564"/>
          </a:xfrm>
          <a:prstGeom prst="rect">
            <a:avLst/>
          </a:prstGeom>
        </p:spPr>
      </p:pic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4823F6B6-5CAC-E905-FC80-148751392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574" y="1718352"/>
            <a:ext cx="5007113" cy="296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3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E66A-7D8C-0A4E-1923-6169A012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83" y="4804603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Try on other data 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68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C340-72B0-A165-4990-87ECD4A9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Continuous DBS</a:t>
            </a:r>
            <a:endParaRPr lang="en-GB" dirty="0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73CA2FA-7999-3968-C8C8-875E29F2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312" y="935450"/>
            <a:ext cx="5842488" cy="5399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21B85-68FE-0537-D65D-8C02438B9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59" y="3172021"/>
            <a:ext cx="4012578" cy="29355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178E39-DFC8-CA9E-9CE1-BB3EA783A18F}"/>
              </a:ext>
            </a:extLst>
          </p:cNvPr>
          <p:cNvCxnSpPr/>
          <p:nvPr/>
        </p:nvCxnSpPr>
        <p:spPr>
          <a:xfrm>
            <a:off x="2074742" y="5221539"/>
            <a:ext cx="7819697" cy="29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3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EF7347F08B3B4A96C14A574E7D6F6C" ma:contentTypeVersion="14" ma:contentTypeDescription="Create a new document." ma:contentTypeScope="" ma:versionID="c6765643fe111fcec81f83a5c4177b75">
  <xsd:schema xmlns:xsd="http://www.w3.org/2001/XMLSchema" xmlns:xs="http://www.w3.org/2001/XMLSchema" xmlns:p="http://schemas.microsoft.com/office/2006/metadata/properties" xmlns:ns3="375f7e3a-ad13-4f08-87d6-220e8dc7d5fe" xmlns:ns4="da78e243-11cc-4a33-8087-34002b870865" targetNamespace="http://schemas.microsoft.com/office/2006/metadata/properties" ma:root="true" ma:fieldsID="df04ff0bb76a0c6754e57f48703a1747" ns3:_="" ns4:_="">
    <xsd:import namespace="375f7e3a-ad13-4f08-87d6-220e8dc7d5fe"/>
    <xsd:import namespace="da78e243-11cc-4a33-8087-34002b8708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f7e3a-ad13-4f08-87d6-220e8dc7d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8e243-11cc-4a33-8087-34002b87086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53E30D-A1DF-42B4-A6AE-4357A9F5D6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315FF4-7350-4474-8A57-5730B96A6492}">
  <ds:schemaRefs>
    <ds:schemaRef ds:uri="http://purl.org/dc/terms/"/>
    <ds:schemaRef ds:uri="375f7e3a-ad13-4f08-87d6-220e8dc7d5f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da78e243-11cc-4a33-8087-34002b870865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EC18A6-3A8D-44EA-A315-814BF2865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5f7e3a-ad13-4f08-87d6-220e8dc7d5fe"/>
    <ds:schemaRef ds:uri="da78e243-11cc-4a33-8087-34002b870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3024</TotalTime>
  <Words>35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Orange</vt:lpstr>
      <vt:lpstr>Install the software</vt:lpstr>
      <vt:lpstr>Upload Data</vt:lpstr>
      <vt:lpstr>Upload Data - File</vt:lpstr>
      <vt:lpstr>Split Train Test Set</vt:lpstr>
      <vt:lpstr>Trainset Data</vt:lpstr>
      <vt:lpstr>Test Set Prediction</vt:lpstr>
      <vt:lpstr>Try on other data set</vt:lpstr>
      <vt:lpstr>Continuous DBS</vt:lpstr>
      <vt:lpstr>PowerPoint Presentation</vt:lpstr>
      <vt:lpstr>Split train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Teoh Teik Toe</dc:creator>
  <cp:lastModifiedBy>Teoh Teik Toe</cp:lastModifiedBy>
  <cp:revision>62</cp:revision>
  <dcterms:created xsi:type="dcterms:W3CDTF">2022-06-11T12:11:33Z</dcterms:created>
  <dcterms:modified xsi:type="dcterms:W3CDTF">2022-07-06T06:33:45Z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0x010100DAEF7347F08B3B4A96C14A574E7D6F6C</vt:lpwstr>
  </property>
</Properties>
</file>