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3"/>
    <p:sldId id="264" r:id="rId4"/>
    <p:sldId id="387" r:id="rId5"/>
    <p:sldId id="392" r:id="rId6"/>
    <p:sldId id="393" r:id="rId7"/>
    <p:sldId id="394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34ACF6-56E4-45F7-8B9E-C3D9E4ACD0C0}">
          <p14:sldIdLst>
            <p14:sldId id="267"/>
            <p14:sldId id="264"/>
            <p14:sldId id="387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C22"/>
    <a:srgbClr val="E6E6E6"/>
    <a:srgbClr val="27AE60"/>
    <a:srgbClr val="A7A7A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6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918" y="-198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605F-1A4D-4A94-9C87-C31F0C633A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AE5F8-4071-44C1-AE9E-CE6B0161F4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7140" y="2908300"/>
            <a:ext cx="91039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第</a:t>
            </a:r>
            <a:r>
              <a:rPr lang="zh-CN" altLang="en-US" sz="3200" dirty="0" smtClean="0">
                <a:latin typeface="+mn-ea"/>
              </a:rPr>
              <a:t>六课</a:t>
            </a:r>
            <a:r>
              <a:rPr lang="zh-CN" altLang="en-US" sz="3200" dirty="0">
                <a:latin typeface="+mn-ea"/>
              </a:rPr>
              <a:t>：</a:t>
            </a:r>
            <a:endParaRPr lang="zh-CN" altLang="en-US" sz="3200" dirty="0">
              <a:latin typeface="+mn-ea"/>
            </a:endParaRPr>
          </a:p>
          <a:p>
            <a:endParaRPr lang="zh-CN" altLang="en-US" sz="3200" dirty="0">
              <a:latin typeface="+mn-ea"/>
            </a:endParaRP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3200" dirty="0">
                <a:latin typeface="+mn-ea"/>
              </a:rPr>
              <a:t>函数（</a:t>
            </a:r>
            <a:r>
              <a:rPr lang="zh-CN" altLang="en-US" sz="3200" dirty="0">
                <a:latin typeface="+mn-ea"/>
              </a:rPr>
              <a:t>二）</a:t>
            </a:r>
            <a:endParaRPr lang="zh-CN" altLang="en-US" sz="3200" dirty="0">
              <a:latin typeface="+mn-ea"/>
            </a:endParaRPr>
          </a:p>
        </p:txBody>
      </p:sp>
      <p:sp>
        <p:nvSpPr>
          <p:cNvPr id="9" name="直角三角形 8"/>
          <p:cNvSpPr/>
          <p:nvPr/>
        </p:nvSpPr>
        <p:spPr>
          <a:xfrm rot="5400000">
            <a:off x="-635" y="-6350"/>
            <a:ext cx="876300" cy="876300"/>
          </a:xfrm>
          <a:prstGeom prst="rtTriangle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1065" y="1278255"/>
            <a:ext cx="575246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E67C22"/>
                </a:solidFill>
              </a:rPr>
              <a:t>Python</a:t>
            </a:r>
            <a:r>
              <a:rPr lang="zh-CN" altLang="en-US" sz="6000" dirty="0" smtClean="0">
                <a:solidFill>
                  <a:srgbClr val="E67C22"/>
                </a:solidFill>
              </a:rPr>
              <a:t>基础课程</a:t>
            </a:r>
            <a:endParaRPr lang="zh-CN" altLang="en-US" sz="6000" dirty="0">
              <a:solidFill>
                <a:srgbClr val="E67C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192083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185733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48005" y="1698931"/>
            <a:ext cx="10915650" cy="542925"/>
            <a:chOff x="1001" y="2060"/>
            <a:chExt cx="17190" cy="855"/>
          </a:xfrm>
        </p:grpSpPr>
        <p:sp>
          <p:nvSpPr>
            <p:cNvPr id="6" name="椭圆 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48005" y="2619681"/>
            <a:ext cx="10915650" cy="542925"/>
            <a:chOff x="1001" y="2060"/>
            <a:chExt cx="17190" cy="855"/>
          </a:xfrm>
        </p:grpSpPr>
        <p:sp>
          <p:nvSpPr>
            <p:cNvPr id="16" name="椭圆 1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48005" y="3450896"/>
            <a:ext cx="10868025" cy="461645"/>
            <a:chOff x="1001" y="2060"/>
            <a:chExt cx="17115" cy="727"/>
          </a:xfrm>
        </p:grpSpPr>
        <p:sp>
          <p:nvSpPr>
            <p:cNvPr id="27" name="椭圆 26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001" y="2787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74675" y="4304336"/>
            <a:ext cx="10915650" cy="542925"/>
            <a:chOff x="1001" y="2060"/>
            <a:chExt cx="17190" cy="855"/>
          </a:xfrm>
        </p:grpSpPr>
        <p:sp>
          <p:nvSpPr>
            <p:cNvPr id="32" name="椭圆 31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1070610" y="2609215"/>
            <a:ext cx="3968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中函数递归和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70610" y="1717040"/>
            <a:ext cx="2785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匿名函数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0610" y="3424104"/>
            <a:ext cx="2785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常用内置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0610" y="4326439"/>
            <a:ext cx="2785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的模块和包的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导入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83870" y="314325"/>
            <a:ext cx="2985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匿名函数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500" y="1211580"/>
            <a:ext cx="8391525" cy="1801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Python 使用 lambda 来创建匿名函数。匿名函数</a:t>
            </a:r>
            <a:r>
              <a:rPr lang="zh-CN" altLang="en-US"/>
              <a:t>是指不再使用 def 语句这样标准的形式定义一个函数。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lambda 只是一个表达式，函数体比 def 简单很多。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lambda 的主体是一个表达式，而不是一个代码块。仅仅能在 lambda 表达式中封装有限的逻辑进去。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lambda 函数拥有自己的命名空间，且不能访问自己参数列表之外或全局命名空间里的参数。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 lambda 函数看起来只能写一行，却不等同于 C 或 C++ 的内联函数，后者的目的是调用小函数时不占用栈内存从而增加运行效率。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83870" y="314325"/>
            <a:ext cx="6735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的函数递归和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嵌套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500" y="1211580"/>
            <a:ext cx="8391525" cy="1801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Python 使用 lambda 来创建匿名函数。匿名函数</a:t>
            </a:r>
            <a:r>
              <a:rPr lang="zh-CN" altLang="en-US"/>
              <a:t>是指不再使用 def 语句这样标准的形式定义一个函数。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lambda 只是一个表达式，函数体比 def 简单很多。</a:t>
            </a:r>
            <a:endParaRPr lang="zh-CN" altLang="en-US"/>
          </a:p>
          <a:p>
            <a:r>
              <a:rPr lang="zh-CN" altLang="en-US"/>
              <a:t>lambda 的主体是一个表达式，而不是一个代码块。仅仅能在 lambda 表达式中封装有限的逻辑进去。</a:t>
            </a:r>
            <a:endParaRPr lang="zh-CN" altLang="en-US"/>
          </a:p>
          <a:p>
            <a:r>
              <a:rPr lang="zh-CN" altLang="en-US"/>
              <a:t>lambda 函数拥有自己的命名空间，且不能访问自己参数列表之外或全局命名空间里的参数。</a:t>
            </a:r>
            <a:endParaRPr lang="zh-CN" altLang="en-US"/>
          </a:p>
          <a:p>
            <a:r>
              <a:rPr lang="zh-CN" altLang="en-US"/>
              <a:t>虽然 lambda 函数看起来只能写一行，却不等同于 C 或 C++ 的内联函数，后者的目的是调用小函数时不占用栈内存从而增加运行效率。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83870" y="314325"/>
            <a:ext cx="6735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常用的内置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500" y="1211580"/>
            <a:ext cx="8391525" cy="1801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Python 使用 lambda 来创建匿名函数。匿名函数</a:t>
            </a:r>
            <a:r>
              <a:rPr lang="zh-CN" altLang="en-US"/>
              <a:t>是指不再使用 def 语句这样标准的形式定义一个函数。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lambda 只是一个表达式，函数体比 def 简单很多。</a:t>
            </a:r>
            <a:endParaRPr lang="zh-CN" altLang="en-US"/>
          </a:p>
          <a:p>
            <a:r>
              <a:rPr lang="zh-CN" altLang="en-US"/>
              <a:t>lambda 的主体是一个表达式，而不是一个代码块。仅仅能在 lambda 表达式中封装有限的逻辑进去。</a:t>
            </a:r>
            <a:endParaRPr lang="zh-CN" altLang="en-US"/>
          </a:p>
          <a:p>
            <a:r>
              <a:rPr lang="zh-CN" altLang="en-US"/>
              <a:t>lambda 函数拥有自己的命名空间，且不能访问自己参数列表之外或全局命名空间里的参数。</a:t>
            </a:r>
            <a:endParaRPr lang="zh-CN" altLang="en-US"/>
          </a:p>
          <a:p>
            <a:r>
              <a:rPr lang="zh-CN" altLang="en-US"/>
              <a:t>虽然 lambda 函数看起来只能写一行，却不等同于 C 或 C++ 的内联函数，后者的目的是调用小函数时不占用栈内存从而增加运行效率。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83870" y="314325"/>
            <a:ext cx="6735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的模块和包的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导入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500" y="1211580"/>
            <a:ext cx="8391525" cy="1801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Python 使用 lambda 来创建匿名函数。匿名函数</a:t>
            </a:r>
            <a:r>
              <a:rPr lang="zh-CN" altLang="en-US"/>
              <a:t>是指不再使用 def 语句这样标准的形式定义一个函数。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lambda 只是一个表达式，函数体比 def 简单很多。</a:t>
            </a:r>
            <a:endParaRPr lang="zh-CN" altLang="en-US"/>
          </a:p>
          <a:p>
            <a:r>
              <a:rPr lang="zh-CN" altLang="en-US"/>
              <a:t>lambda 的主体是一个表达式，而不是一个代码块。仅仅能在 lambda 表达式中封装有限的逻辑进去。</a:t>
            </a:r>
            <a:endParaRPr lang="zh-CN" altLang="en-US"/>
          </a:p>
          <a:p>
            <a:r>
              <a:rPr lang="zh-CN" altLang="en-US"/>
              <a:t>lambda 函数拥有自己的命名空间，且不能访问自己参数列表之外或全局命名空间里的参数。</a:t>
            </a:r>
            <a:endParaRPr lang="zh-CN" altLang="en-US"/>
          </a:p>
          <a:p>
            <a:r>
              <a:rPr lang="zh-CN" altLang="en-US"/>
              <a:t>虽然 lambda 函数看起来只能写一行，却不等同于 C 或 C++ 的内联函数，后者的目的是调用小函数时不占用栈内存从而增加运行效率。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8986d2d3-e651-4107-a048-e429b9dd5c7f"/>
  <p:tag name="COMMONDATA" val="eyJoZGlkIjoiYTY1MWIwYmE4YzBjZjQ5YjliMjhkMDg1MzY2MDZhNTU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1130</Words>
  <Application>WPS 演示</Application>
  <PresentationFormat>自定义</PresentationFormat>
  <Paragraphs>63</Paragraphs>
  <Slides>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Courier New</vt:lpstr>
      <vt:lpstr>等线</vt:lpstr>
      <vt:lpstr>Calibri</vt:lpstr>
      <vt:lpstr>Arial Unicode MS</vt:lpstr>
      <vt:lpstr>Calibri Light</vt:lpstr>
      <vt:lpstr>PMingLiU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969</cp:revision>
  <dcterms:created xsi:type="dcterms:W3CDTF">2017-03-19T05:58:00Z</dcterms:created>
  <dcterms:modified xsi:type="dcterms:W3CDTF">2023-04-03T15:21:15Z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B8FC2C1FF0D94CEE8A55E550B469F666</vt:lpwstr>
  </property>
</Properties>
</file>