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2"/>
    <p:sldId id="264" r:id="rId3"/>
    <p:sldId id="396" r:id="rId4"/>
    <p:sldId id="397" r:id="rId5"/>
    <p:sldId id="399" r:id="rId6"/>
    <p:sldId id="400" r:id="rId7"/>
    <p:sldId id="401" r:id="rId8"/>
    <p:sldId id="403" r:id="rId9"/>
    <p:sldId id="404" r:id="rId10"/>
    <p:sldId id="405" r:id="rId11"/>
    <p:sldId id="406" r:id="rId12"/>
    <p:sldId id="407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34ACF6-56E4-45F7-8B9E-C3D9E4ACD0C0}">
          <p14:sldIdLst>
            <p14:sldId id="267"/>
            <p14:sldId id="264"/>
            <p14:sldId id="396"/>
            <p14:sldId id="397"/>
            <p14:sldId id="399"/>
            <p14:sldId id="400"/>
            <p14:sldId id="401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C22"/>
    <a:srgbClr val="E6E6E6"/>
    <a:srgbClr val="27AE60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54" y="72"/>
      </p:cViewPr>
      <p:guideLst>
        <p:guide orient="horz" pos="2160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605F-1A4D-4A94-9C87-C31F0C633A5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E5F8-4071-44C1-AE9E-CE6B0161F4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AE5F8-4071-44C1-AE9E-CE6B0161F4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9103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第七课：</a:t>
            </a:r>
          </a:p>
          <a:p>
            <a:endParaRPr lang="zh-CN" altLang="en-US" sz="3200" dirty="0">
              <a:latin typeface="+mn-ea"/>
            </a:endParaRP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3200" dirty="0">
                <a:latin typeface="+mn-ea"/>
              </a:rPr>
              <a:t>异常处理、三方模块使用</a:t>
            </a: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1065" y="1278255"/>
            <a:ext cx="57524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67C22"/>
                </a:solidFill>
              </a:rPr>
              <a:t>Python</a:t>
            </a:r>
            <a:r>
              <a:rPr lang="zh-CN" altLang="en-US" sz="6000" dirty="0">
                <a:solidFill>
                  <a:srgbClr val="E67C22"/>
                </a:solidFill>
              </a:rPr>
              <a:t>基础课程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日期模块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8" y="842079"/>
            <a:ext cx="4722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日期模块示例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577" y="1572356"/>
            <a:ext cx="757175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time.time()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time.localtime()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time.ctime()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time.asctime()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time.mktime(time.localtime())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 = time.strftime(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"%Y-%m-%d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time.localtime())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"2017-05-31 15:10:31"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time.strptime(str,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"%Y-%m-%d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78" y="3915057"/>
            <a:ext cx="11464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输出：</a:t>
            </a:r>
            <a:endParaRPr lang="en-US" altLang="zh-CN" sz="1600" dirty="0"/>
          </a:p>
          <a:p>
            <a:r>
              <a:rPr lang="zh-CN" altLang="en-US" sz="1600" dirty="0"/>
              <a:t>1496231037.84</a:t>
            </a:r>
          </a:p>
          <a:p>
            <a:r>
              <a:rPr lang="zh-CN" altLang="en-US" sz="1600" dirty="0"/>
              <a:t>time.struct_time(tm_year=2017, tm_mon=5, tm_mday=31, tm_hour=19, tm_min=43, tm_sec=57, tm_wday=2, tm_yday=151, tm_isdst=0)</a:t>
            </a:r>
          </a:p>
          <a:p>
            <a:r>
              <a:rPr lang="zh-CN" altLang="en-US" sz="1600" dirty="0"/>
              <a:t>Wed May 31 19:43:57 2017</a:t>
            </a:r>
          </a:p>
          <a:p>
            <a:r>
              <a:rPr lang="zh-CN" altLang="en-US" sz="1600" dirty="0"/>
              <a:t>Wed May 31 19:43:57 2017</a:t>
            </a:r>
          </a:p>
          <a:p>
            <a:r>
              <a:rPr lang="zh-CN" altLang="en-US" sz="1600" dirty="0"/>
              <a:t>1496231037.0</a:t>
            </a:r>
          </a:p>
          <a:p>
            <a:r>
              <a:rPr lang="zh-CN" altLang="en-US" sz="1600" dirty="0"/>
              <a:t>time.struct_time(tm_year=2017, tm_mon=5, tm_mday=31, tm_hour=15, tm_min=10, tm_sec=31, tm_wday=2, tm_yday=151, tm_isdst=-1)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日期模块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8" y="842079"/>
            <a:ext cx="4722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datetime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日期模块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5" y="320674"/>
            <a:ext cx="11968012" cy="6358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日期模块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7268" y="777944"/>
            <a:ext cx="4722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datetime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日期模块示例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7887" y="1285775"/>
            <a:ext cx="729778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 = datetime.now()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currenttime, currenttime.year, currenttime.month, currenttime.day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currenttime.date(), currenttime.time()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currenttime.weekday(), currenttime.isoweekday()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currenttime.isocalendar()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currenttime.toordinal()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currenttime.fromordinal(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736481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datetime.today(), datetime.utcnow()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currenttime.isoformat()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currenttime.ctime()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currenttime.strftime(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"%Y%m%d%H%M%S"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currenttime.timetuple()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 - datetime.timedelta(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887" y="4132222"/>
            <a:ext cx="11134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2017-05-31 20:10:59.346000 2017 5 31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2017-05-31 20:10:59.346000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2 3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(2017, 22, 3)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736480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2017-06-01 00:00:00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2017-05-31 20:10:59.346000 2017-05-31 12:10:59.346000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2017-05-31T20:10:59.346000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 May 31 20:10:59 2017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20170531201059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time.struct_time(tm_year=2017, tm_mon=5, tm_mday=31, tm_hour=20, tm_min=10, tm_sec=59, tm_wday=2, tm_yday=151, tm_isdst=-1)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2017-05-28 20:10:59.346000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192083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185733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48005" y="1698931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48005" y="2619681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8005" y="3450896"/>
            <a:ext cx="10868025" cy="461645"/>
            <a:chOff x="1001" y="2060"/>
            <a:chExt cx="17115" cy="727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01" y="2787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70610" y="1717040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的异常处理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0609" y="2616992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模块处理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0609" y="3450896"/>
            <a:ext cx="3359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的时间处理模块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3120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的异常处理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90500" y="846666"/>
            <a:ext cx="4583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什么是异常？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程序运行过程中，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无法正常处理程序时就会引发一个异常，如：列表的下标越界；打开的文档不存在，除法除数为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，代码缩进没对齐等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49788" y="825278"/>
            <a:ext cx="458304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如何抓取异常？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72"/>
          <p:cNvCxnSpPr/>
          <p:nvPr/>
        </p:nvCxnSpPr>
        <p:spPr>
          <a:xfrm>
            <a:off x="5459949" y="71443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0500" y="2518624"/>
            <a:ext cx="4956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[1,2,3,4]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&gt;", line 1, in &lt;module&gt;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list index out of range</a:t>
            </a:r>
          </a:p>
        </p:txBody>
      </p:sp>
      <p:sp>
        <p:nvSpPr>
          <p:cNvPr id="8" name="矩形 7"/>
          <p:cNvSpPr/>
          <p:nvPr/>
        </p:nvSpPr>
        <p:spPr>
          <a:xfrm>
            <a:off x="190500" y="4098250"/>
            <a:ext cx="4778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open("/Users/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lvyangyang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aaaaaa.txt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&gt;", line 1, in &lt;module&gt;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2] No such file or directory: '/Users/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lvyangyang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aaaaaa.txt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6" name="矩形 15"/>
          <p:cNvSpPr/>
          <p:nvPr/>
        </p:nvSpPr>
        <p:spPr>
          <a:xfrm>
            <a:off x="5833106" y="1308331"/>
            <a:ext cx="35091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C7832"/>
                </a:solidFill>
              </a:rPr>
              <a:t>try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</a:t>
            </a:r>
            <a:r>
              <a:rPr lang="en-US" altLang="zh-CN" dirty="0"/>
              <a:t> = [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3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4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CC7832"/>
                </a:solidFill>
              </a:rPr>
              <a:t>print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6897BB"/>
                </a:solidFill>
              </a:rPr>
              <a:t>7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CC7832"/>
                </a:solidFill>
              </a:rPr>
              <a:t>except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>
                <a:solidFill>
                  <a:srgbClr val="8888C6"/>
                </a:solidFill>
              </a:rPr>
              <a:t>IndexError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msg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CC7832"/>
                </a:solidFill>
              </a:rPr>
              <a:t>print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msg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a.append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</a:rPr>
              <a:t>6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CC7832"/>
                </a:solidFill>
              </a:rPr>
              <a:t>print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33106" y="3947418"/>
            <a:ext cx="47981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C7832"/>
                </a:solidFill>
              </a:rPr>
              <a:t>try</a:t>
            </a:r>
            <a:r>
              <a:rPr lang="en-US" altLang="zh-CN" dirty="0"/>
              <a:t>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fileobj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8888C6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A5C261"/>
                </a:solidFill>
              </a:rPr>
              <a:t>"/Users/</a:t>
            </a:r>
            <a:r>
              <a:rPr lang="en-US" altLang="zh-CN" dirty="0" err="1">
                <a:solidFill>
                  <a:srgbClr val="A5C261"/>
                </a:solidFill>
              </a:rPr>
              <a:t>lvyangyang</a:t>
            </a:r>
            <a:r>
              <a:rPr lang="en-US" altLang="zh-CN" dirty="0">
                <a:solidFill>
                  <a:srgbClr val="A5C261"/>
                </a:solidFill>
              </a:rPr>
              <a:t>/</a:t>
            </a:r>
            <a:r>
              <a:rPr lang="en-US" altLang="zh-CN" dirty="0" err="1">
                <a:solidFill>
                  <a:srgbClr val="A5C261"/>
                </a:solidFill>
              </a:rPr>
              <a:t>ooo.txt</a:t>
            </a:r>
            <a:r>
              <a:rPr lang="en-US" altLang="zh-CN" dirty="0">
                <a:solidFill>
                  <a:srgbClr val="A5C261"/>
                </a:solidFill>
              </a:rPr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except </a:t>
            </a:r>
            <a:r>
              <a:rPr lang="en-US" altLang="zh-CN" dirty="0" err="1">
                <a:solidFill>
                  <a:srgbClr val="8888C6"/>
                </a:solidFill>
              </a:rPr>
              <a:t>IOError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msg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 err="1"/>
              <a:t>msg</a:t>
            </a:r>
            <a:br>
              <a:rPr lang="en-US" altLang="zh-CN" dirty="0"/>
            </a:br>
            <a:r>
              <a:rPr lang="en-US" altLang="zh-CN" b="1" dirty="0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C7832"/>
                </a:solidFill>
              </a:rPr>
              <a:t>print </a:t>
            </a:r>
            <a:r>
              <a:rPr lang="en-US" altLang="zh-CN" dirty="0">
                <a:solidFill>
                  <a:srgbClr val="A5C261"/>
                </a:solidFill>
              </a:rPr>
              <a:t>"open file success"</a:t>
            </a:r>
            <a:br>
              <a:rPr lang="en-US" altLang="zh-CN" dirty="0">
                <a:solidFill>
                  <a:srgbClr val="A5C261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finally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fileobj.close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3" name="直线箭头连接符 2"/>
          <p:cNvCxnSpPr/>
          <p:nvPr/>
        </p:nvCxnSpPr>
        <p:spPr>
          <a:xfrm flipV="1">
            <a:off x="8459422" y="2578918"/>
            <a:ext cx="947451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406873" y="2301929"/>
            <a:ext cx="2721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发生异常时抓取的异常类型；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保存异常信息的变量</a:t>
            </a:r>
          </a:p>
        </p:txBody>
      </p:sp>
      <p:sp>
        <p:nvSpPr>
          <p:cNvPr id="23" name="矩形 22"/>
          <p:cNvSpPr/>
          <p:nvPr/>
        </p:nvSpPr>
        <p:spPr>
          <a:xfrm>
            <a:off x="8460273" y="1816923"/>
            <a:ext cx="257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需要抓取异常</a:t>
            </a:r>
            <a:r>
              <a:rPr lang="zh-CN" altLang="en-US"/>
              <a:t>的代码段</a:t>
            </a:r>
            <a:endParaRPr lang="zh-CN" altLang="en-US" dirty="0"/>
          </a:p>
        </p:txBody>
      </p:sp>
      <p:sp>
        <p:nvSpPr>
          <p:cNvPr id="19" name="右大括号 18"/>
          <p:cNvSpPr/>
          <p:nvPr/>
        </p:nvSpPr>
        <p:spPr>
          <a:xfrm>
            <a:off x="8121486" y="1494644"/>
            <a:ext cx="397682" cy="982987"/>
          </a:xfrm>
          <a:prstGeom prst="rightBrace">
            <a:avLst>
              <a:gd name="adj1" fmla="val 8333"/>
              <a:gd name="adj2" fmla="val 520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大括号 24"/>
          <p:cNvSpPr/>
          <p:nvPr/>
        </p:nvSpPr>
        <p:spPr>
          <a:xfrm>
            <a:off x="8121486" y="3131491"/>
            <a:ext cx="397682" cy="580302"/>
          </a:xfrm>
          <a:prstGeom prst="rightBrace">
            <a:avLst>
              <a:gd name="adj1" fmla="val 8333"/>
              <a:gd name="adj2" fmla="val 520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342304" y="5846277"/>
            <a:ext cx="295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释放资源等最终操作</a:t>
            </a: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8459421" y="6062526"/>
            <a:ext cx="947451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579622" y="3310825"/>
            <a:ext cx="295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代码段无异常时执行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文件操作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8" y="660179"/>
            <a:ext cx="5004572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模块常用函数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72"/>
          <p:cNvCxnSpPr/>
          <p:nvPr/>
        </p:nvCxnSpPr>
        <p:spPr>
          <a:xfrm>
            <a:off x="5208797" y="1117702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71859" y="1669112"/>
          <a:ext cx="4636009" cy="28194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9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模块的目录操作函数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文件处理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remove()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rename/renames()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重命名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目录</a:t>
                      </a:r>
                      <a:r>
                        <a:rPr lang="en-US" altLang="zh-CN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文件夹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chdir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切换当前工作目录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listdir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列出指定目录下的文件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getcwd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获取当前的路径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()/</a:t>
                      </a:r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mkdirs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创建目录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创建多层目录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rmdir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()/</a:t>
                      </a:r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rmdirs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删除目录</a:t>
                      </a:r>
                      <a:r>
                        <a:rPr lang="en-US" altLang="zh-CN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删除多层目录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329999" y="1669112"/>
            <a:ext cx="591616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currentpath = os.getcwd()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currentpath.decode(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"gbk"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).encode(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os.listdir(currentpath)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os.makedirs(currentpath 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"movies"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os.listdir(currentpath)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os.chdir(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os.getcwd()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29999" y="3640590"/>
            <a:ext cx="6429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E:\自动化课件\Code</a:t>
            </a:r>
          </a:p>
          <a:p>
            <a:r>
              <a:rPr lang="zh-CN" altLang="en-US" dirty="0"/>
              <a:t>['.idea', 'a.txt', 'aaa.py', 'Class.py', 'Class_pratice.py', 'file.py', 'function_practise.py', 'list.py']</a:t>
            </a:r>
          </a:p>
          <a:p>
            <a:r>
              <a:rPr lang="zh-CN" altLang="en-US" dirty="0"/>
              <a:t>['.idea', 'a.txt', 'aaa.py', 'Class.py', 'Class_pratice.py', 'file.py', 'function_practise.py', 'list.py', 'test']</a:t>
            </a:r>
          </a:p>
          <a:p>
            <a:r>
              <a:rPr lang="zh-CN" altLang="en-US" dirty="0"/>
              <a:t>e:\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文件操作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8" y="660179"/>
            <a:ext cx="5004572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OS.PATH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操作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72"/>
          <p:cNvCxnSpPr/>
          <p:nvPr/>
        </p:nvCxnSpPr>
        <p:spPr>
          <a:xfrm>
            <a:off x="5045846" y="94678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60604" y="1266190"/>
          <a:ext cx="4521200" cy="42291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6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os.path</a:t>
                      </a:r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模块中路径名操作函数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分隔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basename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去掉目录路径，返回文件名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dirname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去掉文件名，返回目录路径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join()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将分离的各部分组合成一个路径名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文件信息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getatime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获取文件访问时间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getctime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获取文件创建时间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getmtime()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获取文件修改时间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getsize()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获取文件大小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查询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exists()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指定的路径是否存在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isabs()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指定的路径是否为绝对路径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isdir()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值得的路径是否为一个目录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isfile</a:t>
                      </a:r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值得的路径是否为一个文件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36920" y="1266190"/>
            <a:ext cx="600924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r"E:\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自动化课件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\Code\test\movies\aaa.txt"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os.path.basename(path)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os.path.dirname(path)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os.path.join(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"e:"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"dance"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os.path.getctime(path.decode(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).encode(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"gbk"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os.path.getsize(path.decode(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).encode(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"gbk"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os.path.exists(path.decode(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).encode(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"gbk"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6920" y="3088472"/>
            <a:ext cx="4489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aaa.txt</a:t>
            </a:r>
          </a:p>
          <a:p>
            <a:r>
              <a:rPr lang="zh-CN" altLang="en-US" dirty="0"/>
              <a:t>E:\自动化课件\Code\test\movies</a:t>
            </a:r>
          </a:p>
          <a:p>
            <a:r>
              <a:rPr lang="zh-CN" altLang="en-US" dirty="0"/>
              <a:t>e:test\dance</a:t>
            </a:r>
          </a:p>
          <a:p>
            <a:r>
              <a:rPr lang="zh-CN" altLang="en-US" dirty="0"/>
              <a:t>1496199048.15</a:t>
            </a:r>
          </a:p>
          <a:p>
            <a:r>
              <a:rPr lang="zh-CN" altLang="en-US" dirty="0"/>
              <a:t>427</a:t>
            </a:r>
          </a:p>
          <a:p>
            <a:r>
              <a:rPr lang="zh-CN" altLang="en-US" dirty="0"/>
              <a:t>True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文件操作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8" y="660179"/>
            <a:ext cx="47227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文件操作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文件打开模式</a:t>
            </a:r>
            <a:endParaRPr lang="en-US" altLang="zh-CN" sz="1600" dirty="0">
              <a:solidFill>
                <a:srgbClr val="E67C2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72"/>
          <p:cNvCxnSpPr/>
          <p:nvPr/>
        </p:nvCxnSpPr>
        <p:spPr>
          <a:xfrm>
            <a:off x="5045846" y="94678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79863"/>
              </p:ext>
            </p:extLst>
          </p:nvPr>
        </p:nvGraphicFramePr>
        <p:xfrm>
          <a:off x="213368" y="1667249"/>
          <a:ext cx="4511159" cy="43513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5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打开文件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open()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打开一个文件，若存在则打开，若不存在则创建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1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文件模式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读模式打开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写模式打开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末尾追加模式打开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读写模式打开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w+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读写模式打开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a+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读写模式打开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二进制读模式打开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wb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二进制写模式打开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二进制末尾追加模式打开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rb+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二进制读写模式打开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wb+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二进制读写模式打开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7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ab+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二进制读写模式打开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046" marR="9046" marT="904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181365" y="1029511"/>
            <a:ext cx="18582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文件内建方法</a:t>
            </a:r>
            <a:endParaRPr lang="en-US" altLang="zh-CN" dirty="0">
              <a:solidFill>
                <a:srgbClr val="E67C2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46700" y="1667249"/>
          <a:ext cx="5003800" cy="28194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file.close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关闭文件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file.read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读取所有内容，返回字符串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file.readlines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读取所有内容，每一行为一个元素，返回列表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file.seek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移动光标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file.tell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返回当前的光标的位置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file.truncate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(size=</a:t>
                      </a:r>
                      <a:r>
                        <a:rPr lang="en-US" sz="1100" b="1" u="none" strike="noStrike" dirty="0" err="1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file.tell</a:t>
                      </a:r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截取文件到的最大的</a:t>
                      </a:r>
                      <a:r>
                        <a:rPr lang="en-US" altLang="zh-CN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，默认当前位置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file.write(str)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写文件（字符串写入）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file.writelines()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写文件（列表写入）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21" y="5207113"/>
            <a:ext cx="2752381" cy="6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文件操作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7578" y="842079"/>
            <a:ext cx="4722750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文件操作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72"/>
          <p:cNvCxnSpPr/>
          <p:nvPr/>
        </p:nvCxnSpPr>
        <p:spPr>
          <a:xfrm>
            <a:off x="5795654" y="94678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48" y="1276484"/>
            <a:ext cx="2752381" cy="657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48" y="2763976"/>
            <a:ext cx="3219048" cy="111428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578" y="1613143"/>
            <a:ext cx="560807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filepath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r"E:\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自动化课件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\Code\test\movies\aaa.txt"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(filepath.decode(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).encode(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"gbk"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"r+"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myfile.seek(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myfile.readlines()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myfile.tell()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myfile.write(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python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myfile.writelines([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"string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578" y="4306262"/>
            <a:ext cx="5454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welcome to learn python</a:t>
            </a:r>
          </a:p>
          <a:p>
            <a:r>
              <a:rPr lang="zh-CN" altLang="en-US" dirty="0"/>
              <a:t>hello world</a:t>
            </a:r>
          </a:p>
          <a:p>
            <a:r>
              <a:rPr lang="zh-CN" altLang="en-US" dirty="0"/>
              <a:t>['welcome to learn python\n', 'hello world']</a:t>
            </a:r>
          </a:p>
          <a:p>
            <a:r>
              <a:rPr lang="zh-CN" altLang="en-US" dirty="0"/>
              <a:t>36</a:t>
            </a:r>
          </a:p>
        </p:txBody>
      </p:sp>
      <p:sp>
        <p:nvSpPr>
          <p:cNvPr id="16" name="矩形 15"/>
          <p:cNvSpPr/>
          <p:nvPr/>
        </p:nvSpPr>
        <p:spPr>
          <a:xfrm>
            <a:off x="6091554" y="1384106"/>
            <a:ext cx="1650285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原文件</a:t>
            </a:r>
            <a:endParaRPr lang="en-US" altLang="zh-CN" dirty="0">
              <a:solidFill>
                <a:srgbClr val="E67C2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1555" y="3015701"/>
            <a:ext cx="1650285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修改后</a:t>
            </a:r>
            <a:endParaRPr lang="en-US" altLang="zh-CN" dirty="0">
              <a:solidFill>
                <a:srgbClr val="E67C2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1554" y="4197667"/>
            <a:ext cx="4722750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清空文件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101212" y="4774784"/>
            <a:ext cx="471830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myfile.truncate(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日期模块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3870" y="842079"/>
            <a:ext cx="986663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日期格式</a:t>
            </a:r>
            <a:endParaRPr lang="en-US" altLang="zh-CN" sz="1600" dirty="0">
              <a:solidFill>
                <a:srgbClr val="E67C2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时间元组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time.struct_time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tm_year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=2017,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tm_mon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=5,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tm_mday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=31,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tm_hour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=15,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tm_min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=31,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tm_sec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=39,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tm_wday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=2,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tm_yday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=151,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tm_isdst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时间戳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距离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1970-01-01 00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此时间的总秒数，如：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1496215899.99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格式化显示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2017-05-31 15:10:30,  20170531151030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英文显示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Wed May 31 15:31:39 2017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4010"/>
            <a:ext cx="12192000" cy="65881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日期模块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2915" y="862353"/>
            <a:ext cx="442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Time</a:t>
            </a:r>
            <a:r>
              <a:rPr lang="zh-CN" altLang="en-US" sz="1600" dirty="0">
                <a:solidFill>
                  <a:srgbClr val="E67C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模块日期转换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986d2d3-e651-4107-a048-e429b9dd5c7f"/>
  <p:tag name="COMMONDATA" val="eyJoZGlkIjoiYTY1MWIwYmE4YzBjZjQ5YjliMjhkMDg1MzY2MDZhN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1711</Words>
  <Application>Microsoft Office PowerPoint</Application>
  <PresentationFormat>宽屏</PresentationFormat>
  <Paragraphs>197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SSA-User</cp:lastModifiedBy>
  <cp:revision>978</cp:revision>
  <dcterms:created xsi:type="dcterms:W3CDTF">2017-03-19T05:58:00Z</dcterms:created>
  <dcterms:modified xsi:type="dcterms:W3CDTF">2023-04-19T02:55:43Z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B8FC2C1FF0D94CEE8A55E550B469F666</vt:lpwstr>
  </property>
</Properties>
</file>