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19" r:id="rId2"/>
    <p:sldId id="262" r:id="rId3"/>
    <p:sldId id="297" r:id="rId4"/>
    <p:sldId id="298" r:id="rId5"/>
    <p:sldId id="343" r:id="rId6"/>
    <p:sldId id="347" r:id="rId7"/>
    <p:sldId id="317" r:id="rId8"/>
    <p:sldId id="299" r:id="rId9"/>
    <p:sldId id="353" r:id="rId10"/>
    <p:sldId id="273" r:id="rId11"/>
    <p:sldId id="318" r:id="rId12"/>
    <p:sldId id="354" r:id="rId13"/>
    <p:sldId id="352" r:id="rId14"/>
    <p:sldId id="355" r:id="rId15"/>
    <p:sldId id="305" r:id="rId16"/>
    <p:sldId id="307" r:id="rId17"/>
    <p:sldId id="312" r:id="rId18"/>
    <p:sldId id="311" r:id="rId19"/>
    <p:sldId id="313" r:id="rId20"/>
    <p:sldId id="310" r:id="rId21"/>
    <p:sldId id="31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8">
          <p15:clr>
            <a:srgbClr val="A4A3A4"/>
          </p15:clr>
        </p15:guide>
        <p15:guide id="2" pos="38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ECECEC"/>
    <a:srgbClr val="404040"/>
    <a:srgbClr val="D9D9D9"/>
    <a:srgbClr val="BFBFBF"/>
    <a:srgbClr val="F7F7F7"/>
    <a:srgbClr val="7F7F7F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58"/>
      </p:cViewPr>
      <p:guideLst>
        <p:guide orient="horz" pos="2258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75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45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84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79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>
            <a:stCxn id="86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62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0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42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3" name="直接连接符 42"/>
          <p:cNvCxnSpPr>
            <a:endCxn id="41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5" name="直接连接符 44"/>
          <p:cNvCxnSpPr>
            <a:endCxn id="42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4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61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61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9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2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9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59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59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9" idx="3"/>
            <a:endCxn id="62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7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42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42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90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96" name="直接连接符 95"/>
          <p:cNvCxnSpPr>
            <a:endCxn id="90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92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7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87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52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0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1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3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1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0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87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9393551" y="6722264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343660" y="1524000"/>
            <a:ext cx="6602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停车场管理系统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3559810" y="4297680"/>
            <a:ext cx="4575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幼圆" panose="02010509060101010101" charset="-122"/>
              </a:rPr>
              <a:t>designed by </a:t>
            </a:r>
            <a:r>
              <a:rPr lang="zh-CN" altLang="en-US" sz="2800" dirty="0">
                <a:solidFill>
                  <a:schemeClr val="tx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幼圆" panose="02010509060101010101" charset="-122"/>
              </a:rPr>
              <a:t>阳光小区施工队</a:t>
            </a:r>
          </a:p>
        </p:txBody>
      </p:sp>
      <p:cxnSp>
        <p:nvCxnSpPr>
          <p:cNvPr id="158" name="直接连接符 157"/>
          <p:cNvCxnSpPr/>
          <p:nvPr/>
        </p:nvCxnSpPr>
        <p:spPr>
          <a:xfrm rot="11174285" flipH="1">
            <a:off x="311114" y="3515865"/>
            <a:ext cx="190563" cy="638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1174285" flipH="1">
            <a:off x="262523" y="3881807"/>
            <a:ext cx="860986" cy="331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11174285">
            <a:off x="550844" y="3476915"/>
            <a:ext cx="587028" cy="455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 rot="11174285">
            <a:off x="1067390" y="3905787"/>
            <a:ext cx="112175" cy="112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2" name="椭圆 161"/>
          <p:cNvSpPr/>
          <p:nvPr/>
        </p:nvSpPr>
        <p:spPr>
          <a:xfrm rot="11174285">
            <a:off x="189132" y="4082061"/>
            <a:ext cx="156349" cy="15634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3" name="椭圆 162"/>
          <p:cNvSpPr/>
          <p:nvPr/>
        </p:nvSpPr>
        <p:spPr>
          <a:xfrm rot="11174285">
            <a:off x="520660" y="3432549"/>
            <a:ext cx="89295" cy="8929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 rot="7715704" flipH="1">
            <a:off x="1054829" y="2632404"/>
            <a:ext cx="82782" cy="277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 rot="7715704" flipH="1">
            <a:off x="1053920" y="2643236"/>
            <a:ext cx="374020" cy="1440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5"/>
          </p:cNvCxnSpPr>
          <p:nvPr/>
        </p:nvCxnSpPr>
        <p:spPr>
          <a:xfrm flipH="1">
            <a:off x="993390" y="2540090"/>
            <a:ext cx="291937" cy="77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 rot="7715704">
            <a:off x="1285175" y="2513007"/>
            <a:ext cx="48730" cy="48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8" name="椭圆 167"/>
          <p:cNvSpPr/>
          <p:nvPr/>
        </p:nvSpPr>
        <p:spPr>
          <a:xfrm rot="7715704">
            <a:off x="1149317" y="2863708"/>
            <a:ext cx="67919" cy="679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9" name="椭圆 168"/>
          <p:cNvSpPr/>
          <p:nvPr/>
        </p:nvSpPr>
        <p:spPr>
          <a:xfrm rot="7715704">
            <a:off x="982518" y="2610118"/>
            <a:ext cx="38791" cy="3879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pic>
        <p:nvPicPr>
          <p:cNvPr id="2" name="图片 1" descr="TIM图片20181225141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975" y="3632200"/>
            <a:ext cx="1346835" cy="12934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9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5981" y="519289"/>
            <a:ext cx="11243486" cy="5971822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891067" y="152378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306437" y="101402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339266" y="295336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1039965" y="500949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739292" y="363596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1174285">
            <a:off x="1787152" y="395670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1174285">
            <a:off x="2452917" y="3177005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1174285">
            <a:off x="1507045" y="234670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" name="直接连接符 21"/>
          <p:cNvCxnSpPr>
            <a:stCxn id="32" idx="2"/>
            <a:endCxn id="15" idx="5"/>
          </p:cNvCxnSpPr>
          <p:nvPr/>
        </p:nvCxnSpPr>
        <p:spPr>
          <a:xfrm>
            <a:off x="749753" y="2341423"/>
            <a:ext cx="799579" cy="30186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1"/>
            <a:endCxn id="8" idx="5"/>
          </p:cNvCxnSpPr>
          <p:nvPr/>
        </p:nvCxnSpPr>
        <p:spPr>
          <a:xfrm>
            <a:off x="488728" y="1213543"/>
            <a:ext cx="432414" cy="3279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 flipH="1">
            <a:off x="655227" y="1666927"/>
            <a:ext cx="366627" cy="62266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7"/>
            <a:endCxn id="10" idx="4"/>
          </p:cNvCxnSpPr>
          <p:nvPr/>
        </p:nvCxnSpPr>
        <p:spPr>
          <a:xfrm flipH="1">
            <a:off x="464649" y="2371611"/>
            <a:ext cx="181612" cy="58242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633412" y="227674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0" name="直接连接符 39"/>
          <p:cNvCxnSpPr>
            <a:stCxn id="10" idx="2"/>
          </p:cNvCxnSpPr>
          <p:nvPr/>
        </p:nvCxnSpPr>
        <p:spPr>
          <a:xfrm flipV="1">
            <a:off x="564784" y="3008313"/>
            <a:ext cx="632891" cy="7043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4"/>
          </p:cNvCxnSpPr>
          <p:nvPr/>
        </p:nvCxnSpPr>
        <p:spPr>
          <a:xfrm flipV="1">
            <a:off x="863577" y="3055633"/>
            <a:ext cx="384775" cy="580997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1187071" y="2948009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0" name="直接连接符 49"/>
          <p:cNvCxnSpPr>
            <a:endCxn id="55" idx="4"/>
          </p:cNvCxnSpPr>
          <p:nvPr/>
        </p:nvCxnSpPr>
        <p:spPr>
          <a:xfrm>
            <a:off x="357658" y="3096282"/>
            <a:ext cx="143268" cy="116559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2" idx="7"/>
          </p:cNvCxnSpPr>
          <p:nvPr/>
        </p:nvCxnSpPr>
        <p:spPr>
          <a:xfrm flipH="1">
            <a:off x="464541" y="3818257"/>
            <a:ext cx="299442" cy="54018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415840" y="4261422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6" name="直接连接符 55"/>
          <p:cNvCxnSpPr>
            <a:stCxn id="12" idx="1"/>
            <a:endCxn id="11" idx="5"/>
          </p:cNvCxnSpPr>
          <p:nvPr/>
        </p:nvCxnSpPr>
        <p:spPr>
          <a:xfrm>
            <a:off x="921583" y="3835484"/>
            <a:ext cx="148457" cy="119172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3" idx="4"/>
            <a:endCxn id="49" idx="1"/>
          </p:cNvCxnSpPr>
          <p:nvPr/>
        </p:nvCxnSpPr>
        <p:spPr>
          <a:xfrm flipH="1" flipV="1">
            <a:off x="1270297" y="3039100"/>
            <a:ext cx="642238" cy="91827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59258" y="590174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2" name="直接连接符 61"/>
          <p:cNvCxnSpPr>
            <a:stCxn id="11" idx="7"/>
            <a:endCxn id="55" idx="1"/>
          </p:cNvCxnSpPr>
          <p:nvPr/>
        </p:nvCxnSpPr>
        <p:spPr>
          <a:xfrm flipH="1" flipV="1">
            <a:off x="540637" y="4398012"/>
            <a:ext cx="517043" cy="74226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1" idx="3"/>
            <a:endCxn id="11" idx="0"/>
          </p:cNvCxnSpPr>
          <p:nvPr/>
        </p:nvCxnSpPr>
        <p:spPr>
          <a:xfrm flipV="1">
            <a:off x="858776" y="5169876"/>
            <a:ext cx="252880" cy="773786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" idx="2"/>
            <a:endCxn id="13" idx="6"/>
          </p:cNvCxnSpPr>
          <p:nvPr/>
        </p:nvCxnSpPr>
        <p:spPr>
          <a:xfrm>
            <a:off x="962837" y="3760251"/>
            <a:ext cx="824985" cy="29725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9" idx="3"/>
            <a:endCxn id="15" idx="0"/>
          </p:cNvCxnSpPr>
          <p:nvPr/>
        </p:nvCxnSpPr>
        <p:spPr>
          <a:xfrm flipV="1">
            <a:off x="1278162" y="2572219"/>
            <a:ext cx="329688" cy="39492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 rot="11174285">
            <a:off x="3621097" y="2072835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1174285">
            <a:off x="5999814" y="3300325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1174285">
            <a:off x="8373719" y="4571234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1174285">
            <a:off x="1974739" y="5068948"/>
            <a:ext cx="166385" cy="16638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6" name="直接连接符 35"/>
          <p:cNvCxnSpPr>
            <a:stCxn id="13" idx="0"/>
            <a:endCxn id="11" idx="2"/>
          </p:cNvCxnSpPr>
          <p:nvPr/>
        </p:nvCxnSpPr>
        <p:spPr>
          <a:xfrm flipH="1">
            <a:off x="1200351" y="4182218"/>
            <a:ext cx="687606" cy="91644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11174285">
            <a:off x="2716096" y="566043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1" name="直接连接符 40"/>
          <p:cNvCxnSpPr>
            <a:stCxn id="11" idx="2"/>
            <a:endCxn id="35" idx="6"/>
          </p:cNvCxnSpPr>
          <p:nvPr/>
        </p:nvCxnSpPr>
        <p:spPr>
          <a:xfrm>
            <a:off x="1200351" y="5098661"/>
            <a:ext cx="774881" cy="4443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1"/>
            <a:endCxn id="37" idx="4"/>
          </p:cNvCxnSpPr>
          <p:nvPr/>
        </p:nvCxnSpPr>
        <p:spPr>
          <a:xfrm>
            <a:off x="2110017" y="5217010"/>
            <a:ext cx="731462" cy="44409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 rot="11174285">
            <a:off x="3271201" y="6334380"/>
            <a:ext cx="313460" cy="3134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8" name="直接连接符 47"/>
          <p:cNvCxnSpPr>
            <a:stCxn id="35" idx="0"/>
            <a:endCxn id="61" idx="2"/>
          </p:cNvCxnSpPr>
          <p:nvPr/>
        </p:nvCxnSpPr>
        <p:spPr>
          <a:xfrm flipH="1">
            <a:off x="882803" y="5234840"/>
            <a:ext cx="1166088" cy="79118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 rot="11174285">
            <a:off x="4308757" y="602662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 rot="11174285">
            <a:off x="3111214" y="5123648"/>
            <a:ext cx="136854" cy="1368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9" name="直接连接符 58"/>
          <p:cNvCxnSpPr>
            <a:endCxn id="9" idx="5"/>
          </p:cNvCxnSpPr>
          <p:nvPr/>
        </p:nvCxnSpPr>
        <p:spPr>
          <a:xfrm>
            <a:off x="-88135" y="253388"/>
            <a:ext cx="436490" cy="78532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4922515" flipH="1" flipV="1">
            <a:off x="11188447" y="-115035"/>
            <a:ext cx="85116" cy="810987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69" idx="0"/>
          </p:cNvCxnSpPr>
          <p:nvPr/>
        </p:nvCxnSpPr>
        <p:spPr>
          <a:xfrm rot="4922515" flipH="1">
            <a:off x="11994311" y="27234"/>
            <a:ext cx="601612" cy="87374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72" idx="7"/>
          </p:cNvCxnSpPr>
          <p:nvPr/>
        </p:nvCxnSpPr>
        <p:spPr>
          <a:xfrm flipH="1" flipV="1">
            <a:off x="11082147" y="1625544"/>
            <a:ext cx="1396993" cy="18342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4922515" flipH="1">
            <a:off x="11220942" y="707298"/>
            <a:ext cx="1737014" cy="66909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72" idx="1"/>
          </p:cNvCxnSpPr>
          <p:nvPr/>
        </p:nvCxnSpPr>
        <p:spPr>
          <a:xfrm flipH="1">
            <a:off x="11063037" y="265638"/>
            <a:ext cx="652903" cy="122320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 rot="4922515">
            <a:off x="11595586" y="129195"/>
            <a:ext cx="226310" cy="22631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 rot="4922515">
            <a:off x="12674069" y="670983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71" name="直接连接符 70"/>
          <p:cNvCxnSpPr>
            <a:stCxn id="70" idx="5"/>
            <a:endCxn id="79" idx="1"/>
          </p:cNvCxnSpPr>
          <p:nvPr/>
        </p:nvCxnSpPr>
        <p:spPr>
          <a:xfrm flipH="1">
            <a:off x="12538040" y="832956"/>
            <a:ext cx="171843" cy="92179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 rot="4922515">
            <a:off x="10906639" y="1469146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rot="4922515" flipH="1">
            <a:off x="10373855" y="995908"/>
            <a:ext cx="1065825" cy="1998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8" idx="1"/>
          </p:cNvCxnSpPr>
          <p:nvPr/>
        </p:nvCxnSpPr>
        <p:spPr>
          <a:xfrm flipV="1">
            <a:off x="9754058" y="395402"/>
            <a:ext cx="1033650" cy="52427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8" idx="7"/>
          </p:cNvCxnSpPr>
          <p:nvPr/>
        </p:nvCxnSpPr>
        <p:spPr>
          <a:xfrm>
            <a:off x="9777204" y="1085247"/>
            <a:ext cx="1195931" cy="51378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 rot="4922515">
            <a:off x="9564630" y="895819"/>
            <a:ext cx="236430" cy="236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rot="4922515">
            <a:off x="12356720" y="1731919"/>
            <a:ext cx="226310" cy="22631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rot="4922515">
            <a:off x="10610000" y="23229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rot="11174285">
            <a:off x="11386378" y="1885614"/>
            <a:ext cx="313460" cy="3134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1174285">
            <a:off x="8838397" y="3816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1174285">
            <a:off x="9953569" y="1568422"/>
            <a:ext cx="136854" cy="1368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006378" y="1570088"/>
            <a:ext cx="23919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UI </a:t>
            </a:r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动画设计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6445629" y="2830949"/>
            <a:ext cx="23919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数据存储设计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682991" y="4110990"/>
            <a:ext cx="24939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程序功能设计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BF28481-C293-4B88-B984-A760E5B35A88}"/>
              </a:ext>
            </a:extLst>
          </p:cNvPr>
          <p:cNvSpPr/>
          <p:nvPr/>
        </p:nvSpPr>
        <p:spPr>
          <a:xfrm rot="11174285">
            <a:off x="1465229" y="877267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8F463D9-B21D-43C6-92A3-E019392D3307}"/>
              </a:ext>
            </a:extLst>
          </p:cNvPr>
          <p:cNvSpPr txBox="1"/>
          <p:nvPr/>
        </p:nvSpPr>
        <p:spPr>
          <a:xfrm>
            <a:off x="2121176" y="647810"/>
            <a:ext cx="23919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流程图设计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60" grpId="0"/>
      <p:bldP spid="84" grpId="0"/>
      <p:bldP spid="85" grpId="0"/>
      <p:bldP spid="86" grpId="0" animBg="1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182" idx="4"/>
          </p:cNvCxnSpPr>
          <p:nvPr/>
        </p:nvCxnSpPr>
        <p:spPr>
          <a:xfrm flipV="1">
            <a:off x="-210141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-182441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279944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-149520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-214732" y="1481562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29042" y="183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40424" y="217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93690" y="404721"/>
            <a:ext cx="2063690" cy="52197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流程图设计</a:t>
            </a:r>
          </a:p>
        </p:txBody>
      </p:sp>
      <p:sp>
        <p:nvSpPr>
          <p:cNvPr id="87" name="椭圆 86"/>
          <p:cNvSpPr/>
          <p:nvPr/>
        </p:nvSpPr>
        <p:spPr>
          <a:xfrm rot="11174285">
            <a:off x="7259903" y="1889516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rot="11174285">
            <a:off x="7248786" y="3357546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 rot="11174285">
            <a:off x="7248785" y="4985805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71460" y="18745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  <a:sym typeface="+mn-ea"/>
              </a:rPr>
              <a:t>设置刷新按钮</a:t>
            </a:r>
            <a:endParaRPr lang="zh-CN" altLang="en-US" sz="24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0344" y="330056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设置收入显示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59188" y="495352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设置剩余车位显示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00DFF8-6854-486F-9B68-4A63C0CAA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5" y="1092768"/>
            <a:ext cx="6875051" cy="4803752"/>
          </a:xfrm>
          <a:prstGeom prst="rect">
            <a:avLst/>
          </a:prstGeom>
        </p:spPr>
      </p:pic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4B3F0C68-201B-4520-AA91-BD9F37187CFD}"/>
              </a:ext>
            </a:extLst>
          </p:cNvPr>
          <p:cNvGrpSpPr/>
          <p:nvPr/>
        </p:nvGrpSpPr>
        <p:grpSpPr>
          <a:xfrm rot="1539711">
            <a:off x="10149321" y="6010181"/>
            <a:ext cx="990433" cy="805861"/>
            <a:chOff x="10611088" y="5746091"/>
            <a:chExt cx="990433" cy="805861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E129D5E-2E94-4D71-8CB3-47AACBDD5A87}"/>
                </a:ext>
              </a:extLst>
            </p:cNvPr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802ABB17-2983-413F-B9CB-1EF7832AA529}"/>
                </a:ext>
              </a:extLst>
            </p:cNvPr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5A3712C-CF64-4DCC-AA1E-49B275786957}"/>
                </a:ext>
              </a:extLst>
            </p:cNvPr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75259938-7635-48EB-996E-58CE13A25471}"/>
                </a:ext>
              </a:extLst>
            </p:cNvPr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05DDCD37-CD97-4E3A-9B1B-F9EA123E1BEB}"/>
                </a:ext>
              </a:extLst>
            </p:cNvPr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8404EB7C-D583-4DFB-96EE-DA8B5C282E33}"/>
                </a:ext>
              </a:extLst>
            </p:cNvPr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7" grpId="0" bldLvl="0" animBg="1"/>
      <p:bldP spid="3" grpId="0" bldLvl="0" animBg="1"/>
      <p:bldP spid="5" grpId="0" bldLvl="0" animBg="1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cxnSpLocks/>
            <a:endCxn id="182" idx="4"/>
          </p:cNvCxnSpPr>
          <p:nvPr/>
        </p:nvCxnSpPr>
        <p:spPr>
          <a:xfrm flipV="1">
            <a:off x="33323" y="664755"/>
            <a:ext cx="172037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cxnSpLocks/>
            <a:endCxn id="198" idx="1"/>
          </p:cNvCxnSpPr>
          <p:nvPr/>
        </p:nvCxnSpPr>
        <p:spPr>
          <a:xfrm flipH="1">
            <a:off x="17146" y="1118120"/>
            <a:ext cx="631416" cy="3237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1954" y="1422811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128470" y="1488024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63258" y="1553236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687471" y="184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598853" y="218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255710" y="404721"/>
            <a:ext cx="2128335" cy="52322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UI </a:t>
            </a:r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动画设计</a:t>
            </a: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4B3F0C68-201B-4520-AA91-BD9F37187CFD}"/>
              </a:ext>
            </a:extLst>
          </p:cNvPr>
          <p:cNvGrpSpPr/>
          <p:nvPr/>
        </p:nvGrpSpPr>
        <p:grpSpPr>
          <a:xfrm rot="1539711">
            <a:off x="10149321" y="6010181"/>
            <a:ext cx="990433" cy="805861"/>
            <a:chOff x="10611088" y="5746091"/>
            <a:chExt cx="990433" cy="805861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E129D5E-2E94-4D71-8CB3-47AACBDD5A87}"/>
                </a:ext>
              </a:extLst>
            </p:cNvPr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802ABB17-2983-413F-B9CB-1EF7832AA529}"/>
                </a:ext>
              </a:extLst>
            </p:cNvPr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5A3712C-CF64-4DCC-AA1E-49B275786957}"/>
                </a:ext>
              </a:extLst>
            </p:cNvPr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75259938-7635-48EB-996E-58CE13A25471}"/>
                </a:ext>
              </a:extLst>
            </p:cNvPr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05DDCD37-CD97-4E3A-9B1B-F9EA123E1BEB}"/>
                </a:ext>
              </a:extLst>
            </p:cNvPr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8404EB7C-D583-4DFB-96EE-DA8B5C282E33}"/>
                </a:ext>
              </a:extLst>
            </p:cNvPr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97D2872-46B8-4DFB-B9DA-E0C654314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3" y="471798"/>
            <a:ext cx="6672147" cy="3624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828ACB-968E-4FA3-B9BF-170234193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29" y="1964280"/>
            <a:ext cx="5535003" cy="3987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779431"/>
      </p:ext>
    </p:extLst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182" idx="4"/>
          </p:cNvCxnSpPr>
          <p:nvPr/>
        </p:nvCxnSpPr>
        <p:spPr>
          <a:xfrm flipV="1">
            <a:off x="-210141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-182441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279944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-149520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-214732" y="1481562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29042" y="183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40424" y="217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93690" y="404721"/>
            <a:ext cx="2063690" cy="52197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数据存储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BB58E6-0A88-49E0-8957-EB61AEDE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47" y="2103644"/>
            <a:ext cx="5471742" cy="38219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5EF4AC-48BB-4E9F-B6D8-9951DDAE456D}"/>
              </a:ext>
            </a:extLst>
          </p:cNvPr>
          <p:cNvSpPr txBox="1"/>
          <p:nvPr/>
        </p:nvSpPr>
        <p:spPr>
          <a:xfrm>
            <a:off x="415828" y="3417766"/>
            <a:ext cx="5216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　　本次开发，数据存储采用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SQLite3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数据库，由于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Qt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开发工具的库含有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&lt; QSqlite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&gt;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库，最后发布时可以编译成 动态链接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.dll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封装。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　　采用两张表分别存储 用户停车卡的相关信息，与停车场每次关闭时的缓存信息。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cxnSpLocks/>
            <a:endCxn id="182" idx="4"/>
          </p:cNvCxnSpPr>
          <p:nvPr/>
        </p:nvCxnSpPr>
        <p:spPr>
          <a:xfrm flipV="1">
            <a:off x="33323" y="664755"/>
            <a:ext cx="172037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cxnSpLocks/>
            <a:endCxn id="198" idx="1"/>
          </p:cNvCxnSpPr>
          <p:nvPr/>
        </p:nvCxnSpPr>
        <p:spPr>
          <a:xfrm flipH="1">
            <a:off x="17146" y="1118120"/>
            <a:ext cx="631416" cy="3237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1954" y="1422811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128470" y="1488024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63258" y="1553236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687471" y="184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598853" y="218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64102" y="404721"/>
            <a:ext cx="2319944" cy="52322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程序功能设计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7C1D26-C0F5-407A-90D7-FB6EDC0C50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53" y="250911"/>
            <a:ext cx="5784935" cy="3117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29F002-E92F-451A-862A-F8F8480E2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15" y="2295373"/>
            <a:ext cx="8120261" cy="4410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9E3CFA-5529-4A72-AF16-A141EE6ADFA6}"/>
              </a:ext>
            </a:extLst>
          </p:cNvPr>
          <p:cNvSpPr txBox="1"/>
          <p:nvPr/>
        </p:nvSpPr>
        <p:spPr>
          <a:xfrm>
            <a:off x="6329779" y="661069"/>
            <a:ext cx="2539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若车位已满，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则提供排队通道，供车辆等待进站。</a:t>
            </a: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E095FB40-26D8-4F3B-9A78-288AEE661014}"/>
              </a:ext>
            </a:extLst>
          </p:cNvPr>
          <p:cNvSpPr txBox="1"/>
          <p:nvPr/>
        </p:nvSpPr>
        <p:spPr>
          <a:xfrm>
            <a:off x="729678" y="4701818"/>
            <a:ext cx="2539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凭车牌号进站，唯一标识。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若进站、出站的车牌号重复会报错。</a:t>
            </a:r>
          </a:p>
        </p:txBody>
      </p:sp>
    </p:spTree>
    <p:extLst>
      <p:ext uri="{BB962C8B-B14F-4D97-AF65-F5344CB8AC3E}">
        <p14:creationId xmlns:p14="http://schemas.microsoft.com/office/powerpoint/2010/main" val="475432022"/>
      </p:ext>
    </p:extLst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3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>
            <a:extLst>
              <a:ext uri="{FF2B5EF4-FFF2-40B4-BE49-F238E27FC236}">
                <a16:creationId xmlns:a16="http://schemas.microsoft.com/office/drawing/2014/main" id="{D31CC7F3-2F6E-4016-B981-D18C231E2270}"/>
              </a:ext>
            </a:extLst>
          </p:cNvPr>
          <p:cNvSpPr/>
          <p:nvPr/>
        </p:nvSpPr>
        <p:spPr>
          <a:xfrm>
            <a:off x="518838" y="4312524"/>
            <a:ext cx="1479114" cy="1358133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514350" y="605791"/>
            <a:ext cx="1266041" cy="1137568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609412" y="1821363"/>
            <a:ext cx="1209129" cy="1061730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10664" y="3129024"/>
            <a:ext cx="1208094" cy="1030007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8" name="文本框 37"/>
          <p:cNvSpPr txBox="1"/>
          <p:nvPr/>
        </p:nvSpPr>
        <p:spPr>
          <a:xfrm>
            <a:off x="2400729" y="3616704"/>
            <a:ext cx="1589144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管理员板块</a:t>
            </a:r>
          </a:p>
        </p:txBody>
      </p:sp>
      <p:sp>
        <p:nvSpPr>
          <p:cNvPr id="140" name="椭圆 139"/>
          <p:cNvSpPr/>
          <p:nvPr/>
        </p:nvSpPr>
        <p:spPr>
          <a:xfrm rot="11174285">
            <a:off x="483618" y="661236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1" name="椭圆 140"/>
          <p:cNvSpPr/>
          <p:nvPr/>
        </p:nvSpPr>
        <p:spPr>
          <a:xfrm rot="11174285">
            <a:off x="1419105" y="636505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2" name="椭圆 141"/>
          <p:cNvSpPr/>
          <p:nvPr/>
        </p:nvSpPr>
        <p:spPr>
          <a:xfrm rot="11174285">
            <a:off x="7207200" y="6516182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3" name="椭圆 142"/>
          <p:cNvSpPr/>
          <p:nvPr/>
        </p:nvSpPr>
        <p:spPr>
          <a:xfrm rot="11174285">
            <a:off x="8313800" y="623374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 rot="13455921">
            <a:off x="6077474" y="625543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45" name="直接连接符 144"/>
          <p:cNvCxnSpPr>
            <a:stCxn id="141" idx="3"/>
            <a:endCxn id="146" idx="1"/>
          </p:cNvCxnSpPr>
          <p:nvPr/>
        </p:nvCxnSpPr>
        <p:spPr>
          <a:xfrm>
            <a:off x="1620385" y="6407343"/>
            <a:ext cx="1193526" cy="282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 rot="11174285">
            <a:off x="2730685" y="6598299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47" name="直接连接符 146"/>
          <p:cNvCxnSpPr>
            <a:stCxn id="149" idx="2"/>
            <a:endCxn id="144" idx="6"/>
          </p:cNvCxnSpPr>
          <p:nvPr/>
        </p:nvCxnSpPr>
        <p:spPr>
          <a:xfrm>
            <a:off x="4559013" y="6263561"/>
            <a:ext cx="1541294" cy="161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2" idx="5"/>
            <a:endCxn id="144" idx="3"/>
          </p:cNvCxnSpPr>
          <p:nvPr/>
        </p:nvCxnSpPr>
        <p:spPr>
          <a:xfrm flipH="1" flipV="1">
            <a:off x="6238329" y="6334830"/>
            <a:ext cx="1014175" cy="208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rot="11174285">
            <a:off x="4405973" y="617847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0" name="直接连接符 149"/>
          <p:cNvCxnSpPr>
            <a:stCxn id="142" idx="2"/>
            <a:endCxn id="143" idx="7"/>
          </p:cNvCxnSpPr>
          <p:nvPr/>
        </p:nvCxnSpPr>
        <p:spPr>
          <a:xfrm flipV="1">
            <a:off x="7448803" y="6417645"/>
            <a:ext cx="889905" cy="2328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rot="11174285">
            <a:off x="11401201" y="642886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2" name="直接连接符 151"/>
          <p:cNvCxnSpPr>
            <a:stCxn id="146" idx="1"/>
            <a:endCxn id="149" idx="6"/>
          </p:cNvCxnSpPr>
          <p:nvPr/>
        </p:nvCxnSpPr>
        <p:spPr>
          <a:xfrm flipV="1">
            <a:off x="2813911" y="6246883"/>
            <a:ext cx="1592516" cy="44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 rot="11174285">
            <a:off x="10164453" y="6688875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4" name="直接连接符 153"/>
          <p:cNvCxnSpPr>
            <a:cxnSpLocks/>
          </p:cNvCxnSpPr>
          <p:nvPr/>
        </p:nvCxnSpPr>
        <p:spPr>
          <a:xfrm flipH="1">
            <a:off x="10333579" y="6550305"/>
            <a:ext cx="1097501" cy="193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3" idx="1"/>
            <a:endCxn id="153" idx="6"/>
          </p:cNvCxnSpPr>
          <p:nvPr/>
        </p:nvCxnSpPr>
        <p:spPr>
          <a:xfrm>
            <a:off x="8497701" y="6435024"/>
            <a:ext cx="1667228" cy="325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3"/>
            <a:endCxn id="141" idx="6"/>
          </p:cNvCxnSpPr>
          <p:nvPr/>
        </p:nvCxnSpPr>
        <p:spPr>
          <a:xfrm flipV="1">
            <a:off x="626765" y="6465861"/>
            <a:ext cx="793010" cy="176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 rot="8221468">
            <a:off x="8835931" y="677622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8" name="直接连接符 157"/>
          <p:cNvCxnSpPr>
            <a:endCxn id="165" idx="1"/>
          </p:cNvCxnSpPr>
          <p:nvPr/>
        </p:nvCxnSpPr>
        <p:spPr>
          <a:xfrm flipH="1" flipV="1">
            <a:off x="10676647" y="6313540"/>
            <a:ext cx="926369" cy="4545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 rot="10302814">
            <a:off x="4725822" y="576474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 rot="11174285">
            <a:off x="5745347" y="662352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1" name="直接连接符 160"/>
          <p:cNvCxnSpPr>
            <a:stCxn id="166" idx="5"/>
            <a:endCxn id="164" idx="2"/>
          </p:cNvCxnSpPr>
          <p:nvPr/>
        </p:nvCxnSpPr>
        <p:spPr>
          <a:xfrm flipH="1">
            <a:off x="7111811" y="5755641"/>
            <a:ext cx="977452" cy="223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 rot="9752182">
            <a:off x="125704" y="5909142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3" name="椭圆 162"/>
          <p:cNvSpPr/>
          <p:nvPr/>
        </p:nvSpPr>
        <p:spPr>
          <a:xfrm rot="17894363">
            <a:off x="2344275" y="575428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4" name="椭圆 163"/>
          <p:cNvSpPr/>
          <p:nvPr/>
        </p:nvSpPr>
        <p:spPr>
          <a:xfrm rot="11174285">
            <a:off x="6855777" y="583676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5" name="椭圆 164"/>
          <p:cNvSpPr/>
          <p:nvPr/>
        </p:nvSpPr>
        <p:spPr>
          <a:xfrm rot="11174285">
            <a:off x="10494356" y="611402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6" name="椭圆 165"/>
          <p:cNvSpPr/>
          <p:nvPr/>
        </p:nvSpPr>
        <p:spPr>
          <a:xfrm rot="11174285">
            <a:off x="8071926" y="5745429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7" name="椭圆 166"/>
          <p:cNvSpPr/>
          <p:nvPr/>
        </p:nvSpPr>
        <p:spPr>
          <a:xfrm rot="11174285">
            <a:off x="9456888" y="6229599"/>
            <a:ext cx="145541" cy="14554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8" name="直接连接符 167"/>
          <p:cNvCxnSpPr>
            <a:stCxn id="162" idx="1"/>
            <a:endCxn id="171" idx="6"/>
          </p:cNvCxnSpPr>
          <p:nvPr/>
        </p:nvCxnSpPr>
        <p:spPr>
          <a:xfrm>
            <a:off x="354851" y="6086744"/>
            <a:ext cx="729132" cy="137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3" idx="3"/>
            <a:endCxn id="170" idx="6"/>
          </p:cNvCxnSpPr>
          <p:nvPr/>
        </p:nvCxnSpPr>
        <p:spPr>
          <a:xfrm>
            <a:off x="2489983" y="5975666"/>
            <a:ext cx="1042026" cy="630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 rot="11174285">
            <a:off x="3531706" y="656082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1" name="椭圆 170"/>
          <p:cNvSpPr/>
          <p:nvPr/>
        </p:nvSpPr>
        <p:spPr>
          <a:xfrm rot="13607479">
            <a:off x="1048631" y="619389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2" name="直接连接符 171"/>
          <p:cNvCxnSpPr>
            <a:stCxn id="159" idx="6"/>
            <a:endCxn id="170" idx="3"/>
          </p:cNvCxnSpPr>
          <p:nvPr/>
        </p:nvCxnSpPr>
        <p:spPr>
          <a:xfrm flipH="1">
            <a:off x="3622797" y="5894141"/>
            <a:ext cx="1104206" cy="685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1"/>
            <a:endCxn id="171" idx="4"/>
          </p:cNvCxnSpPr>
          <p:nvPr/>
        </p:nvCxnSpPr>
        <p:spPr>
          <a:xfrm flipH="1">
            <a:off x="1242444" y="5899990"/>
            <a:ext cx="1106635" cy="329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4" idx="7"/>
            <a:endCxn id="160" idx="3"/>
          </p:cNvCxnSpPr>
          <p:nvPr/>
        </p:nvCxnSpPr>
        <p:spPr>
          <a:xfrm flipH="1">
            <a:off x="5944865" y="6045546"/>
            <a:ext cx="939191" cy="6198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59" idx="1"/>
            <a:endCxn id="160" idx="5"/>
          </p:cNvCxnSpPr>
          <p:nvPr/>
        </p:nvCxnSpPr>
        <p:spPr>
          <a:xfrm>
            <a:off x="4929577" y="5945452"/>
            <a:ext cx="857688" cy="702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7"/>
            <a:endCxn id="166" idx="3"/>
          </p:cNvCxnSpPr>
          <p:nvPr/>
        </p:nvCxnSpPr>
        <p:spPr>
          <a:xfrm flipH="1" flipV="1">
            <a:off x="8154445" y="5762766"/>
            <a:ext cx="1318470" cy="5851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7" idx="2"/>
            <a:endCxn id="165" idx="6"/>
          </p:cNvCxnSpPr>
          <p:nvPr/>
        </p:nvCxnSpPr>
        <p:spPr>
          <a:xfrm flipV="1">
            <a:off x="9030056" y="6213945"/>
            <a:ext cx="1464964" cy="5979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TIM图片201812251415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702311"/>
            <a:ext cx="1151181" cy="896628"/>
          </a:xfrm>
          <a:prstGeom prst="rect">
            <a:avLst/>
          </a:prstGeom>
        </p:spPr>
      </p:pic>
      <p:pic>
        <p:nvPicPr>
          <p:cNvPr id="3" name="图片 2" descr="TIM图片201812251416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2" y="1846484"/>
            <a:ext cx="1225167" cy="971648"/>
          </a:xfrm>
          <a:prstGeom prst="rect">
            <a:avLst/>
          </a:prstGeom>
        </p:spPr>
      </p:pic>
      <p:pic>
        <p:nvPicPr>
          <p:cNvPr id="4" name="图片 3" descr="TIM图片201812251414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66" y="3139503"/>
            <a:ext cx="954058" cy="916289"/>
          </a:xfrm>
          <a:prstGeom prst="rect">
            <a:avLst/>
          </a:prstGeom>
        </p:spPr>
      </p:pic>
      <p:sp>
        <p:nvSpPr>
          <p:cNvPr id="8" name="文本框 37"/>
          <p:cNvSpPr txBox="1"/>
          <p:nvPr/>
        </p:nvSpPr>
        <p:spPr>
          <a:xfrm>
            <a:off x="4449605" y="3849305"/>
            <a:ext cx="3203130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查询停车场空余车位</a:t>
            </a:r>
          </a:p>
        </p:txBody>
      </p:sp>
      <p:sp>
        <p:nvSpPr>
          <p:cNvPr id="54" name="文本框 37">
            <a:extLst>
              <a:ext uri="{FF2B5EF4-FFF2-40B4-BE49-F238E27FC236}">
                <a16:creationId xmlns:a16="http://schemas.microsoft.com/office/drawing/2014/main" id="{4C5851A5-BC75-4D05-87DE-CDEECD61D824}"/>
              </a:ext>
            </a:extLst>
          </p:cNvPr>
          <p:cNvSpPr txBox="1"/>
          <p:nvPr/>
        </p:nvSpPr>
        <p:spPr>
          <a:xfrm>
            <a:off x="2349079" y="805243"/>
            <a:ext cx="1640794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停车板块</a:t>
            </a:r>
          </a:p>
        </p:txBody>
      </p:sp>
      <p:sp>
        <p:nvSpPr>
          <p:cNvPr id="55" name="文本框 37">
            <a:extLst>
              <a:ext uri="{FF2B5EF4-FFF2-40B4-BE49-F238E27FC236}">
                <a16:creationId xmlns:a16="http://schemas.microsoft.com/office/drawing/2014/main" id="{EE1C95BC-AACC-40EF-A483-83B4844B4790}"/>
              </a:ext>
            </a:extLst>
          </p:cNvPr>
          <p:cNvSpPr txBox="1"/>
          <p:nvPr/>
        </p:nvSpPr>
        <p:spPr>
          <a:xfrm>
            <a:off x="2366274" y="2348761"/>
            <a:ext cx="1640794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出场板块</a:t>
            </a:r>
          </a:p>
        </p:txBody>
      </p:sp>
      <p:sp>
        <p:nvSpPr>
          <p:cNvPr id="56" name="文本框 37">
            <a:extLst>
              <a:ext uri="{FF2B5EF4-FFF2-40B4-BE49-F238E27FC236}">
                <a16:creationId xmlns:a16="http://schemas.microsoft.com/office/drawing/2014/main" id="{E5A071E2-ED2C-4863-9E08-7A85F5A30C6D}"/>
              </a:ext>
            </a:extLst>
          </p:cNvPr>
          <p:cNvSpPr txBox="1"/>
          <p:nvPr/>
        </p:nvSpPr>
        <p:spPr>
          <a:xfrm>
            <a:off x="4430744" y="526286"/>
            <a:ext cx="2757662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有空位进行停车</a:t>
            </a:r>
          </a:p>
        </p:txBody>
      </p:sp>
      <p:sp>
        <p:nvSpPr>
          <p:cNvPr id="57" name="文本框 37">
            <a:extLst>
              <a:ext uri="{FF2B5EF4-FFF2-40B4-BE49-F238E27FC236}">
                <a16:creationId xmlns:a16="http://schemas.microsoft.com/office/drawing/2014/main" id="{846ABD6E-2384-4775-8441-6CE53E188216}"/>
              </a:ext>
            </a:extLst>
          </p:cNvPr>
          <p:cNvSpPr txBox="1"/>
          <p:nvPr/>
        </p:nvSpPr>
        <p:spPr>
          <a:xfrm>
            <a:off x="4416402" y="1019313"/>
            <a:ext cx="4299986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没有空位，在便道进行等待</a:t>
            </a:r>
          </a:p>
        </p:txBody>
      </p:sp>
      <p:sp>
        <p:nvSpPr>
          <p:cNvPr id="58" name="文本框 37">
            <a:extLst>
              <a:ext uri="{FF2B5EF4-FFF2-40B4-BE49-F238E27FC236}">
                <a16:creationId xmlns:a16="http://schemas.microsoft.com/office/drawing/2014/main" id="{A55AC7B3-B590-4586-9677-D2C143968276}"/>
              </a:ext>
            </a:extLst>
          </p:cNvPr>
          <p:cNvSpPr txBox="1"/>
          <p:nvPr/>
        </p:nvSpPr>
        <p:spPr>
          <a:xfrm>
            <a:off x="4449605" y="2350618"/>
            <a:ext cx="1640794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缴费出行</a:t>
            </a:r>
          </a:p>
        </p:txBody>
      </p:sp>
      <p:sp>
        <p:nvSpPr>
          <p:cNvPr id="59" name="文本框 37">
            <a:extLst>
              <a:ext uri="{FF2B5EF4-FFF2-40B4-BE49-F238E27FC236}">
                <a16:creationId xmlns:a16="http://schemas.microsoft.com/office/drawing/2014/main" id="{594DD25A-13F3-45D9-867A-7EDDA7F87FC5}"/>
              </a:ext>
            </a:extLst>
          </p:cNvPr>
          <p:cNvSpPr txBox="1"/>
          <p:nvPr/>
        </p:nvSpPr>
        <p:spPr>
          <a:xfrm>
            <a:off x="4430744" y="3224035"/>
            <a:ext cx="3988520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查询在停车场车辆的信息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5FC6184-A24D-4B89-9AE2-02D4BAC738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95" y="4453836"/>
            <a:ext cx="914400" cy="914400"/>
          </a:xfrm>
          <a:prstGeom prst="rect">
            <a:avLst/>
          </a:prstGeom>
        </p:spPr>
      </p:pic>
      <p:sp>
        <p:nvSpPr>
          <p:cNvPr id="70" name="文本框 37">
            <a:extLst>
              <a:ext uri="{FF2B5EF4-FFF2-40B4-BE49-F238E27FC236}">
                <a16:creationId xmlns:a16="http://schemas.microsoft.com/office/drawing/2014/main" id="{F5983E21-BE87-442A-926E-AEC799FFD528}"/>
              </a:ext>
            </a:extLst>
          </p:cNvPr>
          <p:cNvSpPr txBox="1"/>
          <p:nvPr/>
        </p:nvSpPr>
        <p:spPr>
          <a:xfrm>
            <a:off x="2366274" y="4755422"/>
            <a:ext cx="1589144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用户板块</a:t>
            </a:r>
          </a:p>
        </p:txBody>
      </p:sp>
      <p:sp>
        <p:nvSpPr>
          <p:cNvPr id="71" name="文本框 37">
            <a:extLst>
              <a:ext uri="{FF2B5EF4-FFF2-40B4-BE49-F238E27FC236}">
                <a16:creationId xmlns:a16="http://schemas.microsoft.com/office/drawing/2014/main" id="{A4D9575A-20C5-49B9-B4CD-07CB7EE02A1C}"/>
              </a:ext>
            </a:extLst>
          </p:cNvPr>
          <p:cNvSpPr txBox="1"/>
          <p:nvPr/>
        </p:nvSpPr>
        <p:spPr>
          <a:xfrm>
            <a:off x="4435599" y="4740006"/>
            <a:ext cx="3217136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查询停车卡余额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70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4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>
            <a:stCxn id="70" idx="1"/>
          </p:cNvCxnSpPr>
          <p:nvPr/>
        </p:nvCxnSpPr>
        <p:spPr>
          <a:xfrm rot="5400000" flipH="1" flipV="1">
            <a:off x="5990181" y="2867135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8570027" y="5808804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6" idx="5"/>
          </p:cNvCxnSpPr>
          <p:nvPr/>
        </p:nvCxnSpPr>
        <p:spPr>
          <a:xfrm rot="5400000">
            <a:off x="6251441" y="5050409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>
            <a:off x="5820996" y="414294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6586375" y="4842958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24" idx="0"/>
          </p:cNvCxnSpPr>
          <p:nvPr/>
        </p:nvCxnSpPr>
        <p:spPr>
          <a:xfrm rot="5400000" flipH="1">
            <a:off x="6606004" y="3128651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6" idx="7"/>
          </p:cNvCxnSpPr>
          <p:nvPr/>
        </p:nvCxnSpPr>
        <p:spPr>
          <a:xfrm rot="5400000" flipH="1">
            <a:off x="6167186" y="3876801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 flipH="1">
            <a:off x="5931133" y="364074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578299" y="3361121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rot="5400000">
            <a:off x="6318753" y="314681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 rot="5400000">
            <a:off x="6747554" y="443811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 rot="5400000">
            <a:off x="5663527" y="4136683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7" name="直接连接符 26"/>
          <p:cNvCxnSpPr>
            <a:endCxn id="25" idx="1"/>
          </p:cNvCxnSpPr>
          <p:nvPr/>
        </p:nvCxnSpPr>
        <p:spPr>
          <a:xfrm rot="5400000">
            <a:off x="6687820" y="4001299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rot="5400000">
            <a:off x="7072018" y="36417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9" name="直接连接符 28"/>
          <p:cNvCxnSpPr>
            <a:endCxn id="26" idx="5"/>
          </p:cNvCxnSpPr>
          <p:nvPr/>
        </p:nvCxnSpPr>
        <p:spPr>
          <a:xfrm rot="5400000" flipH="1">
            <a:off x="5220594" y="472241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 flipH="1" flipV="1">
            <a:off x="5323836" y="5624044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 flipV="1">
            <a:off x="6630314" y="5084998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7"/>
          </p:cNvCxnSpPr>
          <p:nvPr/>
        </p:nvCxnSpPr>
        <p:spPr>
          <a:xfrm rot="5400000" flipV="1">
            <a:off x="7105017" y="3872857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0"/>
          </p:cNvCxnSpPr>
          <p:nvPr/>
        </p:nvCxnSpPr>
        <p:spPr>
          <a:xfrm rot="5400000" flipV="1">
            <a:off x="7405969" y="4154757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 flipV="1">
            <a:off x="8035711" y="4517799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 flipH="1" flipV="1">
            <a:off x="7141283" y="4413025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5" idx="3"/>
          </p:cNvCxnSpPr>
          <p:nvPr/>
        </p:nvCxnSpPr>
        <p:spPr>
          <a:xfrm rot="5400000" flipV="1">
            <a:off x="8400887" y="5009874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5" idx="7"/>
          </p:cNvCxnSpPr>
          <p:nvPr/>
        </p:nvCxnSpPr>
        <p:spPr>
          <a:xfrm rot="5400000" flipV="1">
            <a:off x="9078498" y="594158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3" idx="0"/>
          </p:cNvCxnSpPr>
          <p:nvPr/>
        </p:nvCxnSpPr>
        <p:spPr>
          <a:xfrm rot="5400000" flipH="1" flipV="1">
            <a:off x="8725767" y="537607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8011746" y="531298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6" idx="7"/>
          </p:cNvCxnSpPr>
          <p:nvPr/>
        </p:nvCxnSpPr>
        <p:spPr>
          <a:xfrm rot="5400000" flipV="1">
            <a:off x="7367532" y="476402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 flipV="1">
            <a:off x="7640271" y="5055809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5400000">
            <a:off x="7835227" y="4651033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 rot="5400000">
            <a:off x="8215018" y="5689581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 rot="5400000">
            <a:off x="8414430" y="4914368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 rot="5400000">
            <a:off x="9052428" y="566141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5400000">
            <a:off x="6731708" y="50936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rot="5400000" flipH="1" flipV="1">
            <a:off x="9031374" y="5973383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6"/>
          </p:cNvCxnSpPr>
          <p:nvPr/>
        </p:nvCxnSpPr>
        <p:spPr>
          <a:xfrm rot="5400000" flipV="1">
            <a:off x="8177726" y="5958976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8231793" y="6451062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3" idx="6"/>
          </p:cNvCxnSpPr>
          <p:nvPr/>
        </p:nvCxnSpPr>
        <p:spPr>
          <a:xfrm rot="5400000" flipH="1" flipV="1">
            <a:off x="7777289" y="6321887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3" idx="4"/>
          </p:cNvCxnSpPr>
          <p:nvPr/>
        </p:nvCxnSpPr>
        <p:spPr>
          <a:xfrm rot="5400000" flipH="1" flipV="1">
            <a:off x="7743464" y="5436516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 flipV="1">
            <a:off x="7333203" y="5987899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>
            <a:off x="6999374" y="5958870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 flipH="1">
            <a:off x="7151775" y="6430584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6476860" y="6220127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 flipH="1">
            <a:off x="6629259" y="6024184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>
            <a:off x="5889032" y="5719385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5736632" y="5842756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6745373" y="5559727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3" idx="3"/>
            <a:endCxn id="46" idx="7"/>
          </p:cNvCxnSpPr>
          <p:nvPr/>
        </p:nvCxnSpPr>
        <p:spPr>
          <a:xfrm rot="5400000" flipH="1">
            <a:off x="6841132" y="5290420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6" idx="3"/>
          </p:cNvCxnSpPr>
          <p:nvPr/>
        </p:nvCxnSpPr>
        <p:spPr>
          <a:xfrm rot="5400000" flipH="1">
            <a:off x="5254087" y="3727243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1" idx="1"/>
          </p:cNvCxnSpPr>
          <p:nvPr/>
        </p:nvCxnSpPr>
        <p:spPr>
          <a:xfrm rot="5400000" flipH="1" flipV="1">
            <a:off x="5025253" y="2923502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" idx="4"/>
          </p:cNvCxnSpPr>
          <p:nvPr/>
        </p:nvCxnSpPr>
        <p:spPr>
          <a:xfrm rot="5400000" flipV="1">
            <a:off x="4837386" y="33819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26" idx="4"/>
          </p:cNvCxnSpPr>
          <p:nvPr/>
        </p:nvCxnSpPr>
        <p:spPr>
          <a:xfrm rot="5400000" flipH="1" flipV="1">
            <a:off x="5046936" y="420109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5400000" flipV="1">
            <a:off x="5152504" y="4724176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 flipH="1">
            <a:off x="4268420" y="4046158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4" idx="3"/>
          </p:cNvCxnSpPr>
          <p:nvPr/>
        </p:nvCxnSpPr>
        <p:spPr>
          <a:xfrm rot="5400000" flipV="1">
            <a:off x="4693729" y="5747817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4468445" y="5217733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5259021" y="5170109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 rot="5400000">
            <a:off x="5455783" y="3189889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 rot="5400000">
            <a:off x="4540051" y="3540574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 rot="5400000">
            <a:off x="7035127" y="641950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 rot="5400000">
            <a:off x="7389518" y="58388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 rot="5400000">
            <a:off x="4684418" y="57118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 rot="5400000">
            <a:off x="5282527" y="631790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 rot="5400000">
            <a:off x="4933810" y="476688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 rot="5400000">
            <a:off x="6201864" y="614893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 rot="5400000">
            <a:off x="5868738" y="550538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79" name="直接连接符 78"/>
          <p:cNvCxnSpPr>
            <a:endCxn id="74" idx="4"/>
          </p:cNvCxnSpPr>
          <p:nvPr/>
        </p:nvCxnSpPr>
        <p:spPr>
          <a:xfrm rot="5400000" flipV="1">
            <a:off x="4072430" y="5177186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76" idx="4"/>
          </p:cNvCxnSpPr>
          <p:nvPr/>
        </p:nvCxnSpPr>
        <p:spPr>
          <a:xfrm rot="5400000" flipH="1" flipV="1">
            <a:off x="4329621" y="4575445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1" idx="6"/>
          </p:cNvCxnSpPr>
          <p:nvPr/>
        </p:nvCxnSpPr>
        <p:spPr>
          <a:xfrm rot="5400000">
            <a:off x="3600981" y="4169918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1" idx="4"/>
          </p:cNvCxnSpPr>
          <p:nvPr/>
        </p:nvCxnSpPr>
        <p:spPr>
          <a:xfrm rot="5400000">
            <a:off x="3653366" y="354999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endCxn id="108" idx="7"/>
          </p:cNvCxnSpPr>
          <p:nvPr/>
        </p:nvCxnSpPr>
        <p:spPr>
          <a:xfrm rot="5400000" flipH="1">
            <a:off x="3463246" y="461099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4" idx="5"/>
          </p:cNvCxnSpPr>
          <p:nvPr/>
        </p:nvCxnSpPr>
        <p:spPr>
          <a:xfrm rot="5400000">
            <a:off x="3967386" y="53352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>
            <a:off x="3354814" y="5359815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4" idx="6"/>
          </p:cNvCxnSpPr>
          <p:nvPr/>
        </p:nvCxnSpPr>
        <p:spPr>
          <a:xfrm rot="5400000">
            <a:off x="4167995" y="6243193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5" idx="5"/>
          </p:cNvCxnSpPr>
          <p:nvPr/>
        </p:nvCxnSpPr>
        <p:spPr>
          <a:xfrm rot="5400000">
            <a:off x="4696874" y="6230418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7" idx="6"/>
          </p:cNvCxnSpPr>
          <p:nvPr/>
        </p:nvCxnSpPr>
        <p:spPr>
          <a:xfrm rot="5400000">
            <a:off x="5997805" y="6507907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5" idx="7"/>
          </p:cNvCxnSpPr>
          <p:nvPr/>
        </p:nvCxnSpPr>
        <p:spPr>
          <a:xfrm rot="5400000" flipV="1">
            <a:off x="5556986" y="62872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4" idx="6"/>
          </p:cNvCxnSpPr>
          <p:nvPr/>
        </p:nvCxnSpPr>
        <p:spPr>
          <a:xfrm rot="5400000">
            <a:off x="4121163" y="5796311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 flipV="1">
            <a:off x="3592939" y="5978940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5400000" flipV="1">
            <a:off x="4107289" y="6380577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3469114" y="4769265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 flipH="1">
            <a:off x="2915871" y="3817559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1" idx="3"/>
          </p:cNvCxnSpPr>
          <p:nvPr/>
        </p:nvCxnSpPr>
        <p:spPr>
          <a:xfrm rot="5400000">
            <a:off x="3310939" y="2857451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 flipH="1">
            <a:off x="2239596" y="453193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5400000" flipH="1" flipV="1">
            <a:off x="2858721" y="4617659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 flipH="1">
            <a:off x="2844433" y="5517771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rot="5400000">
            <a:off x="3459589" y="5978940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2944446" y="611308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2363421" y="5894009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5400000">
            <a:off x="2582496" y="533203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5400000" flipV="1">
            <a:off x="2372946" y="601783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2639646" y="651313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 flipV="1">
            <a:off x="3125421" y="6389309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 rot="5400000">
            <a:off x="2901297" y="522649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5400000">
            <a:off x="3925915" y="506723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5400000">
            <a:off x="3436607" y="43938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5400000">
            <a:off x="2874632" y="64893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5400000">
            <a:off x="3306264" y="593938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5400000">
            <a:off x="2487246" y="403853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347012"/>
            <a:ext cx="12192000" cy="51098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34108" y="2732441"/>
            <a:ext cx="398033" cy="361457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315065" y="3674745"/>
            <a:ext cx="410845" cy="267271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pic>
        <p:nvPicPr>
          <p:cNvPr id="112" name="图片 111" descr="TIM图片201812251415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930" y="3363595"/>
            <a:ext cx="5090795" cy="3689350"/>
          </a:xfrm>
          <a:prstGeom prst="rect">
            <a:avLst/>
          </a:prstGeom>
        </p:spPr>
      </p:pic>
      <p:pic>
        <p:nvPicPr>
          <p:cNvPr id="113" name="图片 112" descr="TIM图片201812251414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660" y="3728085"/>
            <a:ext cx="2944495" cy="2944495"/>
          </a:xfrm>
          <a:prstGeom prst="rect">
            <a:avLst/>
          </a:prstGeom>
        </p:spPr>
      </p:pic>
      <p:sp>
        <p:nvSpPr>
          <p:cNvPr id="114" name="文本框 113"/>
          <p:cNvSpPr txBox="1"/>
          <p:nvPr/>
        </p:nvSpPr>
        <p:spPr>
          <a:xfrm>
            <a:off x="2694305" y="934085"/>
            <a:ext cx="678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现在让我们去停车场看看吧！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334156" y="120842"/>
            <a:ext cx="312939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停车场还没有停车，有足够的空位，可以直接输入信息进行停车</a:t>
            </a:r>
          </a:p>
        </p:txBody>
      </p:sp>
      <p:sp>
        <p:nvSpPr>
          <p:cNvPr id="68" name="矩形 67"/>
          <p:cNvSpPr/>
          <p:nvPr/>
        </p:nvSpPr>
        <p:spPr>
          <a:xfrm>
            <a:off x="508969" y="3465872"/>
            <a:ext cx="31293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停车场内有空位，便道车辆可以依次停在停车场</a:t>
            </a:r>
          </a:p>
        </p:txBody>
      </p:sp>
      <p:sp>
        <p:nvSpPr>
          <p:cNvPr id="69" name="矩形 68"/>
          <p:cNvSpPr/>
          <p:nvPr/>
        </p:nvSpPr>
        <p:spPr>
          <a:xfrm>
            <a:off x="8875169" y="2061775"/>
            <a:ext cx="312939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停车场有空余车位可以输入信息进行停车</a:t>
            </a:r>
          </a:p>
        </p:txBody>
      </p:sp>
      <p:sp>
        <p:nvSpPr>
          <p:cNvPr id="70" name="矩形 69"/>
          <p:cNvSpPr/>
          <p:nvPr/>
        </p:nvSpPr>
        <p:spPr>
          <a:xfrm>
            <a:off x="7261409" y="4849238"/>
            <a:ext cx="31293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停车场监控到没有空余位置，请先在便道等候</a:t>
            </a:r>
          </a:p>
        </p:txBody>
      </p:sp>
      <p:pic>
        <p:nvPicPr>
          <p:cNvPr id="62" name="图片 61" descr="TIM图片201812251415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0000">
            <a:off x="4168775" y="285115"/>
            <a:ext cx="3218815" cy="2467610"/>
          </a:xfrm>
          <a:prstGeom prst="rect">
            <a:avLst/>
          </a:prstGeom>
        </p:spPr>
      </p:pic>
      <p:pic>
        <p:nvPicPr>
          <p:cNvPr id="71" name="图片 70" descr="TIM图片201812251415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">
            <a:off x="5994400" y="1786255"/>
            <a:ext cx="3498850" cy="2680970"/>
          </a:xfrm>
          <a:prstGeom prst="rect">
            <a:avLst/>
          </a:prstGeom>
        </p:spPr>
      </p:pic>
      <p:pic>
        <p:nvPicPr>
          <p:cNvPr id="72" name="图片 71" descr="TIM图片201812251417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">
            <a:off x="4051300" y="2844800"/>
            <a:ext cx="3714750" cy="2846705"/>
          </a:xfrm>
          <a:prstGeom prst="rect">
            <a:avLst/>
          </a:prstGeom>
        </p:spPr>
      </p:pic>
      <p:pic>
        <p:nvPicPr>
          <p:cNvPr id="73" name="图片 72" descr="TIM图片201812251416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0000">
            <a:off x="2073910" y="1161415"/>
            <a:ext cx="3705225" cy="2839085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132" y="72057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19050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" name="直接连接符 21"/>
          <p:cNvCxnSpPr>
            <a:stCxn id="9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8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7"/>
            <a:endCxn id="10" idx="7"/>
          </p:cNvCxnSpPr>
          <p:nvPr/>
        </p:nvCxnSpPr>
        <p:spPr>
          <a:xfrm flipV="1">
            <a:off x="2560627" y="3968413"/>
            <a:ext cx="811371" cy="7851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3475027" y="3458936"/>
            <a:ext cx="1140516" cy="365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403840" y="3910377"/>
            <a:ext cx="254010" cy="49969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657849" y="3985913"/>
            <a:ext cx="1356848" cy="396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7104699" y="3338513"/>
            <a:ext cx="1896428" cy="510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5"/>
          </p:cNvCxnSpPr>
          <p:nvPr/>
        </p:nvCxnSpPr>
        <p:spPr>
          <a:xfrm flipH="1" flipV="1">
            <a:off x="9029700" y="3295650"/>
            <a:ext cx="791071" cy="586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2" name="直接连接符 61"/>
          <p:cNvCxnSpPr>
            <a:endCxn id="13" idx="1"/>
          </p:cNvCxnSpPr>
          <p:nvPr/>
        </p:nvCxnSpPr>
        <p:spPr>
          <a:xfrm flipH="1" flipV="1">
            <a:off x="8509391" y="3985792"/>
            <a:ext cx="1277547" cy="56715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5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46" y="302352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NO.1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70841" y="4160150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NO.2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87426" y="3056749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NO.3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982400" y="4168140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NO.4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09675" y="3119120"/>
            <a:ext cx="14611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需求分析</a:t>
            </a:r>
          </a:p>
        </p:txBody>
      </p:sp>
      <p:sp>
        <p:nvSpPr>
          <p:cNvPr id="48" name="矩形 47"/>
          <p:cNvSpPr/>
          <p:nvPr/>
        </p:nvSpPr>
        <p:spPr>
          <a:xfrm>
            <a:off x="3958881" y="426824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项目设计</a:t>
            </a:r>
          </a:p>
        </p:txBody>
      </p:sp>
      <p:sp>
        <p:nvSpPr>
          <p:cNvPr id="51" name="矩形 50"/>
          <p:cNvSpPr/>
          <p:nvPr/>
        </p:nvSpPr>
        <p:spPr>
          <a:xfrm>
            <a:off x="6379876" y="314739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代码展示</a:t>
            </a:r>
          </a:p>
        </p:txBody>
      </p:sp>
      <p:sp>
        <p:nvSpPr>
          <p:cNvPr id="52" name="矩形 51"/>
          <p:cNvSpPr/>
          <p:nvPr/>
        </p:nvSpPr>
        <p:spPr>
          <a:xfrm>
            <a:off x="9340102" y="426824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停车模拟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1" grpId="0"/>
      <p:bldP spid="42" grpId="0"/>
      <p:bldP spid="43" grpId="0"/>
      <p:bldP spid="27" grpId="0"/>
      <p:bldP spid="48" grpId="0"/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129867" y="0"/>
            <a:ext cx="0" cy="68580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>
            <a:off x="4457498" y="5775187"/>
            <a:ext cx="3367315" cy="1082813"/>
          </a:xfrm>
          <a:prstGeom prst="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" name="直接连接符 3"/>
          <p:cNvCxnSpPr>
            <a:endCxn id="3" idx="0"/>
          </p:cNvCxnSpPr>
          <p:nvPr/>
        </p:nvCxnSpPr>
        <p:spPr>
          <a:xfrm>
            <a:off x="6127373" y="0"/>
            <a:ext cx="13783" cy="5775187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 rot="16574285">
            <a:off x="6026160" y="2759659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574285">
            <a:off x="6052264" y="107752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574285">
            <a:off x="6040973" y="408435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6574285">
            <a:off x="6026161" y="5549563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42635" y="2"/>
            <a:ext cx="150102" cy="37440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5"/>
          </p:cNvCxnSpPr>
          <p:nvPr/>
        </p:nvCxnSpPr>
        <p:spPr>
          <a:xfrm rot="5400000" flipH="1" flipV="1">
            <a:off x="6056277" y="587333"/>
            <a:ext cx="727612" cy="33660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16574285">
            <a:off x="6534337" y="302379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2" name="直接连接符 11"/>
          <p:cNvCxnSpPr>
            <a:stCxn id="6" idx="1"/>
          </p:cNvCxnSpPr>
          <p:nvPr/>
        </p:nvCxnSpPr>
        <p:spPr>
          <a:xfrm flipH="1">
            <a:off x="5641600" y="1259812"/>
            <a:ext cx="435355" cy="15690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7"/>
          </p:cNvCxnSpPr>
          <p:nvPr/>
        </p:nvCxnSpPr>
        <p:spPr>
          <a:xfrm rot="5400000" flipH="1">
            <a:off x="5179541" y="1900680"/>
            <a:ext cx="1356848" cy="396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16574285">
            <a:off x="5573651" y="133742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" name="直接连接符 14"/>
          <p:cNvCxnSpPr>
            <a:endCxn id="5" idx="4"/>
          </p:cNvCxnSpPr>
          <p:nvPr/>
        </p:nvCxnSpPr>
        <p:spPr>
          <a:xfrm flipH="1" flipV="1">
            <a:off x="6186546" y="2848830"/>
            <a:ext cx="526614" cy="191116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5"/>
          </p:cNvCxnSpPr>
          <p:nvPr/>
        </p:nvCxnSpPr>
        <p:spPr>
          <a:xfrm rot="5400000" flipH="1" flipV="1">
            <a:off x="6067130" y="4890745"/>
            <a:ext cx="791071" cy="586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rot="16574285">
            <a:off x="6623764" y="47494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" name="直接连接符 17"/>
          <p:cNvCxnSpPr>
            <a:endCxn id="7" idx="1"/>
          </p:cNvCxnSpPr>
          <p:nvPr/>
        </p:nvCxnSpPr>
        <p:spPr>
          <a:xfrm flipV="1">
            <a:off x="5498722" y="4268258"/>
            <a:ext cx="567159" cy="1277547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5498723" y="5541301"/>
            <a:ext cx="79793" cy="58918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4" idx="6"/>
            <a:endCxn id="32" idx="2"/>
          </p:cNvCxnSpPr>
          <p:nvPr/>
        </p:nvCxnSpPr>
        <p:spPr>
          <a:xfrm flipV="1">
            <a:off x="6026047" y="5886328"/>
            <a:ext cx="259223" cy="129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3" idx="6"/>
          </p:cNvCxnSpPr>
          <p:nvPr/>
        </p:nvCxnSpPr>
        <p:spPr>
          <a:xfrm rot="9900000" flipV="1">
            <a:off x="5623088" y="6080692"/>
            <a:ext cx="400809" cy="256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3" idx="4"/>
          </p:cNvCxnSpPr>
          <p:nvPr/>
        </p:nvCxnSpPr>
        <p:spPr>
          <a:xfrm flipH="1" flipV="1">
            <a:off x="5580857" y="6128637"/>
            <a:ext cx="29246" cy="225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rot="9900000" flipH="1">
            <a:off x="5577999" y="6352893"/>
            <a:ext cx="86628" cy="866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 rot="9900000" flipH="1">
            <a:off x="5907362" y="5971043"/>
            <a:ext cx="120742" cy="1207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9900000" flipH="1" flipV="1">
            <a:off x="6180838" y="6463790"/>
            <a:ext cx="143033" cy="2937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1"/>
          </p:cNvCxnSpPr>
          <p:nvPr/>
        </p:nvCxnSpPr>
        <p:spPr>
          <a:xfrm flipH="1">
            <a:off x="6163624" y="5912629"/>
            <a:ext cx="141827" cy="5881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9900000" flipV="1">
            <a:off x="6361117" y="6597756"/>
            <a:ext cx="386367" cy="919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900000" flipH="1" flipV="1">
            <a:off x="6216330" y="6428479"/>
            <a:ext cx="459960" cy="1931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rot="9900000" flipH="1">
            <a:off x="6136797" y="6459354"/>
            <a:ext cx="68959" cy="6895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9900000" flipH="1">
            <a:off x="6669336" y="6505860"/>
            <a:ext cx="74722" cy="747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9900000" flipH="1">
            <a:off x="6333738" y="6694366"/>
            <a:ext cx="84264" cy="842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rot="9900000" flipH="1">
            <a:off x="6283794" y="5831804"/>
            <a:ext cx="86628" cy="866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3" name="直接连接符 32"/>
          <p:cNvCxnSpPr>
            <a:stCxn id="30" idx="4"/>
            <a:endCxn id="32" idx="0"/>
          </p:cNvCxnSpPr>
          <p:nvPr/>
        </p:nvCxnSpPr>
        <p:spPr>
          <a:xfrm flipH="1" flipV="1">
            <a:off x="6338318" y="5916956"/>
            <a:ext cx="358709" cy="590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0" idx="6"/>
          </p:cNvCxnSpPr>
          <p:nvPr/>
        </p:nvCxnSpPr>
        <p:spPr>
          <a:xfrm flipH="1">
            <a:off x="6742785" y="6429073"/>
            <a:ext cx="406591" cy="1044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 rot="9900000" flipH="1">
            <a:off x="6082253" y="5210765"/>
            <a:ext cx="120742" cy="1207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6" name="直接连接符 35"/>
          <p:cNvCxnSpPr>
            <a:stCxn id="23" idx="0"/>
            <a:endCxn id="29" idx="2"/>
          </p:cNvCxnSpPr>
          <p:nvPr/>
        </p:nvCxnSpPr>
        <p:spPr>
          <a:xfrm rot="9900000" flipH="1" flipV="1">
            <a:off x="5649509" y="6373738"/>
            <a:ext cx="471477" cy="1933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2" idx="5"/>
            <a:endCxn id="8" idx="4"/>
          </p:cNvCxnSpPr>
          <p:nvPr/>
        </p:nvCxnSpPr>
        <p:spPr>
          <a:xfrm flipH="1" flipV="1">
            <a:off x="6186547" y="5638734"/>
            <a:ext cx="162218" cy="19887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338570" y="1012825"/>
            <a:ext cx="5398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便道设计提高了小区停车系统的有序性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44220" y="1921510"/>
            <a:ext cx="4824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自助缴费提高了小区停车费用计算的准确性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588125" y="3347720"/>
            <a:ext cx="4806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语音提示增加了用户的体验舒适感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44220" y="4328160"/>
            <a:ext cx="505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阳光小区的停车秩序从此得到了改善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/>
            <a:stCxn id="57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3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11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3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4" name="直接连接符 13"/>
          <p:cNvCxnSpPr>
            <a:endCxn id="12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" name="直接连接符 15"/>
          <p:cNvCxnSpPr>
            <a:endCxn id="13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32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2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0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33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30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30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60" idx="3"/>
            <a:endCxn id="33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3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</p:cNvCxnSpPr>
          <p:nvPr/>
        </p:nvCxnSpPr>
        <p:spPr>
          <a:xfrm flipH="1" flipV="1">
            <a:off x="8627527" y="3928831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13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3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1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6" name="直接连接符 65"/>
          <p:cNvCxnSpPr>
            <a:endCxn id="61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63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8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8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95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2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2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1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58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99" name="直接连接符 98"/>
          <p:cNvCxnSpPr>
            <a:stCxn id="154" idx="1"/>
          </p:cNvCxnSpPr>
          <p:nvPr/>
        </p:nvCxnSpPr>
        <p:spPr>
          <a:xfrm flipV="1">
            <a:off x="3610477" y="3103518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438016" y="292880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0" idx="5"/>
          </p:cNvCxnSpPr>
          <p:nvPr/>
        </p:nvCxnSpPr>
        <p:spPr>
          <a:xfrm flipH="1">
            <a:off x="1280036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707739" y="264577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663494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108" idx="0"/>
          </p:cNvCxnSpPr>
          <p:nvPr/>
        </p:nvCxnSpPr>
        <p:spPr>
          <a:xfrm>
            <a:off x="3123584" y="2262318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10" idx="7"/>
          </p:cNvCxnSpPr>
          <p:nvPr/>
        </p:nvCxnSpPr>
        <p:spPr>
          <a:xfrm>
            <a:off x="2286047" y="2611749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242596" y="256829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642615" y="3041524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 flipH="1">
            <a:off x="3510776" y="29549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 flipH="1">
            <a:off x="2148829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 flipH="1">
            <a:off x="2557498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1" name="直接连接符 110"/>
          <p:cNvCxnSpPr>
            <a:endCxn id="109" idx="1"/>
          </p:cNvCxnSpPr>
          <p:nvPr/>
        </p:nvCxnSpPr>
        <p:spPr>
          <a:xfrm flipH="1">
            <a:off x="2362248" y="2291814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flipH="1">
            <a:off x="3040541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3" name="直接连接符 112"/>
          <p:cNvCxnSpPr>
            <a:endCxn id="110" idx="5"/>
          </p:cNvCxnSpPr>
          <p:nvPr/>
        </p:nvCxnSpPr>
        <p:spPr>
          <a:xfrm>
            <a:off x="1294781" y="3412692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498372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 flipV="1">
            <a:off x="955572" y="2026343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7"/>
          </p:cNvCxnSpPr>
          <p:nvPr/>
        </p:nvCxnSpPr>
        <p:spPr>
          <a:xfrm flipH="1" flipV="1">
            <a:off x="2133599" y="1517526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9" idx="0"/>
          </p:cNvCxnSpPr>
          <p:nvPr/>
        </p:nvCxnSpPr>
        <p:spPr>
          <a:xfrm flipH="1" flipV="1">
            <a:off x="2133599" y="1498474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1866899" y="965074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1648745" y="1536574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endCxn id="129" idx="3"/>
          </p:cNvCxnSpPr>
          <p:nvPr/>
        </p:nvCxnSpPr>
        <p:spPr>
          <a:xfrm flipH="1" flipV="1">
            <a:off x="1149297" y="374371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29" idx="7"/>
          </p:cNvCxnSpPr>
          <p:nvPr/>
        </p:nvCxnSpPr>
        <p:spPr>
          <a:xfrm flipH="1" flipV="1">
            <a:off x="514349" y="-647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7" idx="0"/>
          </p:cNvCxnSpPr>
          <p:nvPr/>
        </p:nvCxnSpPr>
        <p:spPr>
          <a:xfrm flipV="1">
            <a:off x="1070034" y="336424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28699" y="94602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30" idx="7"/>
          </p:cNvCxnSpPr>
          <p:nvPr/>
        </p:nvCxnSpPr>
        <p:spPr>
          <a:xfrm flipH="1" flipV="1">
            <a:off x="1066799" y="1079374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 flipV="1">
            <a:off x="1104899" y="1136524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 flipH="1">
            <a:off x="2043148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 flipH="1">
            <a:off x="992666" y="1083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 flipH="1">
            <a:off x="1748118" y="86414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 flipH="1">
            <a:off x="996176" y="22125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 flipH="1">
            <a:off x="1563988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435428" y="-6476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7" idx="6"/>
          </p:cNvCxnSpPr>
          <p:nvPr/>
        </p:nvCxnSpPr>
        <p:spPr>
          <a:xfrm flipH="1" flipV="1">
            <a:off x="438016" y="835353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-3" y="835353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27" idx="6"/>
          </p:cNvCxnSpPr>
          <p:nvPr/>
        </p:nvCxnSpPr>
        <p:spPr>
          <a:xfrm flipV="1">
            <a:off x="-1" y="1160684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endCxn id="127" idx="4"/>
          </p:cNvCxnSpPr>
          <p:nvPr/>
        </p:nvCxnSpPr>
        <p:spPr>
          <a:xfrm flipV="1">
            <a:off x="928913" y="1238052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-1" y="1270782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406399" y="1981982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-1" y="1894895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-1" y="2359353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62855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624113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420913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6241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7" idx="3"/>
            <a:endCxn id="130" idx="7"/>
          </p:cNvCxnSpPr>
          <p:nvPr/>
        </p:nvCxnSpPr>
        <p:spPr>
          <a:xfrm>
            <a:off x="975516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10" idx="3"/>
          </p:cNvCxnSpPr>
          <p:nvPr/>
        </p:nvCxnSpPr>
        <p:spPr>
          <a:xfrm>
            <a:off x="2679387" y="3768630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5" idx="1"/>
          </p:cNvCxnSpPr>
          <p:nvPr/>
        </p:nvCxnSpPr>
        <p:spPr>
          <a:xfrm flipV="1">
            <a:off x="3270138" y="3784474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endCxn id="110" idx="4"/>
          </p:cNvCxnSpPr>
          <p:nvPr/>
        </p:nvCxnSpPr>
        <p:spPr>
          <a:xfrm flipH="1" flipV="1">
            <a:off x="2628899" y="37895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endCxn id="110" idx="4"/>
          </p:cNvCxnSpPr>
          <p:nvPr/>
        </p:nvCxnSpPr>
        <p:spPr>
          <a:xfrm flipV="1">
            <a:off x="2019299" y="378954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 flipV="1">
            <a:off x="1257299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019299" y="4413124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58" idx="3"/>
          </p:cNvCxnSpPr>
          <p:nvPr/>
        </p:nvCxnSpPr>
        <p:spPr>
          <a:xfrm flipH="1" flipV="1">
            <a:off x="457199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1047749" y="4413124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1066799" y="3593974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 flipH="1">
            <a:off x="3397058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117017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74673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 flipH="1">
            <a:off x="843441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8" name="椭圆 157"/>
          <p:cNvSpPr/>
          <p:nvPr/>
        </p:nvSpPr>
        <p:spPr>
          <a:xfrm flipH="1">
            <a:off x="970441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9" name="椭圆 158"/>
          <p:cNvSpPr/>
          <p:nvPr/>
        </p:nvSpPr>
        <p:spPr>
          <a:xfrm flipH="1">
            <a:off x="376273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 flipH="1">
            <a:off x="1895602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1" name="椭圆 160"/>
          <p:cNvSpPr/>
          <p:nvPr/>
        </p:nvSpPr>
        <p:spPr>
          <a:xfrm flipH="1">
            <a:off x="438016" y="30011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2" name="椭圆 161"/>
          <p:cNvSpPr/>
          <p:nvPr/>
        </p:nvSpPr>
        <p:spPr>
          <a:xfrm flipH="1">
            <a:off x="1081562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3" name="直接连接符 162"/>
          <p:cNvCxnSpPr>
            <a:endCxn id="158" idx="4"/>
          </p:cNvCxnSpPr>
          <p:nvPr/>
        </p:nvCxnSpPr>
        <p:spPr>
          <a:xfrm flipH="1" flipV="1">
            <a:off x="1047809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endCxn id="160" idx="4"/>
          </p:cNvCxnSpPr>
          <p:nvPr/>
        </p:nvCxnSpPr>
        <p:spPr>
          <a:xfrm flipV="1">
            <a:off x="1657349" y="4519260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5" idx="6"/>
          </p:cNvCxnSpPr>
          <p:nvPr/>
        </p:nvCxnSpPr>
        <p:spPr>
          <a:xfrm flipH="1">
            <a:off x="1638299" y="4823323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5" idx="4"/>
          </p:cNvCxnSpPr>
          <p:nvPr/>
        </p:nvCxnSpPr>
        <p:spPr>
          <a:xfrm flipH="1">
            <a:off x="2400299" y="491301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192" idx="7"/>
          </p:cNvCxnSpPr>
          <p:nvPr/>
        </p:nvCxnSpPr>
        <p:spPr>
          <a:xfrm>
            <a:off x="1638299" y="540213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58" idx="5"/>
          </p:cNvCxnSpPr>
          <p:nvPr/>
        </p:nvCxnSpPr>
        <p:spPr>
          <a:xfrm flipH="1">
            <a:off x="761999" y="47459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781049" y="5402137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58" idx="6"/>
          </p:cNvCxnSpPr>
          <p:nvPr/>
        </p:nvCxnSpPr>
        <p:spPr>
          <a:xfrm flipH="1">
            <a:off x="-1" y="4691284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9" idx="5"/>
          </p:cNvCxnSpPr>
          <p:nvPr/>
        </p:nvCxnSpPr>
        <p:spPr>
          <a:xfrm flipH="1">
            <a:off x="-1" y="4149630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1" idx="6"/>
          </p:cNvCxnSpPr>
          <p:nvPr/>
        </p:nvCxnSpPr>
        <p:spPr>
          <a:xfrm flipH="1">
            <a:off x="-1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59" idx="7"/>
          </p:cNvCxnSpPr>
          <p:nvPr/>
        </p:nvCxnSpPr>
        <p:spPr>
          <a:xfrm flipH="1" flipV="1">
            <a:off x="-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58" idx="6"/>
          </p:cNvCxnSpPr>
          <p:nvPr/>
        </p:nvCxnSpPr>
        <p:spPr>
          <a:xfrm flipH="1">
            <a:off x="400049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 flipV="1">
            <a:off x="400049" y="5402137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 flipV="1">
            <a:off x="-1" y="4889374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1485899" y="5402137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2381249" y="5899024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5" idx="3"/>
          </p:cNvCxnSpPr>
          <p:nvPr/>
        </p:nvCxnSpPr>
        <p:spPr>
          <a:xfrm flipH="1">
            <a:off x="2724149" y="4886748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543049" y="645147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1543049" y="5918074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781049" y="6070474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266699" y="5402137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323849" y="610857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285749" y="6432424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>
            <a:off x="1162049" y="652767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 flipV="1">
            <a:off x="304799" y="656577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-1" y="648957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 flipV="1">
            <a:off x="-1" y="5879974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 flipH="1">
            <a:off x="1431092" y="637238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1" name="椭圆 190"/>
          <p:cNvSpPr/>
          <p:nvPr/>
        </p:nvSpPr>
        <p:spPr>
          <a:xfrm flipH="1">
            <a:off x="1519712" y="5277119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2" name="椭圆 191"/>
          <p:cNvSpPr/>
          <p:nvPr/>
        </p:nvSpPr>
        <p:spPr>
          <a:xfrm flipH="1">
            <a:off x="2300323" y="587366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3" name="椭圆 192"/>
          <p:cNvSpPr/>
          <p:nvPr/>
        </p:nvSpPr>
        <p:spPr>
          <a:xfrm flipH="1">
            <a:off x="204823" y="643563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4" name="椭圆 193"/>
          <p:cNvSpPr/>
          <p:nvPr/>
        </p:nvSpPr>
        <p:spPr>
          <a:xfrm flipH="1">
            <a:off x="647566" y="58967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3928623" y="1255110"/>
            <a:ext cx="393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THANKS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3619499" y="2276788"/>
            <a:ext cx="420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  <a:cs typeface="华文行楷" panose="02010800040101010101" charset="-122"/>
              </a:rPr>
              <a:t>祝 贺 阳 光 小 区 停 车 场 完 美 收 工 ！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1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 rot="11174285">
            <a:off x="1295176" y="2042140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 rot="11174285">
            <a:off x="2543972" y="170136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1174285">
            <a:off x="2098985" y="-5330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rot="11174285">
            <a:off x="2534847" y="29369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V="1">
            <a:off x="1386267" y="1793665"/>
            <a:ext cx="1158369" cy="2599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2743490" y="1338891"/>
            <a:ext cx="674075" cy="404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-484376" y="585321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1174285">
            <a:off x="-135546" y="-58696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1174285">
            <a:off x="3687371" y="7825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1174285">
            <a:off x="4121228" y="157309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1174285">
            <a:off x="3392657" y="115499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1174285">
            <a:off x="1791246" y="106453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1174285">
            <a:off x="4802506" y="4514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-286883" y="801477"/>
            <a:ext cx="750441" cy="458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>
            <a:off x="65734" y="-544677"/>
            <a:ext cx="1223980" cy="251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3576558" y="1356270"/>
            <a:ext cx="586588" cy="24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1289411" y="-33848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1439907" y="508001"/>
            <a:ext cx="381414" cy="574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1286867" y="42291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1423457" y="-307540"/>
            <a:ext cx="776333" cy="7591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2324503" y="-407675"/>
            <a:ext cx="1363628" cy="600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462894" y="116033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3518040" y="334286"/>
            <a:ext cx="283776" cy="821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3943405" y="220601"/>
            <a:ext cx="984484" cy="231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-349726" y="-403063"/>
            <a:ext cx="239088" cy="9891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1951632" y="1153709"/>
            <a:ext cx="716625" cy="548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1380502" y="-432253"/>
            <a:ext cx="719153" cy="112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 flipH="1">
            <a:off x="1315564" y="-247396"/>
            <a:ext cx="57073" cy="687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645185" y="1359853"/>
            <a:ext cx="669129" cy="693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2" idx="2"/>
            <a:endCxn id="109" idx="7"/>
          </p:cNvCxnSpPr>
          <p:nvPr/>
        </p:nvCxnSpPr>
        <p:spPr>
          <a:xfrm flipV="1">
            <a:off x="-242189" y="547712"/>
            <a:ext cx="1545960" cy="1722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48355" y="-385684"/>
            <a:ext cx="1306920" cy="961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686439" y="575955"/>
            <a:ext cx="668836" cy="708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686439" y="1195325"/>
            <a:ext cx="1122522" cy="89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1386267" y="1224924"/>
            <a:ext cx="476670" cy="836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2734365" y="287036"/>
            <a:ext cx="981285" cy="48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2282886" y="-331778"/>
            <a:ext cx="293879" cy="65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1439907" y="475982"/>
            <a:ext cx="1119631" cy="32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>
            <a:off x="1951632" y="1153709"/>
            <a:ext cx="1441695" cy="1020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1934393" y="517236"/>
            <a:ext cx="700377" cy="577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2717138" y="493209"/>
            <a:ext cx="717806" cy="686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3593937" y="635339"/>
            <a:ext cx="1233477" cy="561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4245513" y="676956"/>
            <a:ext cx="657798" cy="896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2767517" y="1673022"/>
            <a:ext cx="1354375" cy="152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/>
          <p:cNvGrpSpPr/>
          <p:nvPr/>
        </p:nvGrpSpPr>
        <p:grpSpPr>
          <a:xfrm>
            <a:off x="8443146" y="4859296"/>
            <a:ext cx="3748854" cy="1861544"/>
            <a:chOff x="8443146" y="4859296"/>
            <a:chExt cx="3748854" cy="1861544"/>
          </a:xfrm>
        </p:grpSpPr>
        <p:sp>
          <p:nvSpPr>
            <p:cNvPr id="11" name="椭圆 10"/>
            <p:cNvSpPr/>
            <p:nvPr/>
          </p:nvSpPr>
          <p:spPr>
            <a:xfrm rot="11174285">
              <a:off x="11026669" y="4949625"/>
              <a:ext cx="180325" cy="1803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1174285">
              <a:off x="9333269" y="5773257"/>
              <a:ext cx="145815" cy="1458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1174285">
              <a:off x="10468751" y="5666475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1174285">
              <a:off x="10270657" y="5100235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8443146" y="5790880"/>
              <a:ext cx="86833" cy="868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44" name="直接连接符 43"/>
            <p:cNvCxnSpPr>
              <a:stCxn id="12" idx="3"/>
              <a:endCxn id="55" idx="7"/>
            </p:cNvCxnSpPr>
            <p:nvPr/>
          </p:nvCxnSpPr>
          <p:spPr>
            <a:xfrm flipV="1">
              <a:off x="9463026" y="4952165"/>
              <a:ext cx="246834" cy="848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55" idx="2"/>
              <a:endCxn id="14" idx="6"/>
            </p:cNvCxnSpPr>
            <p:nvPr/>
          </p:nvCxnSpPr>
          <p:spPr>
            <a:xfrm>
              <a:off x="9811167" y="4922614"/>
              <a:ext cx="459845" cy="23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1" idx="7"/>
              <a:endCxn id="14" idx="3"/>
            </p:cNvCxnSpPr>
            <p:nvPr/>
          </p:nvCxnSpPr>
          <p:spPr>
            <a:xfrm flipH="1">
              <a:off x="10377182" y="5096237"/>
              <a:ext cx="669346" cy="263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 rot="11174285">
              <a:off x="9697280" y="4859296"/>
              <a:ext cx="114224" cy="114224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2" name="直接连接符 61"/>
            <p:cNvCxnSpPr>
              <a:stCxn id="11" idx="0"/>
              <a:endCxn id="13" idx="4"/>
            </p:cNvCxnSpPr>
            <p:nvPr/>
          </p:nvCxnSpPr>
          <p:spPr>
            <a:xfrm flipH="1">
              <a:off x="10562056" y="5129417"/>
              <a:ext cx="544978" cy="5375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2" idx="2"/>
              <a:endCxn id="12" idx="6"/>
            </p:cNvCxnSpPr>
            <p:nvPr/>
          </p:nvCxnSpPr>
          <p:spPr>
            <a:xfrm flipV="1">
              <a:off x="8529722" y="5838243"/>
              <a:ext cx="803978" cy="7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rot="11174285">
              <a:off x="11967666" y="5353834"/>
              <a:ext cx="109420" cy="1094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1174285">
              <a:off x="12049155" y="6210887"/>
              <a:ext cx="142845" cy="14284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3" name="直接连接符 62"/>
            <p:cNvCxnSpPr>
              <a:stCxn id="14" idx="7"/>
              <a:endCxn id="12" idx="3"/>
            </p:cNvCxnSpPr>
            <p:nvPr/>
          </p:nvCxnSpPr>
          <p:spPr>
            <a:xfrm flipH="1">
              <a:off x="9463026" y="5197562"/>
              <a:ext cx="820814" cy="6029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57" idx="7"/>
              <a:endCxn id="54" idx="2"/>
            </p:cNvCxnSpPr>
            <p:nvPr/>
          </p:nvCxnSpPr>
          <p:spPr>
            <a:xfrm flipV="1">
              <a:off x="12064886" y="5414489"/>
              <a:ext cx="11876" cy="9125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 rot="11174285">
              <a:off x="8711062" y="6537442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 rot="11174285">
              <a:off x="11295717" y="6553993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 rot="11174285">
              <a:off x="9970471" y="6528301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 rot="11174285">
              <a:off x="11504945" y="6008612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212" name="直接连接符 211"/>
            <p:cNvCxnSpPr>
              <a:stCxn id="116" idx="2"/>
              <a:endCxn id="175" idx="6"/>
            </p:cNvCxnSpPr>
            <p:nvPr/>
          </p:nvCxnSpPr>
          <p:spPr>
            <a:xfrm flipV="1">
              <a:off x="8878884" y="6602660"/>
              <a:ext cx="1092081" cy="28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116" idx="4"/>
              <a:endCxn id="12" idx="7"/>
            </p:cNvCxnSpPr>
            <p:nvPr/>
          </p:nvCxnSpPr>
          <p:spPr>
            <a:xfrm flipV="1">
              <a:off x="8804367" y="5891811"/>
              <a:ext cx="544960" cy="6461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116" idx="5"/>
              <a:endCxn id="32" idx="1"/>
            </p:cNvCxnSpPr>
            <p:nvPr/>
          </p:nvCxnSpPr>
          <p:spPr>
            <a:xfrm flipH="1" flipV="1">
              <a:off x="8513745" y="5868151"/>
              <a:ext cx="228785" cy="6878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" idx="1"/>
              <a:endCxn id="176" idx="4"/>
            </p:cNvCxnSpPr>
            <p:nvPr/>
          </p:nvCxnSpPr>
          <p:spPr>
            <a:xfrm>
              <a:off x="11173281" y="5110092"/>
              <a:ext cx="398022" cy="898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11" idx="2"/>
              <a:endCxn id="54" idx="6"/>
            </p:cNvCxnSpPr>
            <p:nvPr/>
          </p:nvCxnSpPr>
          <p:spPr>
            <a:xfrm>
              <a:off x="11206461" y="5049585"/>
              <a:ext cx="761529" cy="3530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54" idx="7"/>
              <a:endCxn id="176" idx="3"/>
            </p:cNvCxnSpPr>
            <p:nvPr/>
          </p:nvCxnSpPr>
          <p:spPr>
            <a:xfrm flipH="1">
              <a:off x="11611469" y="5442797"/>
              <a:ext cx="368246" cy="5881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57" idx="7"/>
              <a:endCxn id="176" idx="2"/>
            </p:cNvCxnSpPr>
            <p:nvPr/>
          </p:nvCxnSpPr>
          <p:spPr>
            <a:xfrm flipH="1" flipV="1">
              <a:off x="11624298" y="6074969"/>
              <a:ext cx="440588" cy="2520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120" idx="4"/>
              <a:endCxn id="176" idx="1"/>
            </p:cNvCxnSpPr>
            <p:nvPr/>
          </p:nvCxnSpPr>
          <p:spPr>
            <a:xfrm flipV="1">
              <a:off x="11388205" y="6115136"/>
              <a:ext cx="214067" cy="4393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>
              <a:stCxn id="14" idx="1"/>
              <a:endCxn id="13" idx="5"/>
            </p:cNvCxnSpPr>
            <p:nvPr/>
          </p:nvCxnSpPr>
          <p:spPr>
            <a:xfrm>
              <a:off x="10367984" y="5206759"/>
              <a:ext cx="132236" cy="4782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12" idx="2"/>
              <a:endCxn id="13" idx="6"/>
            </p:cNvCxnSpPr>
            <p:nvPr/>
          </p:nvCxnSpPr>
          <p:spPr>
            <a:xfrm flipV="1">
              <a:off x="9478653" y="5741490"/>
              <a:ext cx="990597" cy="1125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362" idx="4"/>
              <a:endCxn id="13" idx="0"/>
            </p:cNvCxnSpPr>
            <p:nvPr/>
          </p:nvCxnSpPr>
          <p:spPr>
            <a:xfrm flipH="1" flipV="1">
              <a:off x="10543767" y="5834296"/>
              <a:ext cx="187120" cy="4510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362" idx="2"/>
              <a:endCxn id="176" idx="7"/>
            </p:cNvCxnSpPr>
            <p:nvPr/>
          </p:nvCxnSpPr>
          <p:spPr>
            <a:xfrm flipV="1">
              <a:off x="10764610" y="6105938"/>
              <a:ext cx="753517" cy="22140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endCxn id="176" idx="6"/>
            </p:cNvCxnSpPr>
            <p:nvPr/>
          </p:nvCxnSpPr>
          <p:spPr>
            <a:xfrm>
              <a:off x="10592158" y="5762088"/>
              <a:ext cx="913141" cy="299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>
              <a:stCxn id="175" idx="6"/>
              <a:endCxn id="12" idx="1"/>
            </p:cNvCxnSpPr>
            <p:nvPr/>
          </p:nvCxnSpPr>
          <p:spPr>
            <a:xfrm flipH="1" flipV="1">
              <a:off x="9451823" y="5903014"/>
              <a:ext cx="519143" cy="6996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椭圆 361"/>
            <p:cNvSpPr/>
            <p:nvPr/>
          </p:nvSpPr>
          <p:spPr>
            <a:xfrm rot="11174285">
              <a:off x="10688661" y="6285119"/>
              <a:ext cx="76175" cy="76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364" name="直接连接符 363"/>
            <p:cNvCxnSpPr>
              <a:stCxn id="175" idx="4"/>
              <a:endCxn id="13" idx="7"/>
            </p:cNvCxnSpPr>
            <p:nvPr/>
          </p:nvCxnSpPr>
          <p:spPr>
            <a:xfrm flipV="1">
              <a:off x="10062959" y="5803327"/>
              <a:ext cx="424328" cy="7254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>
              <a:stCxn id="175" idx="2"/>
              <a:endCxn id="362" idx="0"/>
            </p:cNvCxnSpPr>
            <p:nvPr/>
          </p:nvCxnSpPr>
          <p:spPr>
            <a:xfrm flipV="1">
              <a:off x="10136825" y="6361069"/>
              <a:ext cx="585785" cy="2597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62" idx="1"/>
              <a:endCxn id="120" idx="6"/>
            </p:cNvCxnSpPr>
            <p:nvPr/>
          </p:nvCxnSpPr>
          <p:spPr>
            <a:xfrm>
              <a:off x="10750594" y="6352906"/>
              <a:ext cx="545617" cy="27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>
              <a:stCxn id="55" idx="6"/>
              <a:endCxn id="32" idx="2"/>
            </p:cNvCxnSpPr>
            <p:nvPr/>
          </p:nvCxnSpPr>
          <p:spPr>
            <a:xfrm flipH="1">
              <a:off x="8529722" y="4910203"/>
              <a:ext cx="1167896" cy="9288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椭圆 178"/>
          <p:cNvSpPr/>
          <p:nvPr/>
        </p:nvSpPr>
        <p:spPr>
          <a:xfrm>
            <a:off x="7497590" y="5859966"/>
            <a:ext cx="457200" cy="457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2433898" y="5763945"/>
            <a:ext cx="363951" cy="36395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2868771" y="4895416"/>
            <a:ext cx="722026" cy="722026"/>
          </a:xfrm>
          <a:prstGeom prst="ellipse">
            <a:avLst/>
          </a:prstGeom>
          <a:noFill/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5130799" y="5712197"/>
            <a:ext cx="376369" cy="376369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7996662" y="2723671"/>
            <a:ext cx="521334" cy="521334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5933686" y="2311076"/>
            <a:ext cx="455962" cy="45596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5309217" y="2210715"/>
            <a:ext cx="355602" cy="355602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6179012" y="5433418"/>
            <a:ext cx="355602" cy="35560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6666706" y="1494233"/>
            <a:ext cx="431990" cy="4319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4481067" y="4449307"/>
            <a:ext cx="334566" cy="334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71" name="椭圆 670"/>
          <p:cNvSpPr/>
          <p:nvPr/>
        </p:nvSpPr>
        <p:spPr>
          <a:xfrm>
            <a:off x="1085144" y="360131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乱停乱放</a:t>
            </a:r>
          </a:p>
        </p:txBody>
      </p:sp>
      <p:sp>
        <p:nvSpPr>
          <p:cNvPr id="3" name="椭圆 2"/>
          <p:cNvSpPr/>
          <p:nvPr/>
        </p:nvSpPr>
        <p:spPr>
          <a:xfrm>
            <a:off x="4003604" y="114386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无人值守</a:t>
            </a:r>
          </a:p>
        </p:txBody>
      </p:sp>
      <p:sp>
        <p:nvSpPr>
          <p:cNvPr id="4" name="椭圆 3"/>
          <p:cNvSpPr/>
          <p:nvPr/>
        </p:nvSpPr>
        <p:spPr>
          <a:xfrm>
            <a:off x="6666794" y="3651482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收费混乱</a:t>
            </a:r>
          </a:p>
        </p:txBody>
      </p:sp>
      <p:sp>
        <p:nvSpPr>
          <p:cNvPr id="5" name="椭圆 4"/>
          <p:cNvSpPr/>
          <p:nvPr/>
        </p:nvSpPr>
        <p:spPr>
          <a:xfrm>
            <a:off x="9114790" y="1143635"/>
            <a:ext cx="2630170" cy="265620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停车困难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8500" y="639445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阳光小区停车场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" grpId="1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 rot="11174285">
            <a:off x="1295176" y="2042140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 rot="11174285">
            <a:off x="2543972" y="170136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1174285">
            <a:off x="2098985" y="-5330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rot="11174285">
            <a:off x="2534847" y="29369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5" name="直接连接符 64"/>
          <p:cNvCxnSpPr>
            <a:stCxn id="49" idx="3"/>
            <a:endCxn id="61" idx="6"/>
          </p:cNvCxnSpPr>
          <p:nvPr/>
        </p:nvCxnSpPr>
        <p:spPr>
          <a:xfrm flipV="1">
            <a:off x="1386267" y="1801285"/>
            <a:ext cx="1158369" cy="2599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2743490" y="1338891"/>
            <a:ext cx="674075" cy="404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-484376" y="585321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1174285">
            <a:off x="-135546" y="-58696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1174285">
            <a:off x="3687371" y="7825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1174285">
            <a:off x="4121228" y="157309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1174285">
            <a:off x="3392657" y="115499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1174285">
            <a:off x="1791246" y="106453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1174285">
            <a:off x="4802506" y="4514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-286883" y="801477"/>
            <a:ext cx="750441" cy="458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>
            <a:off x="65734" y="-544677"/>
            <a:ext cx="1223980" cy="251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3576558" y="1356270"/>
            <a:ext cx="586588" cy="24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1289411" y="-33848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1439907" y="508001"/>
            <a:ext cx="381414" cy="574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1286867" y="42291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1423457" y="-307540"/>
            <a:ext cx="776333" cy="7591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2324503" y="-407675"/>
            <a:ext cx="1363628" cy="600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462894" y="116033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3518040" y="334286"/>
            <a:ext cx="283776" cy="821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3943405" y="220601"/>
            <a:ext cx="984484" cy="231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-349726" y="-403063"/>
            <a:ext cx="239088" cy="9891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1951632" y="1153709"/>
            <a:ext cx="716625" cy="548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1380502" y="-432253"/>
            <a:ext cx="719153" cy="112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 flipH="1">
            <a:off x="1315564" y="-247396"/>
            <a:ext cx="57073" cy="687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645185" y="1359853"/>
            <a:ext cx="669129" cy="693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2" idx="2"/>
            <a:endCxn id="109" idx="7"/>
          </p:cNvCxnSpPr>
          <p:nvPr/>
        </p:nvCxnSpPr>
        <p:spPr>
          <a:xfrm flipV="1">
            <a:off x="-242189" y="547712"/>
            <a:ext cx="1545960" cy="1722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48355" y="-385684"/>
            <a:ext cx="1306920" cy="961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686439" y="575955"/>
            <a:ext cx="668836" cy="708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686439" y="1195325"/>
            <a:ext cx="1122522" cy="89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1386267" y="1224924"/>
            <a:ext cx="476670" cy="836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2734365" y="287036"/>
            <a:ext cx="981285" cy="48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2282886" y="-331778"/>
            <a:ext cx="293879" cy="65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1439907" y="475982"/>
            <a:ext cx="1119631" cy="32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>
            <a:off x="1951632" y="1153709"/>
            <a:ext cx="1441695" cy="1020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1934393" y="517236"/>
            <a:ext cx="700377" cy="577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2717138" y="493209"/>
            <a:ext cx="717806" cy="686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3593937" y="635339"/>
            <a:ext cx="1233477" cy="561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4245513" y="676956"/>
            <a:ext cx="657798" cy="896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2767517" y="1673022"/>
            <a:ext cx="1354375" cy="152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/>
          <p:cNvGrpSpPr/>
          <p:nvPr/>
        </p:nvGrpSpPr>
        <p:grpSpPr>
          <a:xfrm>
            <a:off x="8443146" y="4859296"/>
            <a:ext cx="3748854" cy="1861544"/>
            <a:chOff x="8443146" y="4859296"/>
            <a:chExt cx="3748854" cy="1861544"/>
          </a:xfrm>
        </p:grpSpPr>
        <p:sp>
          <p:nvSpPr>
            <p:cNvPr id="11" name="椭圆 10"/>
            <p:cNvSpPr/>
            <p:nvPr/>
          </p:nvSpPr>
          <p:spPr>
            <a:xfrm rot="11174285">
              <a:off x="11026669" y="4949625"/>
              <a:ext cx="180325" cy="1803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1174285">
              <a:off x="9333269" y="5773257"/>
              <a:ext cx="145815" cy="1458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1174285">
              <a:off x="10468751" y="5666475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1174285">
              <a:off x="10270657" y="5100235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8443146" y="5790880"/>
              <a:ext cx="86833" cy="868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44" name="直接连接符 43"/>
            <p:cNvCxnSpPr>
              <a:stCxn id="12" idx="3"/>
              <a:endCxn id="55" idx="7"/>
            </p:cNvCxnSpPr>
            <p:nvPr/>
          </p:nvCxnSpPr>
          <p:spPr>
            <a:xfrm flipV="1">
              <a:off x="9463026" y="4952165"/>
              <a:ext cx="246834" cy="848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55" idx="2"/>
              <a:endCxn id="14" idx="6"/>
            </p:cNvCxnSpPr>
            <p:nvPr/>
          </p:nvCxnSpPr>
          <p:spPr>
            <a:xfrm>
              <a:off x="9811167" y="4922614"/>
              <a:ext cx="459845" cy="23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1" idx="7"/>
              <a:endCxn id="14" idx="3"/>
            </p:cNvCxnSpPr>
            <p:nvPr/>
          </p:nvCxnSpPr>
          <p:spPr>
            <a:xfrm flipH="1">
              <a:off x="10377182" y="5096237"/>
              <a:ext cx="669346" cy="263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 rot="11174285">
              <a:off x="9697280" y="4859296"/>
              <a:ext cx="114224" cy="114224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2" name="直接连接符 61"/>
            <p:cNvCxnSpPr>
              <a:stCxn id="11" idx="0"/>
              <a:endCxn id="13" idx="4"/>
            </p:cNvCxnSpPr>
            <p:nvPr/>
          </p:nvCxnSpPr>
          <p:spPr>
            <a:xfrm flipH="1">
              <a:off x="10562056" y="5129417"/>
              <a:ext cx="544978" cy="5375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2" idx="2"/>
              <a:endCxn id="12" idx="6"/>
            </p:cNvCxnSpPr>
            <p:nvPr/>
          </p:nvCxnSpPr>
          <p:spPr>
            <a:xfrm flipV="1">
              <a:off x="8529722" y="5838243"/>
              <a:ext cx="803978" cy="7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rot="11174285">
              <a:off x="11967666" y="5353834"/>
              <a:ext cx="109420" cy="1094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1174285">
              <a:off x="12049155" y="6210887"/>
              <a:ext cx="142845" cy="14284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3" name="直接连接符 62"/>
            <p:cNvCxnSpPr>
              <a:stCxn id="14" idx="7"/>
              <a:endCxn id="12" idx="3"/>
            </p:cNvCxnSpPr>
            <p:nvPr/>
          </p:nvCxnSpPr>
          <p:spPr>
            <a:xfrm flipH="1">
              <a:off x="9463026" y="5197562"/>
              <a:ext cx="820814" cy="6029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57" idx="7"/>
              <a:endCxn id="54" idx="2"/>
            </p:cNvCxnSpPr>
            <p:nvPr/>
          </p:nvCxnSpPr>
          <p:spPr>
            <a:xfrm flipV="1">
              <a:off x="12064886" y="5414489"/>
              <a:ext cx="11876" cy="9125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 rot="11174285">
              <a:off x="8711062" y="6537442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 rot="11174285">
              <a:off x="11295717" y="6553993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 rot="11174285">
              <a:off x="9970471" y="6528301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 rot="11174285">
              <a:off x="11504945" y="6008612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212" name="直接连接符 211"/>
            <p:cNvCxnSpPr>
              <a:stCxn id="116" idx="2"/>
              <a:endCxn id="175" idx="6"/>
            </p:cNvCxnSpPr>
            <p:nvPr/>
          </p:nvCxnSpPr>
          <p:spPr>
            <a:xfrm flipV="1">
              <a:off x="8878884" y="6602660"/>
              <a:ext cx="1092081" cy="28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116" idx="4"/>
              <a:endCxn id="12" idx="7"/>
            </p:cNvCxnSpPr>
            <p:nvPr/>
          </p:nvCxnSpPr>
          <p:spPr>
            <a:xfrm flipV="1">
              <a:off x="8804367" y="5891811"/>
              <a:ext cx="544960" cy="6461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116" idx="5"/>
              <a:endCxn id="32" idx="1"/>
            </p:cNvCxnSpPr>
            <p:nvPr/>
          </p:nvCxnSpPr>
          <p:spPr>
            <a:xfrm flipH="1" flipV="1">
              <a:off x="8513745" y="5868151"/>
              <a:ext cx="228785" cy="6878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" idx="1"/>
              <a:endCxn id="176" idx="4"/>
            </p:cNvCxnSpPr>
            <p:nvPr/>
          </p:nvCxnSpPr>
          <p:spPr>
            <a:xfrm>
              <a:off x="11173281" y="5110092"/>
              <a:ext cx="398022" cy="898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11" idx="2"/>
              <a:endCxn id="54" idx="6"/>
            </p:cNvCxnSpPr>
            <p:nvPr/>
          </p:nvCxnSpPr>
          <p:spPr>
            <a:xfrm>
              <a:off x="11206461" y="5049585"/>
              <a:ext cx="761529" cy="3530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54" idx="7"/>
              <a:endCxn id="176" idx="3"/>
            </p:cNvCxnSpPr>
            <p:nvPr/>
          </p:nvCxnSpPr>
          <p:spPr>
            <a:xfrm flipH="1">
              <a:off x="11611469" y="5442797"/>
              <a:ext cx="368246" cy="5881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57" idx="7"/>
              <a:endCxn id="176" idx="2"/>
            </p:cNvCxnSpPr>
            <p:nvPr/>
          </p:nvCxnSpPr>
          <p:spPr>
            <a:xfrm flipH="1" flipV="1">
              <a:off x="11624298" y="6074969"/>
              <a:ext cx="440588" cy="2520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120" idx="4"/>
              <a:endCxn id="176" idx="1"/>
            </p:cNvCxnSpPr>
            <p:nvPr/>
          </p:nvCxnSpPr>
          <p:spPr>
            <a:xfrm flipV="1">
              <a:off x="11388205" y="6115136"/>
              <a:ext cx="214067" cy="4393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>
              <a:stCxn id="14" idx="1"/>
              <a:endCxn id="13" idx="5"/>
            </p:cNvCxnSpPr>
            <p:nvPr/>
          </p:nvCxnSpPr>
          <p:spPr>
            <a:xfrm>
              <a:off x="10367984" y="5206759"/>
              <a:ext cx="132236" cy="4782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12" idx="2"/>
              <a:endCxn id="13" idx="6"/>
            </p:cNvCxnSpPr>
            <p:nvPr/>
          </p:nvCxnSpPr>
          <p:spPr>
            <a:xfrm flipV="1">
              <a:off x="9478653" y="5741490"/>
              <a:ext cx="990597" cy="1125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362" idx="4"/>
              <a:endCxn id="13" idx="0"/>
            </p:cNvCxnSpPr>
            <p:nvPr/>
          </p:nvCxnSpPr>
          <p:spPr>
            <a:xfrm flipH="1" flipV="1">
              <a:off x="10543767" y="5834296"/>
              <a:ext cx="187120" cy="4510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362" idx="2"/>
              <a:endCxn id="176" idx="7"/>
            </p:cNvCxnSpPr>
            <p:nvPr/>
          </p:nvCxnSpPr>
          <p:spPr>
            <a:xfrm flipV="1">
              <a:off x="10764610" y="6105938"/>
              <a:ext cx="753517" cy="22140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endCxn id="176" idx="6"/>
            </p:cNvCxnSpPr>
            <p:nvPr/>
          </p:nvCxnSpPr>
          <p:spPr>
            <a:xfrm>
              <a:off x="10592158" y="5762088"/>
              <a:ext cx="913141" cy="299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>
              <a:stCxn id="175" idx="6"/>
              <a:endCxn id="12" idx="1"/>
            </p:cNvCxnSpPr>
            <p:nvPr/>
          </p:nvCxnSpPr>
          <p:spPr>
            <a:xfrm flipH="1" flipV="1">
              <a:off x="9451823" y="5903014"/>
              <a:ext cx="519143" cy="6996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椭圆 361"/>
            <p:cNvSpPr/>
            <p:nvPr/>
          </p:nvSpPr>
          <p:spPr>
            <a:xfrm rot="11174285">
              <a:off x="10688661" y="6285119"/>
              <a:ext cx="76175" cy="76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364" name="直接连接符 363"/>
            <p:cNvCxnSpPr>
              <a:stCxn id="175" idx="4"/>
              <a:endCxn id="13" idx="7"/>
            </p:cNvCxnSpPr>
            <p:nvPr/>
          </p:nvCxnSpPr>
          <p:spPr>
            <a:xfrm flipV="1">
              <a:off x="10062959" y="5803327"/>
              <a:ext cx="424328" cy="7254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>
              <a:stCxn id="175" idx="2"/>
              <a:endCxn id="362" idx="0"/>
            </p:cNvCxnSpPr>
            <p:nvPr/>
          </p:nvCxnSpPr>
          <p:spPr>
            <a:xfrm flipV="1">
              <a:off x="10136825" y="6361069"/>
              <a:ext cx="585785" cy="2597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62" idx="1"/>
              <a:endCxn id="120" idx="6"/>
            </p:cNvCxnSpPr>
            <p:nvPr/>
          </p:nvCxnSpPr>
          <p:spPr>
            <a:xfrm>
              <a:off x="10750594" y="6352906"/>
              <a:ext cx="545617" cy="27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>
              <a:stCxn id="55" idx="6"/>
              <a:endCxn id="32" idx="2"/>
            </p:cNvCxnSpPr>
            <p:nvPr/>
          </p:nvCxnSpPr>
          <p:spPr>
            <a:xfrm flipH="1">
              <a:off x="8529722" y="4910203"/>
              <a:ext cx="1167896" cy="9288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椭圆 178"/>
          <p:cNvSpPr/>
          <p:nvPr/>
        </p:nvSpPr>
        <p:spPr>
          <a:xfrm>
            <a:off x="7497590" y="5859966"/>
            <a:ext cx="457200" cy="457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2433898" y="5763945"/>
            <a:ext cx="363951" cy="36395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2868771" y="4895416"/>
            <a:ext cx="722026" cy="722026"/>
          </a:xfrm>
          <a:prstGeom prst="ellipse">
            <a:avLst/>
          </a:prstGeom>
          <a:noFill/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5130799" y="5712197"/>
            <a:ext cx="376369" cy="376369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7996662" y="2723671"/>
            <a:ext cx="521334" cy="521334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5933686" y="2311076"/>
            <a:ext cx="455962" cy="45596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5309217" y="2210715"/>
            <a:ext cx="355602" cy="355602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6179012" y="5433418"/>
            <a:ext cx="355602" cy="35560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6666706" y="1494233"/>
            <a:ext cx="431990" cy="4319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4481067" y="4449307"/>
            <a:ext cx="334566" cy="334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9012" y="415290"/>
            <a:ext cx="53195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阳光小区软件施工队致力于建设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71" name="椭圆 670"/>
          <p:cNvSpPr/>
          <p:nvPr/>
        </p:nvSpPr>
        <p:spPr>
          <a:xfrm>
            <a:off x="4245610" y="2465070"/>
            <a:ext cx="2332990" cy="233299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更快</a:t>
            </a:r>
          </a:p>
        </p:txBody>
      </p:sp>
      <p:sp>
        <p:nvSpPr>
          <p:cNvPr id="4" name="椭圆 3"/>
          <p:cNvSpPr/>
          <p:nvPr/>
        </p:nvSpPr>
        <p:spPr>
          <a:xfrm>
            <a:off x="8146415" y="1597660"/>
            <a:ext cx="3130550" cy="313055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更</a:t>
            </a:r>
          </a:p>
          <a:p>
            <a:pPr algn="ctr"/>
            <a:r>
              <a:rPr lang="zh-CN" altLang="en-US" sz="60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准</a:t>
            </a:r>
          </a:p>
          <a:p>
            <a:pPr algn="ctr"/>
            <a:r>
              <a:rPr lang="zh-CN" altLang="en-US" sz="60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确</a:t>
            </a:r>
          </a:p>
        </p:txBody>
      </p:sp>
      <p:sp>
        <p:nvSpPr>
          <p:cNvPr id="5" name="椭圆 4"/>
          <p:cNvSpPr/>
          <p:nvPr/>
        </p:nvSpPr>
        <p:spPr>
          <a:xfrm>
            <a:off x="645160" y="2959100"/>
            <a:ext cx="1824990" cy="182499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更轻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" grpId="0" animBg="1"/>
      <p:bldP spid="4" grpId="0" animBg="1"/>
      <p:bldP spid="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IM图片201812251415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035" y="-17145"/>
            <a:ext cx="12582525" cy="6826250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接连接符 99"/>
          <p:cNvCxnSpPr>
            <a:stCxn id="224" idx="7"/>
            <a:endCxn id="165" idx="1"/>
          </p:cNvCxnSpPr>
          <p:nvPr/>
        </p:nvCxnSpPr>
        <p:spPr>
          <a:xfrm>
            <a:off x="1106967" y="2515324"/>
            <a:ext cx="1654357" cy="410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4" idx="5"/>
            <a:endCxn id="223" idx="7"/>
          </p:cNvCxnSpPr>
          <p:nvPr/>
        </p:nvCxnSpPr>
        <p:spPr>
          <a:xfrm flipH="1">
            <a:off x="6738945" y="2695091"/>
            <a:ext cx="947317" cy="31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155" idx="0"/>
          </p:cNvCxnSpPr>
          <p:nvPr/>
        </p:nvCxnSpPr>
        <p:spPr>
          <a:xfrm flipH="1">
            <a:off x="7776491" y="2645776"/>
            <a:ext cx="27251" cy="755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21" idx="4"/>
            <a:endCxn id="126" idx="7"/>
          </p:cNvCxnSpPr>
          <p:nvPr/>
        </p:nvCxnSpPr>
        <p:spPr>
          <a:xfrm>
            <a:off x="9258302" y="2126180"/>
            <a:ext cx="536126" cy="1166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endCxn id="121" idx="6"/>
          </p:cNvCxnSpPr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5" idx="4"/>
            <a:endCxn id="154" idx="0"/>
          </p:cNvCxnSpPr>
          <p:nvPr/>
        </p:nvCxnSpPr>
        <p:spPr>
          <a:xfrm>
            <a:off x="8369850" y="2705516"/>
            <a:ext cx="223099" cy="1147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 flipH="1">
            <a:off x="9773515" y="3271865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27" name="直接连接符 126"/>
          <p:cNvCxnSpPr>
            <a:stCxn id="125" idx="3"/>
            <a:endCxn id="126" idx="5"/>
          </p:cNvCxnSpPr>
          <p:nvPr/>
        </p:nvCxnSpPr>
        <p:spPr>
          <a:xfrm>
            <a:off x="8458251" y="2668899"/>
            <a:ext cx="1336177" cy="7248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endCxn id="155" idx="6"/>
          </p:cNvCxnSpPr>
          <p:nvPr/>
        </p:nvCxnSpPr>
        <p:spPr>
          <a:xfrm flipV="1">
            <a:off x="6594375" y="3526446"/>
            <a:ext cx="1057098" cy="5499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5" idx="0"/>
            <a:endCxn id="133" idx="3"/>
          </p:cNvCxnSpPr>
          <p:nvPr/>
        </p:nvCxnSpPr>
        <p:spPr>
          <a:xfrm flipH="1" flipV="1">
            <a:off x="7839239" y="1505772"/>
            <a:ext cx="530611" cy="949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34" idx="5"/>
            <a:endCxn id="151" idx="2"/>
          </p:cNvCxnSpPr>
          <p:nvPr/>
        </p:nvCxnSpPr>
        <p:spPr>
          <a:xfrm flipH="1" flipV="1">
            <a:off x="6513478" y="2346542"/>
            <a:ext cx="1172784" cy="348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219" idx="2"/>
            <a:endCxn id="133" idx="7"/>
          </p:cNvCxnSpPr>
          <p:nvPr/>
        </p:nvCxnSpPr>
        <p:spPr>
          <a:xfrm flipV="1">
            <a:off x="6767614" y="1382383"/>
            <a:ext cx="948236" cy="125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4" idx="0"/>
            <a:endCxn id="133" idx="4"/>
          </p:cNvCxnSpPr>
          <p:nvPr/>
        </p:nvCxnSpPr>
        <p:spPr>
          <a:xfrm flipV="1">
            <a:off x="7749687" y="1531326"/>
            <a:ext cx="27857" cy="10106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7690296" y="135682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5" name="直接连接符 134"/>
          <p:cNvCxnSpPr>
            <a:stCxn id="219" idx="4"/>
          </p:cNvCxnSpPr>
          <p:nvPr/>
        </p:nvCxnSpPr>
        <p:spPr>
          <a:xfrm flipH="1">
            <a:off x="6502403" y="1615224"/>
            <a:ext cx="158004" cy="744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55" idx="7"/>
          </p:cNvCxnSpPr>
          <p:nvPr/>
        </p:nvCxnSpPr>
        <p:spPr>
          <a:xfrm>
            <a:off x="6720116" y="3070553"/>
            <a:ext cx="967974" cy="367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6516916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219" idx="3"/>
            <a:endCxn id="134" idx="7"/>
          </p:cNvCxnSpPr>
          <p:nvPr/>
        </p:nvCxnSpPr>
        <p:spPr>
          <a:xfrm>
            <a:off x="6736214" y="1583824"/>
            <a:ext cx="950048" cy="984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6" idx="2"/>
            <a:endCxn id="149" idx="6"/>
          </p:cNvCxnSpPr>
          <p:nvPr/>
        </p:nvCxnSpPr>
        <p:spPr>
          <a:xfrm>
            <a:off x="9916317" y="3343266"/>
            <a:ext cx="1493679" cy="1189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50" idx="1"/>
            <a:endCxn id="126" idx="5"/>
          </p:cNvCxnSpPr>
          <p:nvPr/>
        </p:nvCxnSpPr>
        <p:spPr>
          <a:xfrm flipV="1">
            <a:off x="9366141" y="3393754"/>
            <a:ext cx="428287" cy="13661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63" idx="6"/>
            <a:endCxn id="126" idx="4"/>
          </p:cNvCxnSpPr>
          <p:nvPr/>
        </p:nvCxnSpPr>
        <p:spPr>
          <a:xfrm flipH="1" flipV="1">
            <a:off x="9844916" y="3414667"/>
            <a:ext cx="752409" cy="78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4" idx="2"/>
            <a:endCxn id="126" idx="4"/>
          </p:cNvCxnSpPr>
          <p:nvPr/>
        </p:nvCxnSpPr>
        <p:spPr>
          <a:xfrm flipV="1">
            <a:off x="8680198" y="3414667"/>
            <a:ext cx="1164718" cy="5258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4" idx="6"/>
            <a:endCxn id="155" idx="3"/>
          </p:cNvCxnSpPr>
          <p:nvPr/>
        </p:nvCxnSpPr>
        <p:spPr>
          <a:xfrm flipH="1" flipV="1">
            <a:off x="7864892" y="3614847"/>
            <a:ext cx="640809" cy="3256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54" idx="3"/>
          </p:cNvCxnSpPr>
          <p:nvPr/>
        </p:nvCxnSpPr>
        <p:spPr>
          <a:xfrm>
            <a:off x="8654644" y="4002187"/>
            <a:ext cx="603658" cy="810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2" idx="3"/>
          </p:cNvCxnSpPr>
          <p:nvPr/>
        </p:nvCxnSpPr>
        <p:spPr>
          <a:xfrm flipH="1" flipV="1">
            <a:off x="6553202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54" idx="5"/>
          </p:cNvCxnSpPr>
          <p:nvPr/>
        </p:nvCxnSpPr>
        <p:spPr>
          <a:xfrm flipH="1">
            <a:off x="7143752" y="4002187"/>
            <a:ext cx="1387503" cy="658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5" idx="4"/>
          </p:cNvCxnSpPr>
          <p:nvPr/>
        </p:nvCxnSpPr>
        <p:spPr>
          <a:xfrm flipH="1">
            <a:off x="7162802" y="3651464"/>
            <a:ext cx="613689" cy="9902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flipH="1">
            <a:off x="11409996" y="333717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 flipH="1">
            <a:off x="9213020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8505701" y="385324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7651473" y="3401428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6" name="直接连接符 155"/>
          <p:cNvCxnSpPr>
            <a:stCxn id="152" idx="6"/>
            <a:endCxn id="222" idx="2"/>
          </p:cNvCxnSpPr>
          <p:nvPr/>
        </p:nvCxnSpPr>
        <p:spPr>
          <a:xfrm flipH="1">
            <a:off x="6435792" y="4691284"/>
            <a:ext cx="630652" cy="1797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3" idx="5"/>
            <a:endCxn id="222" idx="0"/>
          </p:cNvCxnSpPr>
          <p:nvPr/>
        </p:nvCxnSpPr>
        <p:spPr>
          <a:xfrm flipH="1">
            <a:off x="6326338" y="4149630"/>
            <a:ext cx="166851" cy="611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207" idx="6"/>
          </p:cNvCxnSpPr>
          <p:nvPr/>
        </p:nvCxnSpPr>
        <p:spPr>
          <a:xfrm flipH="1" flipV="1">
            <a:off x="5517711" y="3095853"/>
            <a:ext cx="1016309" cy="30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6496052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endCxn id="222" idx="4"/>
          </p:cNvCxnSpPr>
          <p:nvPr/>
        </p:nvCxnSpPr>
        <p:spPr>
          <a:xfrm flipH="1" flipV="1">
            <a:off x="6326338" y="4980443"/>
            <a:ext cx="169714" cy="421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2"/>
            <a:endCxn id="163" idx="5"/>
          </p:cNvCxnSpPr>
          <p:nvPr/>
        </p:nvCxnSpPr>
        <p:spPr>
          <a:xfrm flipV="1">
            <a:off x="9392412" y="4266146"/>
            <a:ext cx="1231184" cy="557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3" idx="2"/>
            <a:endCxn id="149" idx="4"/>
          </p:cNvCxnSpPr>
          <p:nvPr/>
        </p:nvCxnSpPr>
        <p:spPr>
          <a:xfrm flipV="1">
            <a:off x="10776717" y="3587213"/>
            <a:ext cx="758297" cy="615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flipH="1">
            <a:off x="10597325" y="41130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4" name="直接连接符 163"/>
          <p:cNvCxnSpPr>
            <a:stCxn id="171" idx="4"/>
            <a:endCxn id="165" idx="6"/>
          </p:cNvCxnSpPr>
          <p:nvPr/>
        </p:nvCxnSpPr>
        <p:spPr>
          <a:xfrm flipH="1">
            <a:off x="2974743" y="2542811"/>
            <a:ext cx="1102379" cy="471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2724707" y="288945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1432151" y="319282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7" name="直接连接符 166"/>
          <p:cNvCxnSpPr>
            <a:stCxn id="165" idx="2"/>
            <a:endCxn id="166" idx="5"/>
          </p:cNvCxnSpPr>
          <p:nvPr/>
        </p:nvCxnSpPr>
        <p:spPr>
          <a:xfrm flipH="1">
            <a:off x="1554040" y="3014471"/>
            <a:ext cx="1170667" cy="3002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08" idx="6"/>
          </p:cNvCxnSpPr>
          <p:nvPr/>
        </p:nvCxnSpPr>
        <p:spPr>
          <a:xfrm flipH="1" flipV="1">
            <a:off x="4568689" y="3482308"/>
            <a:ext cx="949337" cy="594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0"/>
            <a:endCxn id="170" idx="4"/>
          </p:cNvCxnSpPr>
          <p:nvPr/>
        </p:nvCxnSpPr>
        <p:spPr>
          <a:xfrm flipV="1">
            <a:off x="2849725" y="2090088"/>
            <a:ext cx="621986" cy="79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3400310" y="194728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3987426" y="236341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2" name="直接连接符 171"/>
          <p:cNvCxnSpPr>
            <a:stCxn id="203" idx="2"/>
            <a:endCxn id="170" idx="5"/>
          </p:cNvCxnSpPr>
          <p:nvPr/>
        </p:nvCxnSpPr>
        <p:spPr>
          <a:xfrm flipH="1">
            <a:off x="3522199" y="1986184"/>
            <a:ext cx="1496021" cy="82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endCxn id="219" idx="5"/>
          </p:cNvCxnSpPr>
          <p:nvPr/>
        </p:nvCxnSpPr>
        <p:spPr>
          <a:xfrm flipV="1">
            <a:off x="5029427" y="1583824"/>
            <a:ext cx="1555174" cy="3981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endCxn id="202" idx="1"/>
          </p:cNvCxnSpPr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202" idx="3"/>
          </p:cNvCxnSpPr>
          <p:nvPr/>
        </p:nvCxnSpPr>
        <p:spPr>
          <a:xfrm flipH="1">
            <a:off x="5464856" y="2128256"/>
            <a:ext cx="294010" cy="956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endCxn id="171" idx="5"/>
          </p:cNvCxnSpPr>
          <p:nvPr/>
        </p:nvCxnSpPr>
        <p:spPr>
          <a:xfrm flipH="1" flipV="1">
            <a:off x="4140547" y="2516540"/>
            <a:ext cx="1251738" cy="554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5435827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51165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203" idx="3"/>
            <a:endCxn id="171" idx="7"/>
          </p:cNvCxnSpPr>
          <p:nvPr/>
        </p:nvCxnSpPr>
        <p:spPr>
          <a:xfrm flipH="1">
            <a:off x="4140547" y="2040891"/>
            <a:ext cx="900334" cy="3487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201" idx="2"/>
            <a:endCxn id="166" idx="4"/>
          </p:cNvCxnSpPr>
          <p:nvPr/>
        </p:nvCxnSpPr>
        <p:spPr>
          <a:xfrm flipH="1" flipV="1">
            <a:off x="1503552" y="3335623"/>
            <a:ext cx="1216436" cy="148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206" idx="1"/>
            <a:endCxn id="166" idx="4"/>
          </p:cNvCxnSpPr>
          <p:nvPr/>
        </p:nvCxnSpPr>
        <p:spPr>
          <a:xfrm flipH="1" flipV="1">
            <a:off x="1503552" y="3335623"/>
            <a:ext cx="1721547" cy="2615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6" idx="7"/>
            <a:endCxn id="208" idx="2"/>
          </p:cNvCxnSpPr>
          <p:nvPr/>
        </p:nvCxnSpPr>
        <p:spPr>
          <a:xfrm flipV="1">
            <a:off x="3348488" y="3482308"/>
            <a:ext cx="970165" cy="114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206" idx="3"/>
          </p:cNvCxnSpPr>
          <p:nvPr/>
        </p:nvCxnSpPr>
        <p:spPr>
          <a:xfrm flipH="1">
            <a:off x="2854098" y="3720567"/>
            <a:ext cx="371001" cy="1092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204" idx="3"/>
          </p:cNvCxnSpPr>
          <p:nvPr/>
        </p:nvCxnSpPr>
        <p:spPr>
          <a:xfrm flipV="1">
            <a:off x="4913881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206" idx="5"/>
          </p:cNvCxnSpPr>
          <p:nvPr/>
        </p:nvCxnSpPr>
        <p:spPr>
          <a:xfrm>
            <a:off x="3348488" y="3720567"/>
            <a:ext cx="1620160" cy="9402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208" idx="4"/>
          </p:cNvCxnSpPr>
          <p:nvPr/>
        </p:nvCxnSpPr>
        <p:spPr>
          <a:xfrm>
            <a:off x="4443671" y="3607326"/>
            <a:ext cx="505927" cy="1034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2719988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3199545" y="357162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4318653" y="3357290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9" name="直接连接符 208"/>
          <p:cNvCxnSpPr>
            <a:endCxn id="204" idx="4"/>
          </p:cNvCxnSpPr>
          <p:nvPr/>
        </p:nvCxnSpPr>
        <p:spPr>
          <a:xfrm flipV="1">
            <a:off x="4378098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5" idx="4"/>
            <a:endCxn id="206" idx="1"/>
          </p:cNvCxnSpPr>
          <p:nvPr/>
        </p:nvCxnSpPr>
        <p:spPr>
          <a:xfrm>
            <a:off x="2849725" y="3139489"/>
            <a:ext cx="375374" cy="457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201" idx="6"/>
            <a:endCxn id="204" idx="2"/>
          </p:cNvCxnSpPr>
          <p:nvPr/>
        </p:nvCxnSpPr>
        <p:spPr>
          <a:xfrm flipV="1">
            <a:off x="2899380" y="4691284"/>
            <a:ext cx="1991840" cy="132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4" idx="6"/>
            <a:endCxn id="222" idx="5"/>
          </p:cNvCxnSpPr>
          <p:nvPr/>
        </p:nvCxnSpPr>
        <p:spPr>
          <a:xfrm>
            <a:off x="5045956" y="4691284"/>
            <a:ext cx="1202986" cy="257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5" idx="5"/>
            <a:endCxn id="222" idx="6"/>
          </p:cNvCxnSpPr>
          <p:nvPr/>
        </p:nvCxnSpPr>
        <p:spPr>
          <a:xfrm>
            <a:off x="5619211" y="4149630"/>
            <a:ext cx="597673" cy="7213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/>
          <p:cNvSpPr/>
          <p:nvPr/>
        </p:nvSpPr>
        <p:spPr>
          <a:xfrm>
            <a:off x="6445422" y="5322724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7" name="椭圆 216"/>
          <p:cNvSpPr/>
          <p:nvPr/>
        </p:nvSpPr>
        <p:spPr>
          <a:xfrm flipH="1">
            <a:off x="4291265" y="531017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9" name="椭圆 218"/>
          <p:cNvSpPr/>
          <p:nvPr/>
        </p:nvSpPr>
        <p:spPr>
          <a:xfrm flipH="1">
            <a:off x="6553201" y="140081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0" name="直接连接符 219"/>
          <p:cNvCxnSpPr>
            <a:stCxn id="202" idx="5"/>
            <a:endCxn id="151" idx="6"/>
          </p:cNvCxnSpPr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525526" y="297758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958024" y="248977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267945" y="347334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7" name="直接连接符 226"/>
          <p:cNvCxnSpPr>
            <a:stCxn id="225" idx="0"/>
            <a:endCxn id="224" idx="3"/>
          </p:cNvCxnSpPr>
          <p:nvPr/>
        </p:nvCxnSpPr>
        <p:spPr>
          <a:xfrm flipV="1">
            <a:off x="392963" y="2638713"/>
            <a:ext cx="590615" cy="834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5"/>
            <a:endCxn id="201" idx="2"/>
          </p:cNvCxnSpPr>
          <p:nvPr/>
        </p:nvCxnSpPr>
        <p:spPr>
          <a:xfrm>
            <a:off x="481364" y="3686766"/>
            <a:ext cx="2238624" cy="11365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-25972" y="0"/>
            <a:ext cx="12217971" cy="6911308"/>
          </a:xfrm>
          <a:prstGeom prst="rect">
            <a:avLst/>
          </a:prstGeom>
          <a:solidFill>
            <a:srgbClr val="ECECE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4" name="组合 233"/>
          <p:cNvGrpSpPr/>
          <p:nvPr/>
        </p:nvGrpSpPr>
        <p:grpSpPr>
          <a:xfrm>
            <a:off x="956569" y="1683725"/>
            <a:ext cx="1498294" cy="1498294"/>
            <a:chOff x="956569" y="2652281"/>
            <a:chExt cx="1498294" cy="1498294"/>
          </a:xfrm>
        </p:grpSpPr>
        <p:sp>
          <p:nvSpPr>
            <p:cNvPr id="235" name="椭圆 234"/>
            <p:cNvSpPr/>
            <p:nvPr/>
          </p:nvSpPr>
          <p:spPr>
            <a:xfrm>
              <a:off x="956569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36" name="Freeform 35"/>
            <p:cNvSpPr>
              <a:spLocks noEditPoints="1"/>
            </p:cNvSpPr>
            <p:nvPr/>
          </p:nvSpPr>
          <p:spPr bwMode="auto">
            <a:xfrm>
              <a:off x="1340766" y="3069850"/>
              <a:ext cx="657510" cy="589022"/>
            </a:xfrm>
            <a:custGeom>
              <a:avLst/>
              <a:gdLst>
                <a:gd name="T0" fmla="*/ 20 w 61"/>
                <a:gd name="T1" fmla="*/ 12 h 54"/>
                <a:gd name="T2" fmla="*/ 30 w 61"/>
                <a:gd name="T3" fmla="*/ 3 h 54"/>
                <a:gd name="T4" fmla="*/ 41 w 61"/>
                <a:gd name="T5" fmla="*/ 12 h 54"/>
                <a:gd name="T6" fmla="*/ 44 w 61"/>
                <a:gd name="T7" fmla="*/ 12 h 54"/>
                <a:gd name="T8" fmla="*/ 30 w 61"/>
                <a:gd name="T9" fmla="*/ 0 h 54"/>
                <a:gd name="T10" fmla="*/ 16 w 61"/>
                <a:gd name="T11" fmla="*/ 12 h 54"/>
                <a:gd name="T12" fmla="*/ 18 w 61"/>
                <a:gd name="T13" fmla="*/ 12 h 54"/>
                <a:gd name="T14" fmla="*/ 20 w 61"/>
                <a:gd name="T15" fmla="*/ 12 h 54"/>
                <a:gd name="T16" fmla="*/ 0 w 61"/>
                <a:gd name="T17" fmla="*/ 15 h 54"/>
                <a:gd name="T18" fmla="*/ 0 w 61"/>
                <a:gd name="T19" fmla="*/ 29 h 54"/>
                <a:gd name="T20" fmla="*/ 24 w 61"/>
                <a:gd name="T21" fmla="*/ 29 h 54"/>
                <a:gd name="T22" fmla="*/ 26 w 61"/>
                <a:gd name="T23" fmla="*/ 35 h 54"/>
                <a:gd name="T24" fmla="*/ 35 w 61"/>
                <a:gd name="T25" fmla="*/ 35 h 54"/>
                <a:gd name="T26" fmla="*/ 37 w 61"/>
                <a:gd name="T27" fmla="*/ 29 h 54"/>
                <a:gd name="T28" fmla="*/ 61 w 61"/>
                <a:gd name="T29" fmla="*/ 29 h 54"/>
                <a:gd name="T30" fmla="*/ 61 w 61"/>
                <a:gd name="T31" fmla="*/ 15 h 54"/>
                <a:gd name="T32" fmla="*/ 0 w 61"/>
                <a:gd name="T33" fmla="*/ 15 h 54"/>
                <a:gd name="T34" fmla="*/ 38 w 61"/>
                <a:gd name="T35" fmla="*/ 38 h 54"/>
                <a:gd name="T36" fmla="*/ 22 w 61"/>
                <a:gd name="T37" fmla="*/ 38 h 54"/>
                <a:gd name="T38" fmla="*/ 21 w 61"/>
                <a:gd name="T39" fmla="*/ 33 h 54"/>
                <a:gd name="T40" fmla="*/ 0 w 61"/>
                <a:gd name="T41" fmla="*/ 33 h 54"/>
                <a:gd name="T42" fmla="*/ 0 w 61"/>
                <a:gd name="T43" fmla="*/ 54 h 54"/>
                <a:gd name="T44" fmla="*/ 61 w 61"/>
                <a:gd name="T45" fmla="*/ 54 h 54"/>
                <a:gd name="T46" fmla="*/ 61 w 61"/>
                <a:gd name="T47" fmla="*/ 33 h 54"/>
                <a:gd name="T48" fmla="*/ 40 w 61"/>
                <a:gd name="T49" fmla="*/ 33 h 54"/>
                <a:gd name="T50" fmla="*/ 38 w 61"/>
                <a:gd name="T51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54">
                  <a:moveTo>
                    <a:pt x="20" y="12"/>
                  </a:moveTo>
                  <a:cubicBezTo>
                    <a:pt x="21" y="7"/>
                    <a:pt x="25" y="3"/>
                    <a:pt x="30" y="3"/>
                  </a:cubicBezTo>
                  <a:cubicBezTo>
                    <a:pt x="35" y="3"/>
                    <a:pt x="40" y="7"/>
                    <a:pt x="41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5"/>
                    <a:pt x="37" y="0"/>
                    <a:pt x="30" y="0"/>
                  </a:cubicBezTo>
                  <a:cubicBezTo>
                    <a:pt x="24" y="0"/>
                    <a:pt x="17" y="5"/>
                    <a:pt x="16" y="12"/>
                  </a:cubicBezTo>
                  <a:cubicBezTo>
                    <a:pt x="16" y="12"/>
                    <a:pt x="18" y="12"/>
                    <a:pt x="18" y="12"/>
                  </a:cubicBezTo>
                  <a:lnTo>
                    <a:pt x="20" y="12"/>
                  </a:lnTo>
                  <a:close/>
                  <a:moveTo>
                    <a:pt x="0" y="15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0" y="15"/>
                  </a:lnTo>
                  <a:close/>
                  <a:moveTo>
                    <a:pt x="38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40" y="33"/>
                    <a:pt x="40" y="33"/>
                    <a:pt x="40" y="33"/>
                  </a:cubicBez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3953307" y="1683725"/>
            <a:ext cx="1498294" cy="1498294"/>
            <a:chOff x="3953307" y="2652281"/>
            <a:chExt cx="1498294" cy="1498294"/>
          </a:xfrm>
        </p:grpSpPr>
        <p:sp>
          <p:nvSpPr>
            <p:cNvPr id="239" name="椭圆 238"/>
            <p:cNvSpPr/>
            <p:nvPr/>
          </p:nvSpPr>
          <p:spPr>
            <a:xfrm>
              <a:off x="3953307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0" name="Freeform 119"/>
            <p:cNvSpPr>
              <a:spLocks noEditPoints="1"/>
            </p:cNvSpPr>
            <p:nvPr/>
          </p:nvSpPr>
          <p:spPr bwMode="auto">
            <a:xfrm>
              <a:off x="4505177" y="3071918"/>
              <a:ext cx="429208" cy="652945"/>
            </a:xfrm>
            <a:custGeom>
              <a:avLst/>
              <a:gdLst>
                <a:gd name="T0" fmla="*/ 20 w 40"/>
                <a:gd name="T1" fmla="*/ 60 h 60"/>
                <a:gd name="T2" fmla="*/ 27 w 40"/>
                <a:gd name="T3" fmla="*/ 57 h 60"/>
                <a:gd name="T4" fmla="*/ 14 w 40"/>
                <a:gd name="T5" fmla="*/ 57 h 60"/>
                <a:gd name="T6" fmla="*/ 20 w 40"/>
                <a:gd name="T7" fmla="*/ 60 h 60"/>
                <a:gd name="T8" fmla="*/ 30 w 40"/>
                <a:gd name="T9" fmla="*/ 52 h 60"/>
                <a:gd name="T10" fmla="*/ 11 w 40"/>
                <a:gd name="T11" fmla="*/ 52 h 60"/>
                <a:gd name="T12" fmla="*/ 9 w 40"/>
                <a:gd name="T13" fmla="*/ 53 h 60"/>
                <a:gd name="T14" fmla="*/ 11 w 40"/>
                <a:gd name="T15" fmla="*/ 55 h 60"/>
                <a:gd name="T16" fmla="*/ 30 w 40"/>
                <a:gd name="T17" fmla="*/ 55 h 60"/>
                <a:gd name="T18" fmla="*/ 31 w 40"/>
                <a:gd name="T19" fmla="*/ 53 h 60"/>
                <a:gd name="T20" fmla="*/ 30 w 40"/>
                <a:gd name="T21" fmla="*/ 52 h 60"/>
                <a:gd name="T22" fmla="*/ 30 w 40"/>
                <a:gd name="T23" fmla="*/ 46 h 60"/>
                <a:gd name="T24" fmla="*/ 11 w 40"/>
                <a:gd name="T25" fmla="*/ 46 h 60"/>
                <a:gd name="T26" fmla="*/ 9 w 40"/>
                <a:gd name="T27" fmla="*/ 48 h 60"/>
                <a:gd name="T28" fmla="*/ 11 w 40"/>
                <a:gd name="T29" fmla="*/ 50 h 60"/>
                <a:gd name="T30" fmla="*/ 30 w 40"/>
                <a:gd name="T31" fmla="*/ 50 h 60"/>
                <a:gd name="T32" fmla="*/ 31 w 40"/>
                <a:gd name="T33" fmla="*/ 48 h 60"/>
                <a:gd name="T34" fmla="*/ 30 w 40"/>
                <a:gd name="T35" fmla="*/ 46 h 60"/>
                <a:gd name="T36" fmla="*/ 20 w 40"/>
                <a:gd name="T37" fmla="*/ 0 h 60"/>
                <a:gd name="T38" fmla="*/ 0 w 40"/>
                <a:gd name="T39" fmla="*/ 20 h 60"/>
                <a:gd name="T40" fmla="*/ 9 w 40"/>
                <a:gd name="T41" fmla="*/ 39 h 60"/>
                <a:gd name="T42" fmla="*/ 10 w 40"/>
                <a:gd name="T43" fmla="*/ 44 h 60"/>
                <a:gd name="T44" fmla="*/ 30 w 40"/>
                <a:gd name="T45" fmla="*/ 44 h 60"/>
                <a:gd name="T46" fmla="*/ 32 w 40"/>
                <a:gd name="T47" fmla="*/ 39 h 60"/>
                <a:gd name="T48" fmla="*/ 40 w 40"/>
                <a:gd name="T49" fmla="*/ 20 h 60"/>
                <a:gd name="T50" fmla="*/ 20 w 40"/>
                <a:gd name="T51" fmla="*/ 0 h 60"/>
                <a:gd name="T52" fmla="*/ 32 w 40"/>
                <a:gd name="T53" fmla="*/ 24 h 60"/>
                <a:gd name="T54" fmla="*/ 26 w 40"/>
                <a:gd name="T55" fmla="*/ 41 h 60"/>
                <a:gd name="T56" fmla="*/ 26 w 40"/>
                <a:gd name="T57" fmla="*/ 41 h 60"/>
                <a:gd name="T58" fmla="*/ 23 w 40"/>
                <a:gd name="T59" fmla="*/ 41 h 60"/>
                <a:gd name="T60" fmla="*/ 23 w 40"/>
                <a:gd name="T61" fmla="*/ 40 h 60"/>
                <a:gd name="T62" fmla="*/ 27 w 40"/>
                <a:gd name="T63" fmla="*/ 26 h 60"/>
                <a:gd name="T64" fmla="*/ 27 w 40"/>
                <a:gd name="T65" fmla="*/ 26 h 60"/>
                <a:gd name="T66" fmla="*/ 27 w 40"/>
                <a:gd name="T67" fmla="*/ 26 h 60"/>
                <a:gd name="T68" fmla="*/ 24 w 40"/>
                <a:gd name="T69" fmla="*/ 25 h 60"/>
                <a:gd name="T70" fmla="*/ 21 w 40"/>
                <a:gd name="T71" fmla="*/ 26 h 60"/>
                <a:gd name="T72" fmla="*/ 17 w 40"/>
                <a:gd name="T73" fmla="*/ 25 h 60"/>
                <a:gd name="T74" fmla="*/ 13 w 40"/>
                <a:gd name="T75" fmla="*/ 26 h 60"/>
                <a:gd name="T76" fmla="*/ 17 w 40"/>
                <a:gd name="T77" fmla="*/ 40 h 60"/>
                <a:gd name="T78" fmla="*/ 17 w 40"/>
                <a:gd name="T79" fmla="*/ 41 h 60"/>
                <a:gd name="T80" fmla="*/ 14 w 40"/>
                <a:gd name="T81" fmla="*/ 41 h 60"/>
                <a:gd name="T82" fmla="*/ 14 w 40"/>
                <a:gd name="T83" fmla="*/ 41 h 60"/>
                <a:gd name="T84" fmla="*/ 8 w 40"/>
                <a:gd name="T85" fmla="*/ 24 h 60"/>
                <a:gd name="T86" fmla="*/ 8 w 40"/>
                <a:gd name="T87" fmla="*/ 24 h 60"/>
                <a:gd name="T88" fmla="*/ 8 w 40"/>
                <a:gd name="T89" fmla="*/ 24 h 60"/>
                <a:gd name="T90" fmla="*/ 8 w 40"/>
                <a:gd name="T91" fmla="*/ 23 h 60"/>
                <a:gd name="T92" fmla="*/ 8 w 40"/>
                <a:gd name="T93" fmla="*/ 23 h 60"/>
                <a:gd name="T94" fmla="*/ 9 w 40"/>
                <a:gd name="T95" fmla="*/ 22 h 60"/>
                <a:gd name="T96" fmla="*/ 11 w 40"/>
                <a:gd name="T97" fmla="*/ 22 h 60"/>
                <a:gd name="T98" fmla="*/ 11 w 40"/>
                <a:gd name="T99" fmla="*/ 22 h 60"/>
                <a:gd name="T100" fmla="*/ 13 w 40"/>
                <a:gd name="T101" fmla="*/ 23 h 60"/>
                <a:gd name="T102" fmla="*/ 16 w 40"/>
                <a:gd name="T103" fmla="*/ 22 h 60"/>
                <a:gd name="T104" fmla="*/ 17 w 40"/>
                <a:gd name="T105" fmla="*/ 22 h 60"/>
                <a:gd name="T106" fmla="*/ 18 w 40"/>
                <a:gd name="T107" fmla="*/ 22 h 60"/>
                <a:gd name="T108" fmla="*/ 21 w 40"/>
                <a:gd name="T109" fmla="*/ 24 h 60"/>
                <a:gd name="T110" fmla="*/ 23 w 40"/>
                <a:gd name="T111" fmla="*/ 22 h 60"/>
                <a:gd name="T112" fmla="*/ 24 w 40"/>
                <a:gd name="T113" fmla="*/ 22 h 60"/>
                <a:gd name="T114" fmla="*/ 25 w 40"/>
                <a:gd name="T115" fmla="*/ 22 h 60"/>
                <a:gd name="T116" fmla="*/ 27 w 40"/>
                <a:gd name="T117" fmla="*/ 24 h 60"/>
                <a:gd name="T118" fmla="*/ 27 w 40"/>
                <a:gd name="T119" fmla="*/ 24 h 60"/>
                <a:gd name="T120" fmla="*/ 30 w 40"/>
                <a:gd name="T121" fmla="*/ 22 h 60"/>
                <a:gd name="T122" fmla="*/ 32 w 40"/>
                <a:gd name="T123" fmla="*/ 22 h 60"/>
                <a:gd name="T124" fmla="*/ 32 w 40"/>
                <a:gd name="T12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60">
                  <a:moveTo>
                    <a:pt x="20" y="60"/>
                  </a:moveTo>
                  <a:cubicBezTo>
                    <a:pt x="23" y="60"/>
                    <a:pt x="26" y="59"/>
                    <a:pt x="2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9"/>
                    <a:pt x="17" y="60"/>
                    <a:pt x="20" y="60"/>
                  </a:cubicBezTo>
                  <a:close/>
                  <a:moveTo>
                    <a:pt x="30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10" y="52"/>
                    <a:pt x="9" y="52"/>
                    <a:pt x="9" y="53"/>
                  </a:cubicBezTo>
                  <a:cubicBezTo>
                    <a:pt x="9" y="54"/>
                    <a:pt x="10" y="55"/>
                    <a:pt x="11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2"/>
                    <a:pt x="31" y="52"/>
                    <a:pt x="30" y="52"/>
                  </a:cubicBezTo>
                  <a:close/>
                  <a:moveTo>
                    <a:pt x="30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7"/>
                    <a:pt x="9" y="48"/>
                  </a:cubicBezTo>
                  <a:cubicBezTo>
                    <a:pt x="9" y="49"/>
                    <a:pt x="10" y="50"/>
                    <a:pt x="11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49"/>
                    <a:pt x="31" y="48"/>
                  </a:cubicBezTo>
                  <a:cubicBezTo>
                    <a:pt x="31" y="47"/>
                    <a:pt x="31" y="46"/>
                    <a:pt x="30" y="46"/>
                  </a:cubicBezTo>
                  <a:close/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6" y="33"/>
                    <a:pt x="9" y="39"/>
                  </a:cubicBezTo>
                  <a:cubicBezTo>
                    <a:pt x="10" y="41"/>
                    <a:pt x="10" y="44"/>
                    <a:pt x="1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1"/>
                    <a:pt x="32" y="39"/>
                  </a:cubicBezTo>
                  <a:cubicBezTo>
                    <a:pt x="35" y="33"/>
                    <a:pt x="40" y="28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32" y="24"/>
                  </a:moveTo>
                  <a:cubicBezTo>
                    <a:pt x="29" y="28"/>
                    <a:pt x="27" y="34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35"/>
                    <a:pt x="25" y="30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5" y="26"/>
                    <a:pt x="24" y="25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19" y="26"/>
                    <a:pt x="18" y="26"/>
                    <a:pt x="17" y="25"/>
                  </a:cubicBezTo>
                  <a:cubicBezTo>
                    <a:pt x="15" y="26"/>
                    <a:pt x="14" y="26"/>
                    <a:pt x="13" y="26"/>
                  </a:cubicBezTo>
                  <a:cubicBezTo>
                    <a:pt x="16" y="32"/>
                    <a:pt x="17" y="39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3" y="30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2"/>
                  </a:cubicBezTo>
                  <a:cubicBezTo>
                    <a:pt x="9" y="21"/>
                    <a:pt x="10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4" y="23"/>
                    <a:pt x="15" y="23"/>
                    <a:pt x="16" y="22"/>
                  </a:cubicBezTo>
                  <a:cubicBezTo>
                    <a:pt x="16" y="22"/>
                    <a:pt x="17" y="22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19" y="23"/>
                    <a:pt x="20" y="24"/>
                    <a:pt x="21" y="24"/>
                  </a:cubicBezTo>
                  <a:cubicBezTo>
                    <a:pt x="22" y="24"/>
                    <a:pt x="23" y="23"/>
                    <a:pt x="23" y="22"/>
                  </a:cubicBezTo>
                  <a:cubicBezTo>
                    <a:pt x="23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4"/>
                    <a:pt x="29" y="23"/>
                    <a:pt x="30" y="22"/>
                  </a:cubicBezTo>
                  <a:cubicBezTo>
                    <a:pt x="31" y="22"/>
                    <a:pt x="32" y="21"/>
                    <a:pt x="32" y="22"/>
                  </a:cubicBezTo>
                  <a:cubicBezTo>
                    <a:pt x="33" y="22"/>
                    <a:pt x="33" y="23"/>
                    <a:pt x="3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9582926" y="1683725"/>
            <a:ext cx="1498294" cy="1498294"/>
            <a:chOff x="9582926" y="2652281"/>
            <a:chExt cx="1498294" cy="1498294"/>
          </a:xfrm>
        </p:grpSpPr>
        <p:sp>
          <p:nvSpPr>
            <p:cNvPr id="242" name="椭圆 241"/>
            <p:cNvSpPr/>
            <p:nvPr/>
          </p:nvSpPr>
          <p:spPr>
            <a:xfrm>
              <a:off x="9582926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Freeform 42"/>
            <p:cNvSpPr>
              <a:spLocks noEditPoints="1"/>
            </p:cNvSpPr>
            <p:nvPr/>
          </p:nvSpPr>
          <p:spPr bwMode="auto">
            <a:xfrm>
              <a:off x="10013947" y="3059461"/>
              <a:ext cx="680343" cy="689475"/>
            </a:xfrm>
            <a:custGeom>
              <a:avLst/>
              <a:gdLst>
                <a:gd name="T0" fmla="*/ 63 w 63"/>
                <a:gd name="T1" fmla="*/ 31 h 63"/>
                <a:gd name="T2" fmla="*/ 38 w 63"/>
                <a:gd name="T3" fmla="*/ 47 h 63"/>
                <a:gd name="T4" fmla="*/ 34 w 63"/>
                <a:gd name="T5" fmla="*/ 51 h 63"/>
                <a:gd name="T6" fmla="*/ 32 w 63"/>
                <a:gd name="T7" fmla="*/ 54 h 63"/>
                <a:gd name="T8" fmla="*/ 30 w 63"/>
                <a:gd name="T9" fmla="*/ 52 h 63"/>
                <a:gd name="T10" fmla="*/ 29 w 63"/>
                <a:gd name="T11" fmla="*/ 39 h 63"/>
                <a:gd name="T12" fmla="*/ 27 w 63"/>
                <a:gd name="T13" fmla="*/ 36 h 63"/>
                <a:gd name="T14" fmla="*/ 21 w 63"/>
                <a:gd name="T15" fmla="*/ 32 h 63"/>
                <a:gd name="T16" fmla="*/ 12 w 63"/>
                <a:gd name="T17" fmla="*/ 20 h 63"/>
                <a:gd name="T18" fmla="*/ 16 w 63"/>
                <a:gd name="T19" fmla="*/ 14 h 63"/>
                <a:gd name="T20" fmla="*/ 32 w 63"/>
                <a:gd name="T21" fmla="*/ 7 h 63"/>
                <a:gd name="T22" fmla="*/ 32 w 63"/>
                <a:gd name="T23" fmla="*/ 15 h 63"/>
                <a:gd name="T24" fmla="*/ 32 w 63"/>
                <a:gd name="T25" fmla="*/ 19 h 63"/>
                <a:gd name="T26" fmla="*/ 28 w 63"/>
                <a:gd name="T27" fmla="*/ 17 h 63"/>
                <a:gd name="T28" fmla="*/ 25 w 63"/>
                <a:gd name="T29" fmla="*/ 21 h 63"/>
                <a:gd name="T30" fmla="*/ 29 w 63"/>
                <a:gd name="T31" fmla="*/ 21 h 63"/>
                <a:gd name="T32" fmla="*/ 33 w 63"/>
                <a:gd name="T33" fmla="*/ 20 h 63"/>
                <a:gd name="T34" fmla="*/ 35 w 63"/>
                <a:gd name="T35" fmla="*/ 25 h 63"/>
                <a:gd name="T36" fmla="*/ 32 w 63"/>
                <a:gd name="T37" fmla="*/ 26 h 63"/>
                <a:gd name="T38" fmla="*/ 29 w 63"/>
                <a:gd name="T39" fmla="*/ 31 h 63"/>
                <a:gd name="T40" fmla="*/ 24 w 63"/>
                <a:gd name="T41" fmla="*/ 33 h 63"/>
                <a:gd name="T42" fmla="*/ 27 w 63"/>
                <a:gd name="T43" fmla="*/ 35 h 63"/>
                <a:gd name="T44" fmla="*/ 30 w 63"/>
                <a:gd name="T45" fmla="*/ 36 h 63"/>
                <a:gd name="T46" fmla="*/ 36 w 63"/>
                <a:gd name="T47" fmla="*/ 38 h 63"/>
                <a:gd name="T48" fmla="*/ 41 w 63"/>
                <a:gd name="T49" fmla="*/ 41 h 63"/>
                <a:gd name="T50" fmla="*/ 31 w 63"/>
                <a:gd name="T51" fmla="*/ 34 h 63"/>
                <a:gd name="T52" fmla="*/ 28 w 63"/>
                <a:gd name="T53" fmla="*/ 33 h 63"/>
                <a:gd name="T54" fmla="*/ 30 w 63"/>
                <a:gd name="T55" fmla="*/ 33 h 63"/>
                <a:gd name="T56" fmla="*/ 32 w 63"/>
                <a:gd name="T57" fmla="*/ 34 h 63"/>
                <a:gd name="T58" fmla="*/ 37 w 63"/>
                <a:gd name="T59" fmla="*/ 18 h 63"/>
                <a:gd name="T60" fmla="*/ 31 w 63"/>
                <a:gd name="T61" fmla="*/ 11 h 63"/>
                <a:gd name="T62" fmla="*/ 39 w 63"/>
                <a:gd name="T63" fmla="*/ 7 h 63"/>
                <a:gd name="T64" fmla="*/ 46 w 63"/>
                <a:gd name="T65" fmla="*/ 10 h 63"/>
                <a:gd name="T66" fmla="*/ 45 w 63"/>
                <a:gd name="T67" fmla="*/ 15 h 63"/>
                <a:gd name="T68" fmla="*/ 46 w 63"/>
                <a:gd name="T69" fmla="*/ 18 h 63"/>
                <a:gd name="T70" fmla="*/ 54 w 63"/>
                <a:gd name="T71" fmla="*/ 40 h 63"/>
                <a:gd name="T72" fmla="*/ 47 w 63"/>
                <a:gd name="T73" fmla="*/ 34 h 63"/>
                <a:gd name="T74" fmla="*/ 50 w 63"/>
                <a:gd name="T75" fmla="*/ 26 h 63"/>
                <a:gd name="T76" fmla="*/ 50 w 63"/>
                <a:gd name="T77" fmla="*/ 23 h 63"/>
                <a:gd name="T78" fmla="*/ 49 w 63"/>
                <a:gd name="T79" fmla="*/ 21 h 63"/>
                <a:gd name="T80" fmla="*/ 52 w 63"/>
                <a:gd name="T81" fmla="*/ 23 h 63"/>
                <a:gd name="T82" fmla="*/ 53 w 63"/>
                <a:gd name="T83" fmla="*/ 19 h 63"/>
                <a:gd name="T84" fmla="*/ 56 w 63"/>
                <a:gd name="T85" fmla="*/ 19 h 63"/>
                <a:gd name="T86" fmla="*/ 56 w 63"/>
                <a:gd name="T87" fmla="*/ 21 h 63"/>
                <a:gd name="T88" fmla="*/ 56 w 63"/>
                <a:gd name="T89" fmla="*/ 22 h 63"/>
                <a:gd name="T90" fmla="*/ 59 w 63"/>
                <a:gd name="T91" fmla="*/ 28 h 63"/>
                <a:gd name="T92" fmla="*/ 58 w 63"/>
                <a:gd name="T93" fmla="*/ 28 h 63"/>
                <a:gd name="T94" fmla="*/ 56 w 63"/>
                <a:gd name="T95" fmla="*/ 26 h 63"/>
                <a:gd name="T96" fmla="*/ 56 w 63"/>
                <a:gd name="T97" fmla="*/ 27 h 63"/>
                <a:gd name="T98" fmla="*/ 56 w 63"/>
                <a:gd name="T99" fmla="*/ 28 h 63"/>
                <a:gd name="T100" fmla="*/ 56 w 63"/>
                <a:gd name="T101" fmla="*/ 28 h 63"/>
                <a:gd name="T102" fmla="*/ 53 w 63"/>
                <a:gd name="T103" fmla="*/ 26 h 63"/>
                <a:gd name="T104" fmla="*/ 52 w 63"/>
                <a:gd name="T105" fmla="*/ 28 h 63"/>
                <a:gd name="T106" fmla="*/ 58 w 63"/>
                <a:gd name="T107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" h="63">
                  <a:moveTo>
                    <a:pt x="32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5"/>
                    <a:pt x="40" y="45"/>
                  </a:cubicBezTo>
                  <a:cubicBezTo>
                    <a:pt x="39" y="46"/>
                    <a:pt x="38" y="46"/>
                    <a:pt x="38" y="47"/>
                  </a:cubicBezTo>
                  <a:cubicBezTo>
                    <a:pt x="37" y="47"/>
                    <a:pt x="38" y="47"/>
                    <a:pt x="38" y="47"/>
                  </a:cubicBezTo>
                  <a:cubicBezTo>
                    <a:pt x="37" y="48"/>
                    <a:pt x="37" y="48"/>
                    <a:pt x="37" y="49"/>
                  </a:cubicBezTo>
                  <a:cubicBezTo>
                    <a:pt x="36" y="50"/>
                    <a:pt x="36" y="49"/>
                    <a:pt x="35" y="50"/>
                  </a:cubicBezTo>
                  <a:cubicBezTo>
                    <a:pt x="35" y="50"/>
                    <a:pt x="35" y="51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3"/>
                    <a:pt x="33" y="53"/>
                    <a:pt x="32" y="53"/>
                  </a:cubicBezTo>
                  <a:cubicBezTo>
                    <a:pt x="32" y="54"/>
                    <a:pt x="33" y="54"/>
                    <a:pt x="32" y="54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5"/>
                    <a:pt x="32" y="56"/>
                    <a:pt x="32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28" y="57"/>
                    <a:pt x="30" y="53"/>
                    <a:pt x="30" y="52"/>
                  </a:cubicBezTo>
                  <a:cubicBezTo>
                    <a:pt x="30" y="51"/>
                    <a:pt x="31" y="48"/>
                    <a:pt x="31" y="47"/>
                  </a:cubicBezTo>
                  <a:cubicBezTo>
                    <a:pt x="31" y="46"/>
                    <a:pt x="32" y="45"/>
                    <a:pt x="31" y="44"/>
                  </a:cubicBezTo>
                  <a:cubicBezTo>
                    <a:pt x="29" y="43"/>
                    <a:pt x="30" y="43"/>
                    <a:pt x="29" y="42"/>
                  </a:cubicBezTo>
                  <a:cubicBezTo>
                    <a:pt x="28" y="40"/>
                    <a:pt x="29" y="39"/>
                    <a:pt x="29" y="3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6"/>
                  </a:cubicBezTo>
                  <a:cubicBezTo>
                    <a:pt x="26" y="35"/>
                    <a:pt x="26" y="36"/>
                    <a:pt x="25" y="35"/>
                  </a:cubicBezTo>
                  <a:cubicBezTo>
                    <a:pt x="24" y="34"/>
                    <a:pt x="24" y="35"/>
                    <a:pt x="24" y="35"/>
                  </a:cubicBezTo>
                  <a:cubicBezTo>
                    <a:pt x="23" y="34"/>
                    <a:pt x="21" y="34"/>
                    <a:pt x="21" y="34"/>
                  </a:cubicBezTo>
                  <a:cubicBezTo>
                    <a:pt x="21" y="33"/>
                    <a:pt x="21" y="32"/>
                    <a:pt x="21" y="32"/>
                  </a:cubicBezTo>
                  <a:cubicBezTo>
                    <a:pt x="21" y="32"/>
                    <a:pt x="19" y="30"/>
                    <a:pt x="18" y="30"/>
                  </a:cubicBezTo>
                  <a:cubicBezTo>
                    <a:pt x="17" y="29"/>
                    <a:pt x="16" y="27"/>
                    <a:pt x="16" y="26"/>
                  </a:cubicBezTo>
                  <a:cubicBezTo>
                    <a:pt x="16" y="25"/>
                    <a:pt x="16" y="25"/>
                    <a:pt x="15" y="24"/>
                  </a:cubicBezTo>
                  <a:cubicBezTo>
                    <a:pt x="15" y="23"/>
                    <a:pt x="14" y="22"/>
                    <a:pt x="12" y="20"/>
                  </a:cubicBezTo>
                  <a:cubicBezTo>
                    <a:pt x="10" y="18"/>
                    <a:pt x="7" y="20"/>
                    <a:pt x="5" y="20"/>
                  </a:cubicBezTo>
                  <a:cubicBezTo>
                    <a:pt x="6" y="18"/>
                    <a:pt x="8" y="15"/>
                    <a:pt x="8" y="15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5" y="16"/>
                    <a:pt x="15" y="15"/>
                    <a:pt x="16" y="14"/>
                  </a:cubicBezTo>
                  <a:cubicBezTo>
                    <a:pt x="17" y="13"/>
                    <a:pt x="17" y="12"/>
                    <a:pt x="18" y="12"/>
                  </a:cubicBezTo>
                  <a:cubicBezTo>
                    <a:pt x="19" y="11"/>
                    <a:pt x="20" y="11"/>
                    <a:pt x="22" y="11"/>
                  </a:cubicBezTo>
                  <a:cubicBezTo>
                    <a:pt x="24" y="10"/>
                    <a:pt x="23" y="10"/>
                    <a:pt x="24" y="9"/>
                  </a:cubicBezTo>
                  <a:cubicBezTo>
                    <a:pt x="26" y="8"/>
                    <a:pt x="29" y="7"/>
                    <a:pt x="32" y="7"/>
                  </a:cubicBezTo>
                  <a:cubicBezTo>
                    <a:pt x="35" y="8"/>
                    <a:pt x="32" y="9"/>
                    <a:pt x="31" y="9"/>
                  </a:cubicBezTo>
                  <a:cubicBezTo>
                    <a:pt x="30" y="10"/>
                    <a:pt x="30" y="11"/>
                    <a:pt x="29" y="11"/>
                  </a:cubicBezTo>
                  <a:cubicBezTo>
                    <a:pt x="29" y="12"/>
                    <a:pt x="29" y="12"/>
                    <a:pt x="29" y="13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2" y="15"/>
                    <a:pt x="32" y="15"/>
                    <a:pt x="33" y="16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2" y="17"/>
                    <a:pt x="32" y="17"/>
                    <a:pt x="33" y="18"/>
                  </a:cubicBezTo>
                  <a:cubicBezTo>
                    <a:pt x="33" y="18"/>
                    <a:pt x="33" y="19"/>
                    <a:pt x="32" y="19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0" y="18"/>
                    <a:pt x="30" y="17"/>
                    <a:pt x="31" y="16"/>
                  </a:cubicBezTo>
                  <a:cubicBezTo>
                    <a:pt x="31" y="16"/>
                    <a:pt x="29" y="16"/>
                    <a:pt x="29" y="16"/>
                  </a:cubicBezTo>
                  <a:cubicBezTo>
                    <a:pt x="28" y="16"/>
                    <a:pt x="28" y="17"/>
                    <a:pt x="28" y="17"/>
                  </a:cubicBezTo>
                  <a:cubicBezTo>
                    <a:pt x="28" y="18"/>
                    <a:pt x="28" y="19"/>
                    <a:pt x="27" y="19"/>
                  </a:cubicBezTo>
                  <a:cubicBezTo>
                    <a:pt x="27" y="19"/>
                    <a:pt x="27" y="18"/>
                    <a:pt x="26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4" y="20"/>
                    <a:pt x="25" y="21"/>
                    <a:pt x="25" y="21"/>
                  </a:cubicBezTo>
                  <a:cubicBezTo>
                    <a:pt x="26" y="21"/>
                    <a:pt x="26" y="22"/>
                    <a:pt x="27" y="22"/>
                  </a:cubicBezTo>
                  <a:cubicBezTo>
                    <a:pt x="28" y="22"/>
                    <a:pt x="28" y="22"/>
                    <a:pt x="28" y="23"/>
                  </a:cubicBezTo>
                  <a:cubicBezTo>
                    <a:pt x="29" y="24"/>
                    <a:pt x="29" y="22"/>
                    <a:pt x="29" y="22"/>
                  </a:cubicBezTo>
                  <a:cubicBezTo>
                    <a:pt x="29" y="22"/>
                    <a:pt x="30" y="21"/>
                    <a:pt x="29" y="21"/>
                  </a:cubicBezTo>
                  <a:cubicBezTo>
                    <a:pt x="29" y="20"/>
                    <a:pt x="29" y="19"/>
                    <a:pt x="30" y="19"/>
                  </a:cubicBezTo>
                  <a:cubicBezTo>
                    <a:pt x="30" y="18"/>
                    <a:pt x="31" y="19"/>
                    <a:pt x="31" y="19"/>
                  </a:cubicBezTo>
                  <a:cubicBezTo>
                    <a:pt x="32" y="20"/>
                    <a:pt x="31" y="21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6" y="24"/>
                    <a:pt x="36" y="24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4" y="25"/>
                    <a:pt x="35" y="24"/>
                    <a:pt x="34" y="23"/>
                  </a:cubicBezTo>
                  <a:cubicBezTo>
                    <a:pt x="34" y="23"/>
                    <a:pt x="34" y="24"/>
                    <a:pt x="33" y="24"/>
                  </a:cubicBezTo>
                  <a:cubicBezTo>
                    <a:pt x="32" y="25"/>
                    <a:pt x="34" y="25"/>
                    <a:pt x="33" y="26"/>
                  </a:cubicBezTo>
                  <a:cubicBezTo>
                    <a:pt x="33" y="26"/>
                    <a:pt x="33" y="26"/>
                    <a:pt x="32" y="26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0" y="27"/>
                    <a:pt x="30" y="28"/>
                    <a:pt x="30" y="28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8" y="30"/>
                    <a:pt x="28" y="31"/>
                    <a:pt x="29" y="31"/>
                  </a:cubicBezTo>
                  <a:cubicBezTo>
                    <a:pt x="29" y="32"/>
                    <a:pt x="28" y="32"/>
                    <a:pt x="28" y="31"/>
                  </a:cubicBezTo>
                  <a:cubicBezTo>
                    <a:pt x="28" y="31"/>
                    <a:pt x="28" y="31"/>
                    <a:pt x="27" y="30"/>
                  </a:cubicBezTo>
                  <a:cubicBezTo>
                    <a:pt x="26" y="30"/>
                    <a:pt x="26" y="30"/>
                    <a:pt x="24" y="31"/>
                  </a:cubicBezTo>
                  <a:cubicBezTo>
                    <a:pt x="23" y="31"/>
                    <a:pt x="23" y="32"/>
                    <a:pt x="24" y="33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6" y="33"/>
                    <a:pt x="26" y="33"/>
                    <a:pt x="27" y="33"/>
                  </a:cubicBezTo>
                  <a:cubicBezTo>
                    <a:pt x="27" y="33"/>
                    <a:pt x="26" y="34"/>
                    <a:pt x="26" y="34"/>
                  </a:cubicBezTo>
                  <a:cubicBezTo>
                    <a:pt x="26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6"/>
                  </a:cubicBezTo>
                  <a:cubicBezTo>
                    <a:pt x="27" y="36"/>
                    <a:pt x="28" y="36"/>
                    <a:pt x="28" y="37"/>
                  </a:cubicBezTo>
                  <a:cubicBezTo>
                    <a:pt x="28" y="37"/>
                    <a:pt x="29" y="36"/>
                    <a:pt x="29" y="37"/>
                  </a:cubicBezTo>
                  <a:cubicBezTo>
                    <a:pt x="30" y="37"/>
                    <a:pt x="30" y="36"/>
                    <a:pt x="30" y="36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3" y="36"/>
                    <a:pt x="32" y="36"/>
                    <a:pt x="33" y="36"/>
                  </a:cubicBezTo>
                  <a:cubicBezTo>
                    <a:pt x="34" y="36"/>
                    <a:pt x="34" y="36"/>
                    <a:pt x="34" y="37"/>
                  </a:cubicBezTo>
                  <a:cubicBezTo>
                    <a:pt x="35" y="37"/>
                    <a:pt x="35" y="38"/>
                    <a:pt x="36" y="38"/>
                  </a:cubicBezTo>
                  <a:cubicBezTo>
                    <a:pt x="37" y="38"/>
                    <a:pt x="37" y="38"/>
                    <a:pt x="37" y="39"/>
                  </a:cubicBezTo>
                  <a:cubicBezTo>
                    <a:pt x="37" y="39"/>
                    <a:pt x="38" y="39"/>
                    <a:pt x="38" y="40"/>
                  </a:cubicBezTo>
                  <a:cubicBezTo>
                    <a:pt x="39" y="40"/>
                    <a:pt x="39" y="40"/>
                    <a:pt x="40" y="40"/>
                  </a:cubicBezTo>
                  <a:cubicBezTo>
                    <a:pt x="40" y="40"/>
                    <a:pt x="41" y="40"/>
                    <a:pt x="41" y="41"/>
                  </a:cubicBezTo>
                  <a:cubicBezTo>
                    <a:pt x="42" y="42"/>
                    <a:pt x="40" y="43"/>
                    <a:pt x="40" y="43"/>
                  </a:cubicBezTo>
                  <a:close/>
                  <a:moveTo>
                    <a:pt x="32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0" y="34"/>
                    <a:pt x="30" y="34"/>
                  </a:cubicBezTo>
                  <a:cubicBezTo>
                    <a:pt x="30" y="34"/>
                    <a:pt x="29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2"/>
                    <a:pt x="28" y="32"/>
                    <a:pt x="29" y="33"/>
                  </a:cubicBezTo>
                  <a:cubicBezTo>
                    <a:pt x="29" y="33"/>
                    <a:pt x="29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1" y="33"/>
                    <a:pt x="3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3" y="34"/>
                    <a:pt x="33" y="34"/>
                    <a:pt x="32" y="34"/>
                  </a:cubicBezTo>
                  <a:close/>
                  <a:moveTo>
                    <a:pt x="42" y="16"/>
                  </a:moveTo>
                  <a:cubicBezTo>
                    <a:pt x="41" y="17"/>
                    <a:pt x="41" y="17"/>
                    <a:pt x="40" y="17"/>
                  </a:cubicBezTo>
                  <a:cubicBezTo>
                    <a:pt x="40" y="18"/>
                    <a:pt x="39" y="18"/>
                    <a:pt x="39" y="19"/>
                  </a:cubicBezTo>
                  <a:cubicBezTo>
                    <a:pt x="38" y="21"/>
                    <a:pt x="37" y="18"/>
                    <a:pt x="37" y="18"/>
                  </a:cubicBezTo>
                  <a:cubicBezTo>
                    <a:pt x="36" y="17"/>
                    <a:pt x="37" y="16"/>
                    <a:pt x="36" y="15"/>
                  </a:cubicBezTo>
                  <a:cubicBezTo>
                    <a:pt x="36" y="15"/>
                    <a:pt x="35" y="15"/>
                    <a:pt x="36" y="13"/>
                  </a:cubicBezTo>
                  <a:cubicBezTo>
                    <a:pt x="36" y="12"/>
                    <a:pt x="35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0" y="10"/>
                    <a:pt x="31" y="10"/>
                    <a:pt x="33" y="10"/>
                  </a:cubicBezTo>
                  <a:cubicBezTo>
                    <a:pt x="34" y="9"/>
                    <a:pt x="33" y="9"/>
                    <a:pt x="34" y="9"/>
                  </a:cubicBezTo>
                  <a:cubicBezTo>
                    <a:pt x="34" y="9"/>
                    <a:pt x="35" y="8"/>
                    <a:pt x="36" y="8"/>
                  </a:cubicBezTo>
                  <a:cubicBezTo>
                    <a:pt x="37" y="7"/>
                    <a:pt x="38" y="8"/>
                    <a:pt x="39" y="7"/>
                  </a:cubicBezTo>
                  <a:cubicBezTo>
                    <a:pt x="40" y="7"/>
                    <a:pt x="41" y="7"/>
                    <a:pt x="42" y="7"/>
                  </a:cubicBezTo>
                  <a:cubicBezTo>
                    <a:pt x="43" y="7"/>
                    <a:pt x="43" y="7"/>
                    <a:pt x="45" y="7"/>
                  </a:cubicBezTo>
                  <a:cubicBezTo>
                    <a:pt x="46" y="8"/>
                    <a:pt x="45" y="8"/>
                    <a:pt x="47" y="8"/>
                  </a:cubicBezTo>
                  <a:cubicBezTo>
                    <a:pt x="49" y="8"/>
                    <a:pt x="47" y="9"/>
                    <a:pt x="46" y="10"/>
                  </a:cubicBezTo>
                  <a:cubicBezTo>
                    <a:pt x="45" y="10"/>
                    <a:pt x="46" y="10"/>
                    <a:pt x="46" y="11"/>
                  </a:cubicBezTo>
                  <a:cubicBezTo>
                    <a:pt x="46" y="12"/>
                    <a:pt x="46" y="12"/>
                    <a:pt x="46" y="13"/>
                  </a:cubicBezTo>
                  <a:cubicBezTo>
                    <a:pt x="45" y="13"/>
                    <a:pt x="45" y="13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6"/>
                    <a:pt x="43" y="16"/>
                    <a:pt x="42" y="16"/>
                  </a:cubicBezTo>
                  <a:close/>
                  <a:moveTo>
                    <a:pt x="45" y="17"/>
                  </a:moveTo>
                  <a:cubicBezTo>
                    <a:pt x="45" y="16"/>
                    <a:pt x="45" y="17"/>
                    <a:pt x="47" y="17"/>
                  </a:cubicBezTo>
                  <a:cubicBezTo>
                    <a:pt x="48" y="17"/>
                    <a:pt x="47" y="18"/>
                    <a:pt x="46" y="18"/>
                  </a:cubicBezTo>
                  <a:cubicBezTo>
                    <a:pt x="46" y="18"/>
                    <a:pt x="45" y="18"/>
                    <a:pt x="45" y="17"/>
                  </a:cubicBezTo>
                  <a:close/>
                  <a:moveTo>
                    <a:pt x="55" y="45"/>
                  </a:moveTo>
                  <a:cubicBezTo>
                    <a:pt x="55" y="44"/>
                    <a:pt x="55" y="43"/>
                    <a:pt x="55" y="42"/>
                  </a:cubicBezTo>
                  <a:cubicBezTo>
                    <a:pt x="56" y="41"/>
                    <a:pt x="55" y="41"/>
                    <a:pt x="54" y="40"/>
                  </a:cubicBezTo>
                  <a:cubicBezTo>
                    <a:pt x="54" y="39"/>
                    <a:pt x="54" y="39"/>
                    <a:pt x="54" y="38"/>
                  </a:cubicBezTo>
                  <a:cubicBezTo>
                    <a:pt x="54" y="37"/>
                    <a:pt x="53" y="37"/>
                    <a:pt x="52" y="38"/>
                  </a:cubicBezTo>
                  <a:cubicBezTo>
                    <a:pt x="51" y="38"/>
                    <a:pt x="49" y="38"/>
                    <a:pt x="48" y="37"/>
                  </a:cubicBezTo>
                  <a:cubicBezTo>
                    <a:pt x="47" y="36"/>
                    <a:pt x="47" y="37"/>
                    <a:pt x="47" y="34"/>
                  </a:cubicBezTo>
                  <a:cubicBezTo>
                    <a:pt x="46" y="32"/>
                    <a:pt x="48" y="31"/>
                    <a:pt x="49" y="30"/>
                  </a:cubicBezTo>
                  <a:cubicBezTo>
                    <a:pt x="49" y="29"/>
                    <a:pt x="50" y="29"/>
                    <a:pt x="49" y="28"/>
                  </a:cubicBezTo>
                  <a:cubicBezTo>
                    <a:pt x="49" y="28"/>
                    <a:pt x="49" y="28"/>
                    <a:pt x="49" y="27"/>
                  </a:cubicBezTo>
                  <a:cubicBezTo>
                    <a:pt x="49" y="26"/>
                    <a:pt x="49" y="26"/>
                    <a:pt x="50" y="26"/>
                  </a:cubicBezTo>
                  <a:cubicBezTo>
                    <a:pt x="51" y="26"/>
                    <a:pt x="51" y="25"/>
                    <a:pt x="51" y="25"/>
                  </a:cubicBezTo>
                  <a:cubicBezTo>
                    <a:pt x="50" y="24"/>
                    <a:pt x="51" y="24"/>
                    <a:pt x="51" y="24"/>
                  </a:cubicBezTo>
                  <a:cubicBezTo>
                    <a:pt x="51" y="23"/>
                    <a:pt x="51" y="24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2"/>
                    <a:pt x="50" y="22"/>
                    <a:pt x="50" y="22"/>
                  </a:cubicBezTo>
                  <a:cubicBezTo>
                    <a:pt x="50" y="22"/>
                    <a:pt x="50" y="23"/>
                    <a:pt x="49" y="23"/>
                  </a:cubicBezTo>
                  <a:cubicBezTo>
                    <a:pt x="48" y="23"/>
                    <a:pt x="49" y="23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49" y="21"/>
                    <a:pt x="49" y="21"/>
                    <a:pt x="50" y="20"/>
                  </a:cubicBezTo>
                  <a:cubicBezTo>
                    <a:pt x="51" y="20"/>
                    <a:pt x="51" y="21"/>
                    <a:pt x="51" y="21"/>
                  </a:cubicBezTo>
                  <a:cubicBezTo>
                    <a:pt x="51" y="22"/>
                    <a:pt x="51" y="22"/>
                    <a:pt x="52" y="23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3" y="23"/>
                    <a:pt x="53" y="23"/>
                    <a:pt x="53" y="22"/>
                  </a:cubicBezTo>
                  <a:cubicBezTo>
                    <a:pt x="54" y="22"/>
                    <a:pt x="54" y="22"/>
                    <a:pt x="54" y="21"/>
                  </a:cubicBezTo>
                  <a:cubicBezTo>
                    <a:pt x="55" y="20"/>
                    <a:pt x="53" y="21"/>
                    <a:pt x="53" y="20"/>
                  </a:cubicBezTo>
                  <a:cubicBezTo>
                    <a:pt x="53" y="20"/>
                    <a:pt x="53" y="19"/>
                    <a:pt x="53" y="19"/>
                  </a:cubicBezTo>
                  <a:cubicBezTo>
                    <a:pt x="53" y="18"/>
                    <a:pt x="54" y="18"/>
                    <a:pt x="55" y="18"/>
                  </a:cubicBezTo>
                  <a:cubicBezTo>
                    <a:pt x="55" y="17"/>
                    <a:pt x="55" y="16"/>
                    <a:pt x="55" y="17"/>
                  </a:cubicBezTo>
                  <a:cubicBezTo>
                    <a:pt x="56" y="17"/>
                    <a:pt x="57" y="18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7" y="19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5" y="21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8" y="21"/>
                    <a:pt x="57" y="21"/>
                    <a:pt x="58" y="21"/>
                  </a:cubicBezTo>
                  <a:cubicBezTo>
                    <a:pt x="59" y="24"/>
                    <a:pt x="60" y="28"/>
                    <a:pt x="60" y="28"/>
                  </a:cubicBezTo>
                  <a:cubicBezTo>
                    <a:pt x="60" y="28"/>
                    <a:pt x="59" y="28"/>
                    <a:pt x="59" y="28"/>
                  </a:cubicBezTo>
                  <a:cubicBezTo>
                    <a:pt x="59" y="28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9"/>
                    <a:pt x="58" y="28"/>
                    <a:pt x="58" y="28"/>
                  </a:cubicBezTo>
                  <a:cubicBezTo>
                    <a:pt x="57" y="28"/>
                    <a:pt x="57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6"/>
                    <a:pt x="56" y="26"/>
                    <a:pt x="56" y="26"/>
                  </a:cubicBezTo>
                  <a:cubicBezTo>
                    <a:pt x="56" y="26"/>
                    <a:pt x="56" y="26"/>
                    <a:pt x="55" y="25"/>
                  </a:cubicBezTo>
                  <a:cubicBezTo>
                    <a:pt x="55" y="25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7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6"/>
                    <a:pt x="55" y="26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2" y="26"/>
                    <a:pt x="53" y="26"/>
                    <a:pt x="52" y="27"/>
                  </a:cubicBezTo>
                  <a:cubicBezTo>
                    <a:pt x="52" y="27"/>
                    <a:pt x="52" y="27"/>
                    <a:pt x="51" y="27"/>
                  </a:cubicBezTo>
                  <a:cubicBezTo>
                    <a:pt x="51" y="27"/>
                    <a:pt x="51" y="28"/>
                    <a:pt x="51" y="28"/>
                  </a:cubicBezTo>
                  <a:cubicBezTo>
                    <a:pt x="50" y="28"/>
                    <a:pt x="51" y="29"/>
                    <a:pt x="52" y="28"/>
                  </a:cubicBezTo>
                  <a:cubicBezTo>
                    <a:pt x="53" y="28"/>
                    <a:pt x="54" y="28"/>
                    <a:pt x="54" y="2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7" y="30"/>
                    <a:pt x="57" y="29"/>
                    <a:pt x="58" y="30"/>
                  </a:cubicBezTo>
                  <a:cubicBezTo>
                    <a:pt x="58" y="30"/>
                    <a:pt x="59" y="30"/>
                    <a:pt x="60" y="30"/>
                  </a:cubicBezTo>
                  <a:cubicBezTo>
                    <a:pt x="60" y="37"/>
                    <a:pt x="58" y="43"/>
                    <a:pt x="57" y="45"/>
                  </a:cubicBezTo>
                  <a:cubicBezTo>
                    <a:pt x="56" y="46"/>
                    <a:pt x="56" y="46"/>
                    <a:pt x="5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6762608" y="1683725"/>
            <a:ext cx="1498294" cy="1498294"/>
            <a:chOff x="6762608" y="2652281"/>
            <a:chExt cx="1498294" cy="1498294"/>
          </a:xfrm>
        </p:grpSpPr>
        <p:sp>
          <p:nvSpPr>
            <p:cNvPr id="245" name="椭圆 244"/>
            <p:cNvSpPr/>
            <p:nvPr/>
          </p:nvSpPr>
          <p:spPr>
            <a:xfrm>
              <a:off x="6762608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6" name="Freeform 101"/>
            <p:cNvSpPr>
              <a:spLocks noEditPoints="1"/>
            </p:cNvSpPr>
            <p:nvPr/>
          </p:nvSpPr>
          <p:spPr bwMode="auto">
            <a:xfrm>
              <a:off x="7173355" y="3077595"/>
              <a:ext cx="657510" cy="666642"/>
            </a:xfrm>
            <a:custGeom>
              <a:avLst/>
              <a:gdLst>
                <a:gd name="T0" fmla="*/ 55 w 61"/>
                <a:gd name="T1" fmla="*/ 25 h 61"/>
                <a:gd name="T2" fmla="*/ 61 w 61"/>
                <a:gd name="T3" fmla="*/ 22 h 61"/>
                <a:gd name="T4" fmla="*/ 58 w 61"/>
                <a:gd name="T5" fmla="*/ 14 h 61"/>
                <a:gd name="T6" fmla="*/ 52 w 61"/>
                <a:gd name="T7" fmla="*/ 16 h 61"/>
                <a:gd name="T8" fmla="*/ 45 w 61"/>
                <a:gd name="T9" fmla="*/ 9 h 61"/>
                <a:gd name="T10" fmla="*/ 47 w 61"/>
                <a:gd name="T11" fmla="*/ 3 h 61"/>
                <a:gd name="T12" fmla="*/ 39 w 61"/>
                <a:gd name="T13" fmla="*/ 0 h 61"/>
                <a:gd name="T14" fmla="*/ 36 w 61"/>
                <a:gd name="T15" fmla="*/ 6 h 61"/>
                <a:gd name="T16" fmla="*/ 26 w 61"/>
                <a:gd name="T17" fmla="*/ 5 h 61"/>
                <a:gd name="T18" fmla="*/ 23 w 61"/>
                <a:gd name="T19" fmla="*/ 0 h 61"/>
                <a:gd name="T20" fmla="*/ 15 w 61"/>
                <a:gd name="T21" fmla="*/ 3 h 61"/>
                <a:gd name="T22" fmla="*/ 17 w 61"/>
                <a:gd name="T23" fmla="*/ 9 h 61"/>
                <a:gd name="T24" fmla="*/ 10 w 61"/>
                <a:gd name="T25" fmla="*/ 16 h 61"/>
                <a:gd name="T26" fmla="*/ 4 w 61"/>
                <a:gd name="T27" fmla="*/ 14 h 61"/>
                <a:gd name="T28" fmla="*/ 0 w 61"/>
                <a:gd name="T29" fmla="*/ 22 h 61"/>
                <a:gd name="T30" fmla="*/ 6 w 61"/>
                <a:gd name="T31" fmla="*/ 25 h 61"/>
                <a:gd name="T32" fmla="*/ 6 w 61"/>
                <a:gd name="T33" fmla="*/ 35 h 61"/>
                <a:gd name="T34" fmla="*/ 0 w 61"/>
                <a:gd name="T35" fmla="*/ 38 h 61"/>
                <a:gd name="T36" fmla="*/ 4 w 61"/>
                <a:gd name="T37" fmla="*/ 46 h 61"/>
                <a:gd name="T38" fmla="*/ 10 w 61"/>
                <a:gd name="T39" fmla="*/ 44 h 61"/>
                <a:gd name="T40" fmla="*/ 17 w 61"/>
                <a:gd name="T41" fmla="*/ 51 h 61"/>
                <a:gd name="T42" fmla="*/ 15 w 61"/>
                <a:gd name="T43" fmla="*/ 57 h 61"/>
                <a:gd name="T44" fmla="*/ 23 w 61"/>
                <a:gd name="T45" fmla="*/ 60 h 61"/>
                <a:gd name="T46" fmla="*/ 25 w 61"/>
                <a:gd name="T47" fmla="*/ 55 h 61"/>
                <a:gd name="T48" fmla="*/ 36 w 61"/>
                <a:gd name="T49" fmla="*/ 55 h 61"/>
                <a:gd name="T50" fmla="*/ 39 w 61"/>
                <a:gd name="T51" fmla="*/ 61 h 61"/>
                <a:gd name="T52" fmla="*/ 47 w 61"/>
                <a:gd name="T53" fmla="*/ 57 h 61"/>
                <a:gd name="T54" fmla="*/ 44 w 61"/>
                <a:gd name="T55" fmla="*/ 51 h 61"/>
                <a:gd name="T56" fmla="*/ 52 w 61"/>
                <a:gd name="T57" fmla="*/ 44 h 61"/>
                <a:gd name="T58" fmla="*/ 58 w 61"/>
                <a:gd name="T59" fmla="*/ 46 h 61"/>
                <a:gd name="T60" fmla="*/ 61 w 61"/>
                <a:gd name="T61" fmla="*/ 38 h 61"/>
                <a:gd name="T62" fmla="*/ 55 w 61"/>
                <a:gd name="T63" fmla="*/ 35 h 61"/>
                <a:gd name="T64" fmla="*/ 55 w 61"/>
                <a:gd name="T65" fmla="*/ 25 h 61"/>
                <a:gd name="T66" fmla="*/ 31 w 61"/>
                <a:gd name="T67" fmla="*/ 42 h 61"/>
                <a:gd name="T68" fmla="*/ 19 w 61"/>
                <a:gd name="T69" fmla="*/ 30 h 61"/>
                <a:gd name="T70" fmla="*/ 28 w 61"/>
                <a:gd name="T71" fmla="*/ 19 h 61"/>
                <a:gd name="T72" fmla="*/ 28 w 61"/>
                <a:gd name="T73" fmla="*/ 16 h 61"/>
                <a:gd name="T74" fmla="*/ 34 w 61"/>
                <a:gd name="T75" fmla="*/ 16 h 61"/>
                <a:gd name="T76" fmla="*/ 34 w 61"/>
                <a:gd name="T77" fmla="*/ 19 h 61"/>
                <a:gd name="T78" fmla="*/ 42 w 61"/>
                <a:gd name="T79" fmla="*/ 30 h 61"/>
                <a:gd name="T80" fmla="*/ 31 w 61"/>
                <a:gd name="T81" fmla="*/ 4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1">
                  <a:moveTo>
                    <a:pt x="55" y="25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3"/>
                    <a:pt x="47" y="11"/>
                    <a:pt x="45" y="9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29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1"/>
                    <a:pt x="12" y="13"/>
                    <a:pt x="10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8"/>
                    <a:pt x="5" y="32"/>
                    <a:pt x="6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2" y="47"/>
                    <a:pt x="14" y="49"/>
                    <a:pt x="17" y="5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9" y="55"/>
                    <a:pt x="32" y="55"/>
                    <a:pt x="36" y="5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7" y="49"/>
                    <a:pt x="50" y="47"/>
                    <a:pt x="52" y="44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2"/>
                    <a:pt x="56" y="28"/>
                    <a:pt x="55" y="25"/>
                  </a:cubicBezTo>
                  <a:close/>
                  <a:moveTo>
                    <a:pt x="31" y="42"/>
                  </a:moveTo>
                  <a:cubicBezTo>
                    <a:pt x="24" y="42"/>
                    <a:pt x="19" y="37"/>
                    <a:pt x="19" y="30"/>
                  </a:cubicBezTo>
                  <a:cubicBezTo>
                    <a:pt x="19" y="25"/>
                    <a:pt x="23" y="20"/>
                    <a:pt x="28" y="19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9" y="20"/>
                    <a:pt x="42" y="25"/>
                    <a:pt x="42" y="30"/>
                  </a:cubicBezTo>
                  <a:cubicBezTo>
                    <a:pt x="42" y="37"/>
                    <a:pt x="37" y="42"/>
                    <a:pt x="3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sp>
        <p:nvSpPr>
          <p:cNvPr id="254" name="文本框 253"/>
          <p:cNvSpPr txBox="1"/>
          <p:nvPr/>
        </p:nvSpPr>
        <p:spPr>
          <a:xfrm>
            <a:off x="4968093" y="466970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实现功能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91352" y="3394075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排队进站，拒绝堵塞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98077" y="3393440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等候通道，拒绝乱停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60657" y="3439795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自助缴费，节省时间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14017" y="3439795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实时监控，语音提示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ldLvl="0" animBg="1"/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2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182" idx="4"/>
          </p:cNvCxnSpPr>
          <p:nvPr/>
        </p:nvCxnSpPr>
        <p:spPr>
          <a:xfrm flipV="1">
            <a:off x="-210141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-182441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279944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-149520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-214732" y="1481562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29042" y="183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40424" y="217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93690" y="404721"/>
            <a:ext cx="2063690" cy="52197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项目结构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5EF4AC-48BB-4E9F-B6D8-9951DDAE456D}"/>
              </a:ext>
            </a:extLst>
          </p:cNvPr>
          <p:cNvSpPr txBox="1"/>
          <p:nvPr/>
        </p:nvSpPr>
        <p:spPr>
          <a:xfrm>
            <a:off x="1616425" y="3274487"/>
            <a:ext cx="5216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　　本次开发，采用多文件结构，并且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ui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文件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与 主程序代码分离。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　　本次一共制作了３个界面文件，以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main.cpp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实现主程序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exec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功能，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mainwindow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承载界面功能，其余为数据结构类。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4B2408-AFD0-4E8D-9326-F520ED0CA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25" y="1068419"/>
            <a:ext cx="1746847" cy="45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80226"/>
      </p:ext>
    </p:extLst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310</Words>
  <Application>Microsoft Office PowerPoint</Application>
  <PresentationFormat>宽屏</PresentationFormat>
  <Paragraphs>94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24 LED</vt:lpstr>
      <vt:lpstr>等线</vt:lpstr>
      <vt:lpstr>华康俪金黑W8(P)</vt:lpstr>
      <vt:lpstr>Arial</vt:lpstr>
      <vt:lpstr>Arial Black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灰色点线</dc:title>
  <dc:creator>第一PPT</dc:creator>
  <cp:keywords>www.1ppt.com</cp:keywords>
  <cp:lastModifiedBy>梦宇 唐</cp:lastModifiedBy>
  <cp:revision>268</cp:revision>
  <dcterms:created xsi:type="dcterms:W3CDTF">2016-01-18T12:33:00Z</dcterms:created>
  <dcterms:modified xsi:type="dcterms:W3CDTF">2018-12-28T01:55:19Z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