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19" r:id="rId2"/>
    <p:sldId id="262" r:id="rId3"/>
    <p:sldId id="297" r:id="rId4"/>
    <p:sldId id="298" r:id="rId5"/>
    <p:sldId id="343" r:id="rId6"/>
    <p:sldId id="347" r:id="rId7"/>
    <p:sldId id="317" r:id="rId8"/>
    <p:sldId id="299" r:id="rId9"/>
    <p:sldId id="273" r:id="rId10"/>
    <p:sldId id="318" r:id="rId11"/>
    <p:sldId id="352" r:id="rId12"/>
    <p:sldId id="353" r:id="rId13"/>
    <p:sldId id="305" r:id="rId14"/>
    <p:sldId id="307" r:id="rId15"/>
    <p:sldId id="308" r:id="rId16"/>
    <p:sldId id="348" r:id="rId17"/>
    <p:sldId id="349" r:id="rId18"/>
    <p:sldId id="309" r:id="rId19"/>
    <p:sldId id="312" r:id="rId20"/>
    <p:sldId id="311" r:id="rId21"/>
    <p:sldId id="313" r:id="rId22"/>
    <p:sldId id="310" r:id="rId23"/>
    <p:sldId id="31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0"/>
      </p:cViewPr>
      <p:guideLst>
        <p:guide orient="horz" pos="2258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43660" y="1524000"/>
            <a:ext cx="6602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停车场管理系统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559810" y="4297680"/>
            <a:ext cx="457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designed by </a:t>
            </a:r>
            <a:r>
              <a:rPr lang="zh-CN" altLang="en-US" sz="2800" dirty="0">
                <a:solidFill>
                  <a:schemeClr val="tx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幼圆" panose="02010509060101010101" charset="-122"/>
              </a:rPr>
              <a:t>阳光小区施工队</a:t>
            </a: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2" name="图片 1" descr="TIM图片20181225141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75" y="3632200"/>
            <a:ext cx="1346835" cy="1293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9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页面管理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" y="142240"/>
            <a:ext cx="6772275" cy="6483350"/>
          </a:xfrm>
          <a:prstGeom prst="rect">
            <a:avLst/>
          </a:prstGeom>
        </p:spPr>
      </p:pic>
      <p:sp>
        <p:nvSpPr>
          <p:cNvPr id="87" name="椭圆 86"/>
          <p:cNvSpPr/>
          <p:nvPr/>
        </p:nvSpPr>
        <p:spPr>
          <a:xfrm rot="11174285">
            <a:off x="7259903" y="1889516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rot="11174285">
            <a:off x="7259902" y="361869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rot="11174285">
            <a:off x="7261057" y="5171332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1460" y="18745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  <a:sym typeface="+mn-ea"/>
              </a:rPr>
              <a:t>设置选择菜单栏</a:t>
            </a:r>
            <a:endParaRPr lang="zh-CN" altLang="en-US" sz="240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1460" y="356171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设置鼠标捕捉函数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71460" y="513905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设置实时监控系统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7" grpId="0" bldLvl="0" animBg="1"/>
      <p:bldP spid="3" grpId="0" bldLvl="0" animBg="1"/>
      <p:bldP spid="5" grpId="0" bldLvl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493690" y="404721"/>
            <a:ext cx="20636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直接连接符 124"/>
          <p:cNvCxnSpPr/>
          <p:nvPr/>
        </p:nvCxnSpPr>
        <p:spPr>
          <a:xfrm flipH="1">
            <a:off x="3105171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416127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3" idx="7"/>
          </p:cNvCxnSpPr>
          <p:nvPr/>
        </p:nvCxnSpPr>
        <p:spPr>
          <a:xfrm>
            <a:off x="3836577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4095816" y="-130951"/>
            <a:ext cx="344906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4033932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4" name="直接连接符 133"/>
          <p:cNvCxnSpPr>
            <a:endCxn id="133" idx="5"/>
          </p:cNvCxnSpPr>
          <p:nvPr/>
        </p:nvCxnSpPr>
        <p:spPr>
          <a:xfrm>
            <a:off x="3115891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2536874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2976107" y="0"/>
            <a:ext cx="64729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2174539" y="0"/>
            <a:ext cx="111192" cy="24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2463308" y="0"/>
            <a:ext cx="112222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628292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248055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628292" y="0"/>
            <a:ext cx="44214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3" idx="3"/>
          </p:cNvCxnSpPr>
          <p:nvPr/>
        </p:nvCxnSpPr>
        <p:spPr>
          <a:xfrm>
            <a:off x="4122549" y="649550"/>
            <a:ext cx="614245" cy="115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2" idx="1"/>
          </p:cNvCxnSpPr>
          <p:nvPr/>
        </p:nvCxnSpPr>
        <p:spPr>
          <a:xfrm flipV="1">
            <a:off x="4552047" y="661069"/>
            <a:ext cx="226298" cy="7091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endCxn id="133" idx="4"/>
          </p:cNvCxnSpPr>
          <p:nvPr/>
        </p:nvCxnSpPr>
        <p:spPr>
          <a:xfrm flipH="1" flipV="1">
            <a:off x="4085843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33" idx="4"/>
          </p:cNvCxnSpPr>
          <p:nvPr/>
        </p:nvCxnSpPr>
        <p:spPr>
          <a:xfrm flipV="1">
            <a:off x="3642642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 flipV="1">
            <a:off x="308864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642642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3" idx="3"/>
          </p:cNvCxnSpPr>
          <p:nvPr/>
        </p:nvCxnSpPr>
        <p:spPr>
          <a:xfrm flipH="1" flipV="1">
            <a:off x="2506939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2936290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2950140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flipH="1">
            <a:off x="4644322" y="634007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4440722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2880085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2448103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552710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96087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7" name="直接连接符 156"/>
          <p:cNvCxnSpPr>
            <a:endCxn id="153" idx="4"/>
          </p:cNvCxnSpPr>
          <p:nvPr/>
        </p:nvCxnSpPr>
        <p:spPr>
          <a:xfrm flipH="1" flipV="1">
            <a:off x="2936334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155" idx="4"/>
          </p:cNvCxnSpPr>
          <p:nvPr/>
        </p:nvCxnSpPr>
        <p:spPr>
          <a:xfrm flipV="1">
            <a:off x="3379491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3365641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3" idx="5"/>
          </p:cNvCxnSpPr>
          <p:nvPr/>
        </p:nvCxnSpPr>
        <p:spPr>
          <a:xfrm flipH="1">
            <a:off x="2728540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2742390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3" idx="6"/>
            <a:endCxn id="234" idx="2"/>
          </p:cNvCxnSpPr>
          <p:nvPr/>
        </p:nvCxnSpPr>
        <p:spPr>
          <a:xfrm flipH="1">
            <a:off x="2421578" y="1320353"/>
            <a:ext cx="458507" cy="130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4" idx="5"/>
            <a:endCxn id="234" idx="0"/>
          </p:cNvCxnSpPr>
          <p:nvPr/>
        </p:nvCxnSpPr>
        <p:spPr>
          <a:xfrm flipH="1">
            <a:off x="2342001" y="926551"/>
            <a:ext cx="121307" cy="444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174539" y="182472"/>
            <a:ext cx="318454" cy="160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4" idx="7"/>
          </p:cNvCxnSpPr>
          <p:nvPr/>
        </p:nvCxnSpPr>
        <p:spPr>
          <a:xfrm flipH="1" flipV="1">
            <a:off x="2174539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3" idx="6"/>
          </p:cNvCxnSpPr>
          <p:nvPr/>
        </p:nvCxnSpPr>
        <p:spPr>
          <a:xfrm flipH="1">
            <a:off x="2465389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2465389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34" idx="4"/>
          </p:cNvCxnSpPr>
          <p:nvPr/>
        </p:nvCxnSpPr>
        <p:spPr>
          <a:xfrm flipH="1" flipV="1">
            <a:off x="2342001" y="1530582"/>
            <a:ext cx="123388" cy="306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3254841" y="1837168"/>
            <a:ext cx="8310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2742390" y="2323073"/>
            <a:ext cx="526301" cy="2562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endCxn id="177" idx="1"/>
          </p:cNvCxnSpPr>
          <p:nvPr/>
        </p:nvCxnSpPr>
        <p:spPr>
          <a:xfrm flipH="1">
            <a:off x="2217665" y="1837168"/>
            <a:ext cx="247724" cy="297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78" idx="6"/>
          </p:cNvCxnSpPr>
          <p:nvPr/>
        </p:nvCxnSpPr>
        <p:spPr>
          <a:xfrm flipH="1" flipV="1">
            <a:off x="2174539" y="2184573"/>
            <a:ext cx="470804" cy="103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 flipH="1">
            <a:off x="3214994" y="2542570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 flipH="1">
            <a:off x="3279424" y="1746276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7" name="椭圆 176"/>
          <p:cNvSpPr/>
          <p:nvPr/>
        </p:nvSpPr>
        <p:spPr>
          <a:xfrm flipH="1">
            <a:off x="2057346" y="2107548"/>
            <a:ext cx="187825" cy="18782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2645343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960488" y="-130951"/>
            <a:ext cx="225543" cy="510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211616" y="-166805"/>
            <a:ext cx="663460" cy="770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82" idx="7"/>
          </p:cNvCxnSpPr>
          <p:nvPr/>
        </p:nvCxnSpPr>
        <p:spPr>
          <a:xfrm flipH="1">
            <a:off x="242066" y="-191544"/>
            <a:ext cx="212559" cy="7676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53449" y="560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3" name="直接连接符 182"/>
          <p:cNvCxnSpPr>
            <a:endCxn id="182" idx="5"/>
          </p:cNvCxnSpPr>
          <p:nvPr/>
        </p:nvCxnSpPr>
        <p:spPr>
          <a:xfrm flipH="1">
            <a:off x="242066" y="390771"/>
            <a:ext cx="933245" cy="258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 flipV="1">
            <a:off x="1196378" y="392206"/>
            <a:ext cx="557950" cy="48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1250367" y="0"/>
            <a:ext cx="48252" cy="369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055005" y="0"/>
            <a:ext cx="61658" cy="2475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1715673" y="0"/>
            <a:ext cx="94971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1230263" y="142023"/>
            <a:ext cx="432648" cy="284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694568" y="194785"/>
            <a:ext cx="116076" cy="71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1548812" y="0"/>
            <a:ext cx="114100" cy="152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endCxn id="182" idx="4"/>
          </p:cNvCxnSpPr>
          <p:nvPr/>
        </p:nvCxnSpPr>
        <p:spPr>
          <a:xfrm flipV="1">
            <a:off x="-210141" y="664755"/>
            <a:ext cx="415501" cy="785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endCxn id="182" idx="4"/>
          </p:cNvCxnSpPr>
          <p:nvPr/>
        </p:nvCxnSpPr>
        <p:spPr>
          <a:xfrm flipH="1" flipV="1">
            <a:off x="205360" y="664755"/>
            <a:ext cx="443201" cy="4533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662411" y="414302"/>
            <a:ext cx="540151" cy="703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-182441" y="1118120"/>
            <a:ext cx="831002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9" idx="3"/>
          </p:cNvCxnSpPr>
          <p:nvPr/>
        </p:nvCxnSpPr>
        <p:spPr>
          <a:xfrm flipV="1">
            <a:off x="1315095" y="910370"/>
            <a:ext cx="469168" cy="44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703961" y="1118120"/>
            <a:ext cx="650951" cy="18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1230262" y="522569"/>
            <a:ext cx="110800" cy="7617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-279944" y="1351137"/>
            <a:ext cx="130424" cy="13042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1298619" y="1264103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1739277" y="83793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11627" y="1068419"/>
            <a:ext cx="126866" cy="1268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1616425" y="91579"/>
            <a:ext cx="137676" cy="1376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1148544" y="333774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4" name="直接连接符 203"/>
          <p:cNvCxnSpPr>
            <a:endCxn id="199" idx="4"/>
          </p:cNvCxnSpPr>
          <p:nvPr/>
        </p:nvCxnSpPr>
        <p:spPr>
          <a:xfrm flipV="1">
            <a:off x="925561" y="1376602"/>
            <a:ext cx="429307" cy="4605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endCxn id="201" idx="4"/>
          </p:cNvCxnSpPr>
          <p:nvPr/>
        </p:nvCxnSpPr>
        <p:spPr>
          <a:xfrm flipH="1" flipV="1">
            <a:off x="675060" y="1195285"/>
            <a:ext cx="236651" cy="641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8" idx="6"/>
          </p:cNvCxnSpPr>
          <p:nvPr/>
        </p:nvCxnSpPr>
        <p:spPr>
          <a:xfrm>
            <a:off x="-149520" y="1416350"/>
            <a:ext cx="1075081" cy="4208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98" idx="4"/>
          </p:cNvCxnSpPr>
          <p:nvPr/>
        </p:nvCxnSpPr>
        <p:spPr>
          <a:xfrm>
            <a:off x="-214732" y="1481562"/>
            <a:ext cx="586292" cy="703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225" idx="7"/>
          </p:cNvCxnSpPr>
          <p:nvPr/>
        </p:nvCxnSpPr>
        <p:spPr>
          <a:xfrm flipH="1">
            <a:off x="429042" y="1837168"/>
            <a:ext cx="496520" cy="358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99" idx="5"/>
          </p:cNvCxnSpPr>
          <p:nvPr/>
        </p:nvCxnSpPr>
        <p:spPr>
          <a:xfrm>
            <a:off x="1394642" y="1360127"/>
            <a:ext cx="168020" cy="907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994811" y="1837168"/>
            <a:ext cx="554001" cy="458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6"/>
            <a:endCxn id="234" idx="5"/>
          </p:cNvCxnSpPr>
          <p:nvPr/>
        </p:nvCxnSpPr>
        <p:spPr>
          <a:xfrm>
            <a:off x="1411118" y="1320353"/>
            <a:ext cx="874614" cy="1869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0" idx="5"/>
            <a:endCxn id="234" idx="6"/>
          </p:cNvCxnSpPr>
          <p:nvPr/>
        </p:nvCxnSpPr>
        <p:spPr>
          <a:xfrm>
            <a:off x="1827895" y="926551"/>
            <a:ext cx="434530" cy="5244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6"/>
          </p:cNvCxnSpPr>
          <p:nvPr/>
        </p:nvCxnSpPr>
        <p:spPr>
          <a:xfrm>
            <a:off x="1754101" y="160417"/>
            <a:ext cx="362563" cy="182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0" idx="7"/>
          </p:cNvCxnSpPr>
          <p:nvPr/>
        </p:nvCxnSpPr>
        <p:spPr>
          <a:xfrm flipV="1">
            <a:off x="1827895" y="342520"/>
            <a:ext cx="288769" cy="5106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99" idx="6"/>
          </p:cNvCxnSpPr>
          <p:nvPr/>
        </p:nvCxnSpPr>
        <p:spPr>
          <a:xfrm>
            <a:off x="1411118" y="1320353"/>
            <a:ext cx="414695" cy="516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 flipV="1">
            <a:off x="1576513" y="1837168"/>
            <a:ext cx="249301" cy="416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endCxn id="177" idx="7"/>
          </p:cNvCxnSpPr>
          <p:nvPr/>
        </p:nvCxnSpPr>
        <p:spPr>
          <a:xfrm>
            <a:off x="1825813" y="1837169"/>
            <a:ext cx="259039" cy="297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825813" y="1837168"/>
            <a:ext cx="96950" cy="762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590363" y="2350773"/>
            <a:ext cx="290851" cy="290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endCxn id="177" idx="4"/>
          </p:cNvCxnSpPr>
          <p:nvPr/>
        </p:nvCxnSpPr>
        <p:spPr>
          <a:xfrm flipV="1">
            <a:off x="1908913" y="2295373"/>
            <a:ext cx="242345" cy="3324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40424" y="2179983"/>
            <a:ext cx="103822" cy="10382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464074" y="2196784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1851815" y="2564599"/>
            <a:ext cx="112499" cy="112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0" name="椭圆 229"/>
          <p:cNvSpPr/>
          <p:nvPr/>
        </p:nvSpPr>
        <p:spPr>
          <a:xfrm flipH="1">
            <a:off x="862430" y="177030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flipH="1">
            <a:off x="2055005" y="224540"/>
            <a:ext cx="181785" cy="1817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flipH="1">
            <a:off x="2516620" y="91660"/>
            <a:ext cx="155886" cy="15588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 flipH="1">
            <a:off x="2262424" y="1371428"/>
            <a:ext cx="159154" cy="1591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35" name="直接连接符 234"/>
          <p:cNvCxnSpPr>
            <a:endCxn id="234" idx="5"/>
          </p:cNvCxnSpPr>
          <p:nvPr/>
        </p:nvCxnSpPr>
        <p:spPr>
          <a:xfrm flipV="1">
            <a:off x="1843099" y="1507274"/>
            <a:ext cx="442632" cy="337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 flipH="1">
            <a:off x="1748588" y="1749411"/>
            <a:ext cx="181785" cy="181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0611088" y="5746091"/>
            <a:ext cx="990433" cy="805861"/>
            <a:chOff x="10611088" y="5746091"/>
            <a:chExt cx="990433" cy="805861"/>
          </a:xfrm>
        </p:grpSpPr>
        <p:cxnSp>
          <p:nvCxnSpPr>
            <p:cNvPr id="239" name="直接连接符 238"/>
            <p:cNvCxnSpPr/>
            <p:nvPr/>
          </p:nvCxnSpPr>
          <p:spPr>
            <a:xfrm rot="11174285" flipH="1">
              <a:off x="10733070" y="5829407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1174285" flipH="1">
              <a:off x="10684479" y="6195349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1174285">
              <a:off x="10972800" y="5790457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 rot="11174285">
              <a:off x="11489346" y="6219329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 rot="11174285">
              <a:off x="10611088" y="6395603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 rot="11174285">
              <a:off x="10942616" y="5746091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1379596" y="4826549"/>
            <a:ext cx="376265" cy="418620"/>
            <a:chOff x="11379596" y="4826549"/>
            <a:chExt cx="376265" cy="418620"/>
          </a:xfrm>
        </p:grpSpPr>
        <p:cxnSp>
          <p:nvCxnSpPr>
            <p:cNvPr id="246" name="直接连接符 245"/>
            <p:cNvCxnSpPr/>
            <p:nvPr/>
          </p:nvCxnSpPr>
          <p:spPr>
            <a:xfrm rot="7715704" flipH="1">
              <a:off x="11476785" y="4945946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7715704" flipH="1">
              <a:off x="11475876" y="4956778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50" idx="5"/>
            </p:cNvCxnSpPr>
            <p:nvPr/>
          </p:nvCxnSpPr>
          <p:spPr>
            <a:xfrm flipH="1">
              <a:off x="11415346" y="4853632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/>
            <p:cNvSpPr/>
            <p:nvPr/>
          </p:nvSpPr>
          <p:spPr>
            <a:xfrm rot="7715704">
              <a:off x="11707131" y="4826549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 rot="7715704">
              <a:off x="11571273" y="5177250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 rot="7715704">
              <a:off x="11404474" y="4923660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cxnSp>
        <p:nvCxnSpPr>
          <p:cNvPr id="257" name="直接连接符 256"/>
          <p:cNvCxnSpPr/>
          <p:nvPr/>
        </p:nvCxnSpPr>
        <p:spPr>
          <a:xfrm>
            <a:off x="4644322" y="-130951"/>
            <a:ext cx="107712" cy="780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99245" y="404495"/>
            <a:ext cx="2358390" cy="52197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车辆信息处理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椭圆 118"/>
          <p:cNvSpPr/>
          <p:nvPr/>
        </p:nvSpPr>
        <p:spPr>
          <a:xfrm>
            <a:off x="514350" y="605790"/>
            <a:ext cx="1553845" cy="1457325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14350" y="2461260"/>
            <a:ext cx="1483995" cy="136017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514350" y="4220845"/>
            <a:ext cx="1482725" cy="1319530"/>
          </a:xfrm>
          <a:prstGeom prst="ellipse">
            <a:avLst/>
          </a:prstGeom>
          <a:solidFill>
            <a:srgbClr val="C6C6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文本框 37"/>
          <p:cNvSpPr txBox="1"/>
          <p:nvPr/>
        </p:nvSpPr>
        <p:spPr>
          <a:xfrm>
            <a:off x="2304225" y="1068148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停车板块</a:t>
            </a:r>
          </a:p>
        </p:txBody>
      </p:sp>
      <p:sp>
        <p:nvSpPr>
          <p:cNvPr id="136" name="文本框 37"/>
          <p:cNvSpPr txBox="1"/>
          <p:nvPr/>
        </p:nvSpPr>
        <p:spPr>
          <a:xfrm>
            <a:off x="2304225" y="2970422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出场板块</a:t>
            </a:r>
          </a:p>
        </p:txBody>
      </p:sp>
      <p:sp>
        <p:nvSpPr>
          <p:cNvPr id="138" name="文本框 37"/>
          <p:cNvSpPr txBox="1"/>
          <p:nvPr/>
        </p:nvSpPr>
        <p:spPr>
          <a:xfrm>
            <a:off x="2304415" y="4708525"/>
            <a:ext cx="22548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管理员板块</a:t>
            </a:r>
          </a:p>
        </p:txBody>
      </p:sp>
      <p:sp>
        <p:nvSpPr>
          <p:cNvPr id="140" name="椭圆 139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13455921">
            <a:off x="6077474" y="6255430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5" name="直接连接符 144"/>
          <p:cNvCxnSpPr>
            <a:stCxn id="141" idx="3"/>
            <a:endCxn id="146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7" name="直接连接符 146"/>
          <p:cNvCxnSpPr>
            <a:stCxn id="149" idx="2"/>
            <a:endCxn id="144" idx="6"/>
          </p:cNvCxnSpPr>
          <p:nvPr/>
        </p:nvCxnSpPr>
        <p:spPr>
          <a:xfrm>
            <a:off x="4559013" y="6263561"/>
            <a:ext cx="1541294" cy="161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2" idx="5"/>
            <a:endCxn id="144" idx="3"/>
          </p:cNvCxnSpPr>
          <p:nvPr/>
        </p:nvCxnSpPr>
        <p:spPr>
          <a:xfrm flipH="1" flipV="1">
            <a:off x="6238329" y="6334830"/>
            <a:ext cx="1014175" cy="208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0" name="直接连接符 149"/>
          <p:cNvCxnSpPr>
            <a:stCxn id="142" idx="2"/>
            <a:endCxn id="14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2" name="直接连接符 151"/>
          <p:cNvCxnSpPr>
            <a:stCxn id="146" idx="1"/>
            <a:endCxn id="149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4" name="直接连接符 153"/>
          <p:cNvCxnSpPr>
            <a:stCxn id="151" idx="7"/>
            <a:endCxn id="153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1"/>
            <a:endCxn id="153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0" idx="3"/>
            <a:endCxn id="141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 rot="8221468">
            <a:off x="8835931" y="677622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8" name="直接连接符 157"/>
          <p:cNvCxnSpPr>
            <a:endCxn id="165" idx="1"/>
          </p:cNvCxnSpPr>
          <p:nvPr/>
        </p:nvCxnSpPr>
        <p:spPr>
          <a:xfrm flipH="1" flipV="1">
            <a:off x="10676647" y="6313540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 rot="10302814">
            <a:off x="4725822" y="576474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rot="11174285">
            <a:off x="5745347" y="662352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1" name="直接连接符 160"/>
          <p:cNvCxnSpPr>
            <a:stCxn id="166" idx="5"/>
            <a:endCxn id="164" idx="2"/>
          </p:cNvCxnSpPr>
          <p:nvPr/>
        </p:nvCxnSpPr>
        <p:spPr>
          <a:xfrm flipH="1">
            <a:off x="7111811" y="5755641"/>
            <a:ext cx="977452" cy="223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 rot="9752182">
            <a:off x="125704" y="590914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 rot="17894363">
            <a:off x="2344275" y="575428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 rot="11174285">
            <a:off x="6855777" y="583676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5" name="椭圆 164"/>
          <p:cNvSpPr/>
          <p:nvPr/>
        </p:nvSpPr>
        <p:spPr>
          <a:xfrm rot="11174285">
            <a:off x="10494356" y="611402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 rot="11174285">
            <a:off x="8071926" y="5745429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 rot="11174285">
            <a:off x="9456888" y="6229599"/>
            <a:ext cx="145541" cy="14554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8" name="直接连接符 167"/>
          <p:cNvCxnSpPr>
            <a:stCxn id="162" idx="1"/>
            <a:endCxn id="171" idx="6"/>
          </p:cNvCxnSpPr>
          <p:nvPr/>
        </p:nvCxnSpPr>
        <p:spPr>
          <a:xfrm>
            <a:off x="354851" y="6086744"/>
            <a:ext cx="729132" cy="1375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3" idx="3"/>
            <a:endCxn id="170" idx="6"/>
          </p:cNvCxnSpPr>
          <p:nvPr/>
        </p:nvCxnSpPr>
        <p:spPr>
          <a:xfrm>
            <a:off x="2489983" y="5975666"/>
            <a:ext cx="1042026" cy="630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 rot="11174285">
            <a:off x="3531706" y="656082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 rot="13607479">
            <a:off x="1048631" y="619389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159" idx="6"/>
            <a:endCxn id="170" idx="3"/>
          </p:cNvCxnSpPr>
          <p:nvPr/>
        </p:nvCxnSpPr>
        <p:spPr>
          <a:xfrm flipH="1">
            <a:off x="3622797" y="5894141"/>
            <a:ext cx="1104206" cy="685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1"/>
            <a:endCxn id="171" idx="4"/>
          </p:cNvCxnSpPr>
          <p:nvPr/>
        </p:nvCxnSpPr>
        <p:spPr>
          <a:xfrm flipH="1">
            <a:off x="1242444" y="5899990"/>
            <a:ext cx="1106635" cy="329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4" idx="7"/>
            <a:endCxn id="160" idx="3"/>
          </p:cNvCxnSpPr>
          <p:nvPr/>
        </p:nvCxnSpPr>
        <p:spPr>
          <a:xfrm flipH="1">
            <a:off x="5944865" y="6045546"/>
            <a:ext cx="939191" cy="6198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9" idx="1"/>
            <a:endCxn id="160" idx="5"/>
          </p:cNvCxnSpPr>
          <p:nvPr/>
        </p:nvCxnSpPr>
        <p:spPr>
          <a:xfrm>
            <a:off x="4929577" y="5945452"/>
            <a:ext cx="857688" cy="702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7"/>
            <a:endCxn id="166" idx="3"/>
          </p:cNvCxnSpPr>
          <p:nvPr/>
        </p:nvCxnSpPr>
        <p:spPr>
          <a:xfrm flipH="1" flipV="1">
            <a:off x="8154445" y="5762766"/>
            <a:ext cx="1318470" cy="5851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7" idx="2"/>
            <a:endCxn id="165" idx="6"/>
          </p:cNvCxnSpPr>
          <p:nvPr/>
        </p:nvCxnSpPr>
        <p:spPr>
          <a:xfrm flipV="1">
            <a:off x="9030056" y="6213945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702310"/>
            <a:ext cx="1412875" cy="1100455"/>
          </a:xfrm>
          <a:prstGeom prst="rect">
            <a:avLst/>
          </a:prstGeom>
        </p:spPr>
      </p:pic>
      <p:pic>
        <p:nvPicPr>
          <p:cNvPr id="3" name="图片 2" descr="TIM图片20181225141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470150"/>
            <a:ext cx="1503680" cy="1192530"/>
          </a:xfrm>
          <a:prstGeom prst="rect">
            <a:avLst/>
          </a:prstGeom>
        </p:spPr>
      </p:pic>
      <p:pic>
        <p:nvPicPr>
          <p:cNvPr id="4" name="图片 3" descr="TIM图片201812251414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" y="4330700"/>
            <a:ext cx="1170940" cy="1124585"/>
          </a:xfrm>
          <a:prstGeom prst="rect">
            <a:avLst/>
          </a:prstGeom>
        </p:spPr>
      </p:pic>
      <p:sp>
        <p:nvSpPr>
          <p:cNvPr id="5" name="文本框 37"/>
          <p:cNvSpPr txBox="1"/>
          <p:nvPr/>
        </p:nvSpPr>
        <p:spPr>
          <a:xfrm>
            <a:off x="5052695" y="484505"/>
            <a:ext cx="3384550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有空位进行停车</a:t>
            </a:r>
          </a:p>
        </p:txBody>
      </p:sp>
      <p:sp>
        <p:nvSpPr>
          <p:cNvPr id="6" name="文本框 37"/>
          <p:cNvSpPr txBox="1"/>
          <p:nvPr/>
        </p:nvSpPr>
        <p:spPr>
          <a:xfrm>
            <a:off x="5052695" y="1219200"/>
            <a:ext cx="52774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没有空位，在便道进行等待</a:t>
            </a:r>
          </a:p>
        </p:txBody>
      </p:sp>
      <p:sp>
        <p:nvSpPr>
          <p:cNvPr id="7" name="文本框 37"/>
          <p:cNvSpPr txBox="1"/>
          <p:nvPr/>
        </p:nvSpPr>
        <p:spPr>
          <a:xfrm>
            <a:off x="5052505" y="2970608"/>
            <a:ext cx="2013789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缴费出行</a:t>
            </a:r>
          </a:p>
        </p:txBody>
      </p:sp>
      <p:sp>
        <p:nvSpPr>
          <p:cNvPr id="8" name="文本框 37"/>
          <p:cNvSpPr txBox="1"/>
          <p:nvPr/>
        </p:nvSpPr>
        <p:spPr>
          <a:xfrm>
            <a:off x="5099050" y="5361940"/>
            <a:ext cx="393128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查询停车场空余车位</a:t>
            </a:r>
          </a:p>
        </p:txBody>
      </p:sp>
      <p:sp>
        <p:nvSpPr>
          <p:cNvPr id="9" name="文本框 37"/>
          <p:cNvSpPr txBox="1"/>
          <p:nvPr/>
        </p:nvSpPr>
        <p:spPr>
          <a:xfrm>
            <a:off x="5099050" y="4708525"/>
            <a:ext cx="4895215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查询在停车场车辆的信息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8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118"/>
          <p:cNvSpPr txBox="1"/>
          <p:nvPr/>
        </p:nvSpPr>
        <p:spPr>
          <a:xfrm>
            <a:off x="6753628" y="184025"/>
            <a:ext cx="2063690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停车板块</a:t>
            </a:r>
          </a:p>
        </p:txBody>
      </p:sp>
      <p:cxnSp>
        <p:nvCxnSpPr>
          <p:cNvPr id="129" name="直接连接符 128"/>
          <p:cNvCxnSpPr/>
          <p:nvPr/>
        </p:nvCxnSpPr>
        <p:spPr>
          <a:xfrm rot="4922515" flipH="1" flipV="1">
            <a:off x="1762957" y="5957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568821" y="73800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656657" y="233631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795452" y="141806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637547" y="97640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2170096" y="839965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 rot="4922515">
            <a:off x="3248579" y="138175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3151732" y="1543726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481149" y="217991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948365" y="170667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667769" y="1106172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594597" y="1877954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415047" y="1564043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4922515">
            <a:off x="2931230" y="2442689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4922515">
            <a:off x="1184510" y="94306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030" y="2522220"/>
            <a:ext cx="4767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</a:t>
            </a:r>
          </a:p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63130" y="2245995"/>
            <a:ext cx="1554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相应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118"/>
          <p:cNvSpPr txBox="1"/>
          <p:nvPr/>
        </p:nvSpPr>
        <p:spPr>
          <a:xfrm>
            <a:off x="6753628" y="184025"/>
            <a:ext cx="2063690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出场板块</a:t>
            </a:r>
          </a:p>
        </p:txBody>
      </p:sp>
      <p:cxnSp>
        <p:nvCxnSpPr>
          <p:cNvPr id="129" name="直接连接符 128"/>
          <p:cNvCxnSpPr/>
          <p:nvPr/>
        </p:nvCxnSpPr>
        <p:spPr>
          <a:xfrm rot="4922515" flipH="1" flipV="1">
            <a:off x="1762957" y="5957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568821" y="73800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656657" y="233631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795452" y="141806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637547" y="97640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2170096" y="839965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 rot="4922515">
            <a:off x="3248579" y="138175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3151732" y="1543726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481149" y="217991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948365" y="170667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667769" y="1106172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594597" y="1877954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415047" y="1564043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4922515">
            <a:off x="2931230" y="2442689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4922515">
            <a:off x="1184510" y="94306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030" y="2522220"/>
            <a:ext cx="4767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</a:t>
            </a:r>
          </a:p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63130" y="2245995"/>
            <a:ext cx="1554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相应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118"/>
          <p:cNvSpPr txBox="1"/>
          <p:nvPr/>
        </p:nvSpPr>
        <p:spPr>
          <a:xfrm>
            <a:off x="6753860" y="184150"/>
            <a:ext cx="2313940" cy="5835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管理员板块</a:t>
            </a:r>
          </a:p>
        </p:txBody>
      </p:sp>
      <p:cxnSp>
        <p:nvCxnSpPr>
          <p:cNvPr id="129" name="直接连接符 128"/>
          <p:cNvCxnSpPr/>
          <p:nvPr/>
        </p:nvCxnSpPr>
        <p:spPr>
          <a:xfrm rot="4922515" flipH="1" flipV="1">
            <a:off x="1762957" y="5957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35" idx="0"/>
          </p:cNvCxnSpPr>
          <p:nvPr/>
        </p:nvCxnSpPr>
        <p:spPr>
          <a:xfrm rot="4922515" flipH="1">
            <a:off x="2568821" y="73800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138" idx="7"/>
          </p:cNvCxnSpPr>
          <p:nvPr/>
        </p:nvCxnSpPr>
        <p:spPr>
          <a:xfrm flipH="1" flipV="1">
            <a:off x="1656657" y="233631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4922515" flipH="1">
            <a:off x="1795452" y="141806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38" idx="1"/>
          </p:cNvCxnSpPr>
          <p:nvPr/>
        </p:nvCxnSpPr>
        <p:spPr>
          <a:xfrm flipH="1">
            <a:off x="1637547" y="97640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 rot="4922515">
            <a:off x="2170096" y="839965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 rot="4922515">
            <a:off x="3248579" y="138175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7" name="直接连接符 136"/>
          <p:cNvCxnSpPr>
            <a:stCxn id="136" idx="5"/>
          </p:cNvCxnSpPr>
          <p:nvPr/>
        </p:nvCxnSpPr>
        <p:spPr>
          <a:xfrm flipH="1">
            <a:off x="3151732" y="1543726"/>
            <a:ext cx="132661" cy="106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 rot="4922515">
            <a:off x="1481149" y="217991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rot="4922515" flipH="1">
            <a:off x="948365" y="170667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42" idx="1"/>
          </p:cNvCxnSpPr>
          <p:nvPr/>
        </p:nvCxnSpPr>
        <p:spPr>
          <a:xfrm flipV="1">
            <a:off x="667769" y="1106172"/>
            <a:ext cx="694449" cy="4896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42" idx="6"/>
          </p:cNvCxnSpPr>
          <p:nvPr/>
        </p:nvCxnSpPr>
        <p:spPr>
          <a:xfrm>
            <a:off x="594597" y="1877954"/>
            <a:ext cx="953048" cy="431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 rot="4922515">
            <a:off x="415047" y="1564043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 rot="4922515">
            <a:off x="2931230" y="2442689"/>
            <a:ext cx="226310" cy="2263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 rot="4922515">
            <a:off x="1184510" y="94306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030" y="2522220"/>
            <a:ext cx="4767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</a:t>
            </a:r>
          </a:p>
          <a:p>
            <a:r>
              <a:rPr lang="zh-CN" altLang="en-US" sz="72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63130" y="2245995"/>
            <a:ext cx="1554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相应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程序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</a:t>
            </a:r>
          </a:p>
          <a:p>
            <a:r>
              <a:rPr lang="zh-CN" altLang="en-US" sz="54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截图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2578705" y="0"/>
            <a:ext cx="7102324" cy="2532200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27373" y="2532201"/>
            <a:ext cx="0" cy="4325801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 rot="16574285">
            <a:off x="6026160" y="4630792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574285">
            <a:off x="6052264" y="287245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574285">
            <a:off x="6040973" y="587929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" name="直接连接符 6"/>
          <p:cNvCxnSpPr>
            <a:stCxn id="5" idx="2"/>
          </p:cNvCxnSpPr>
          <p:nvPr/>
        </p:nvCxnSpPr>
        <p:spPr>
          <a:xfrm>
            <a:off x="6152188" y="3096000"/>
            <a:ext cx="337136" cy="67445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4" idx="5"/>
          </p:cNvCxnSpPr>
          <p:nvPr/>
        </p:nvCxnSpPr>
        <p:spPr>
          <a:xfrm rot="5400000">
            <a:off x="5885795" y="4042253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1"/>
            <a:endCxn id="11" idx="5"/>
          </p:cNvCxnSpPr>
          <p:nvPr/>
        </p:nvCxnSpPr>
        <p:spPr>
          <a:xfrm rot="5400000">
            <a:off x="5541895" y="4599814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7"/>
            <a:endCxn id="6" idx="7"/>
          </p:cNvCxnSpPr>
          <p:nvPr/>
        </p:nvCxnSpPr>
        <p:spPr>
          <a:xfrm rot="5400000" flipV="1">
            <a:off x="5284999" y="5105938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5276293" y="507997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227022" y="6007229"/>
            <a:ext cx="277390" cy="8507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7957352" y="1035232"/>
            <a:ext cx="61267" cy="133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0" idx="0"/>
          </p:cNvCxnSpPr>
          <p:nvPr/>
        </p:nvCxnSpPr>
        <p:spPr>
          <a:xfrm flipV="1">
            <a:off x="7181503" y="958495"/>
            <a:ext cx="674170" cy="1764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0" idx="3"/>
          </p:cNvCxnSpPr>
          <p:nvPr/>
        </p:nvCxnSpPr>
        <p:spPr>
          <a:xfrm flipH="1" flipV="1">
            <a:off x="6534019" y="835354"/>
            <a:ext cx="492234" cy="2593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096000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0" idx="4"/>
          </p:cNvCxnSpPr>
          <p:nvPr/>
        </p:nvCxnSpPr>
        <p:spPr>
          <a:xfrm flipV="1">
            <a:off x="6096002" y="1158967"/>
            <a:ext cx="913571" cy="39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4"/>
          </p:cNvCxnSpPr>
          <p:nvPr/>
        </p:nvCxnSpPr>
        <p:spPr>
          <a:xfrm>
            <a:off x="6078847" y="1324430"/>
            <a:ext cx="380011" cy="1020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25" idx="0"/>
            <a:endCxn id="26" idx="3"/>
          </p:cNvCxnSpPr>
          <p:nvPr/>
        </p:nvCxnSpPr>
        <p:spPr>
          <a:xfrm flipV="1">
            <a:off x="4946363" y="446000"/>
            <a:ext cx="223530" cy="63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868995" y="1079376"/>
            <a:ext cx="80603" cy="494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" idx="5"/>
          </p:cNvCxnSpPr>
          <p:nvPr/>
        </p:nvCxnSpPr>
        <p:spPr>
          <a:xfrm flipV="1">
            <a:off x="4354286" y="1136524"/>
            <a:ext cx="557212" cy="129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868995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43622" y="29287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7" name="直接连接符 26"/>
          <p:cNvCxnSpPr>
            <a:endCxn id="26" idx="5"/>
          </p:cNvCxnSpPr>
          <p:nvPr/>
        </p:nvCxnSpPr>
        <p:spPr>
          <a:xfrm flipH="1" flipV="1">
            <a:off x="5296743" y="446000"/>
            <a:ext cx="719659" cy="723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5" idx="6"/>
          </p:cNvCxnSpPr>
          <p:nvPr/>
        </p:nvCxnSpPr>
        <p:spPr>
          <a:xfrm flipH="1" flipV="1">
            <a:off x="502373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270298" y="1270784"/>
            <a:ext cx="746100" cy="662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48960" y="725475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2" name="直接连接符 31"/>
          <p:cNvCxnSpPr>
            <a:endCxn id="40" idx="6"/>
          </p:cNvCxnSpPr>
          <p:nvPr/>
        </p:nvCxnSpPr>
        <p:spPr>
          <a:xfrm flipH="1" flipV="1">
            <a:off x="7107555" y="1232915"/>
            <a:ext cx="135850" cy="491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4"/>
            <a:endCxn id="5" idx="6"/>
          </p:cNvCxnSpPr>
          <p:nvPr/>
        </p:nvCxnSpPr>
        <p:spPr>
          <a:xfrm flipH="1">
            <a:off x="6176550" y="2417943"/>
            <a:ext cx="265527" cy="45517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35454" y="2753929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Type something here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17289" y="4518183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Type something here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35454" y="5776828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Type something here</a:t>
            </a:r>
          </a:p>
        </p:txBody>
      </p:sp>
      <p:sp>
        <p:nvSpPr>
          <p:cNvPr id="40" name="椭圆 39"/>
          <p:cNvSpPr/>
          <p:nvPr/>
        </p:nvSpPr>
        <p:spPr>
          <a:xfrm rot="4922515">
            <a:off x="7008737" y="1060149"/>
            <a:ext cx="173602" cy="1736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7845183" y="892430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p:transition advTm="79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657849" y="3985913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6" y="302352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NO.1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0841" y="41601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NO.2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87426" y="305674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NO.3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2400" y="416814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NO.4</a:t>
            </a:r>
            <a:endParaRPr lang="zh-CN" altLang="en-US" sz="32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9675" y="3119120"/>
            <a:ext cx="14611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需求分析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3958881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项目设计</a:t>
            </a:r>
          </a:p>
        </p:txBody>
      </p:sp>
      <p:sp>
        <p:nvSpPr>
          <p:cNvPr id="51" name="矩形 50"/>
          <p:cNvSpPr/>
          <p:nvPr/>
        </p:nvSpPr>
        <p:spPr>
          <a:xfrm>
            <a:off x="6379876" y="314739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代码展示</a:t>
            </a:r>
          </a:p>
        </p:txBody>
      </p:sp>
      <p:sp>
        <p:nvSpPr>
          <p:cNvPr id="52" name="矩形 51"/>
          <p:cNvSpPr/>
          <p:nvPr/>
        </p:nvSpPr>
        <p:spPr>
          <a:xfrm>
            <a:off x="9340102" y="4268245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停车模拟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2" grpId="0"/>
      <p:bldP spid="43" grpId="0"/>
      <p:bldP spid="27" grpId="0"/>
      <p:bldP spid="48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70" idx="1"/>
          </p:cNvCxnSpPr>
          <p:nvPr/>
        </p:nvCxnSpPr>
        <p:spPr>
          <a:xfrm rot="5400000" flipH="1" flipV="1">
            <a:off x="5990181" y="2867135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8570027" y="5808804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6" idx="5"/>
          </p:cNvCxnSpPr>
          <p:nvPr/>
        </p:nvCxnSpPr>
        <p:spPr>
          <a:xfrm rot="5400000">
            <a:off x="6251441" y="5050409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>
            <a:off x="5820996" y="414294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6586375" y="4842958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24" idx="0"/>
          </p:cNvCxnSpPr>
          <p:nvPr/>
        </p:nvCxnSpPr>
        <p:spPr>
          <a:xfrm rot="5400000" flipH="1">
            <a:off x="6606004" y="3128651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6" idx="7"/>
          </p:cNvCxnSpPr>
          <p:nvPr/>
        </p:nvCxnSpPr>
        <p:spPr>
          <a:xfrm rot="5400000" flipH="1">
            <a:off x="6167186" y="3876801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>
            <a:off x="5931133" y="364074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578299" y="3361121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rot="5400000">
            <a:off x="6318753" y="31468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rot="5400000">
            <a:off x="6747554" y="44381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rot="5400000">
            <a:off x="5663527" y="413668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7" name="直接连接符 26"/>
          <p:cNvCxnSpPr>
            <a:endCxn id="25" idx="1"/>
          </p:cNvCxnSpPr>
          <p:nvPr/>
        </p:nvCxnSpPr>
        <p:spPr>
          <a:xfrm rot="5400000">
            <a:off x="6687820" y="4001299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7072018" y="36417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9" name="直接连接符 28"/>
          <p:cNvCxnSpPr>
            <a:endCxn id="26" idx="5"/>
          </p:cNvCxnSpPr>
          <p:nvPr/>
        </p:nvCxnSpPr>
        <p:spPr>
          <a:xfrm rot="5400000" flipH="1">
            <a:off x="5220594" y="472241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5323836" y="5624044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V="1">
            <a:off x="6630314" y="5084998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7"/>
          </p:cNvCxnSpPr>
          <p:nvPr/>
        </p:nvCxnSpPr>
        <p:spPr>
          <a:xfrm rot="5400000" flipV="1">
            <a:off x="7105017" y="3872857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</p:cNvCxnSpPr>
          <p:nvPr/>
        </p:nvCxnSpPr>
        <p:spPr>
          <a:xfrm rot="5400000" flipV="1">
            <a:off x="7405969" y="4154757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V="1">
            <a:off x="8035711" y="4517799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7141283" y="4413025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 rot="5400000" flipV="1">
            <a:off x="8400887" y="5009874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5" idx="7"/>
          </p:cNvCxnSpPr>
          <p:nvPr/>
        </p:nvCxnSpPr>
        <p:spPr>
          <a:xfrm rot="5400000" flipV="1">
            <a:off x="9078498" y="594158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3" idx="0"/>
          </p:cNvCxnSpPr>
          <p:nvPr/>
        </p:nvCxnSpPr>
        <p:spPr>
          <a:xfrm rot="5400000" flipH="1" flipV="1">
            <a:off x="8725767" y="537607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8011746" y="531298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6" idx="7"/>
          </p:cNvCxnSpPr>
          <p:nvPr/>
        </p:nvCxnSpPr>
        <p:spPr>
          <a:xfrm rot="5400000" flipV="1">
            <a:off x="7367532" y="476402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V="1">
            <a:off x="7640271" y="5055809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 rot="5400000">
            <a:off x="7835227" y="4651033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8215018" y="5689581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 rot="5400000">
            <a:off x="8414430" y="4914368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9052428" y="566141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6731708" y="50936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9031374" y="5973383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6"/>
          </p:cNvCxnSpPr>
          <p:nvPr/>
        </p:nvCxnSpPr>
        <p:spPr>
          <a:xfrm rot="5400000" flipV="1">
            <a:off x="8177726" y="5958976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8231793" y="6451062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3" idx="6"/>
          </p:cNvCxnSpPr>
          <p:nvPr/>
        </p:nvCxnSpPr>
        <p:spPr>
          <a:xfrm rot="5400000" flipH="1" flipV="1">
            <a:off x="7777289" y="6321887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3" idx="4"/>
          </p:cNvCxnSpPr>
          <p:nvPr/>
        </p:nvCxnSpPr>
        <p:spPr>
          <a:xfrm rot="5400000" flipH="1" flipV="1">
            <a:off x="7743464" y="5436516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V="1">
            <a:off x="7333203" y="5987899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999374" y="5958870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 flipH="1">
            <a:off x="7151775" y="6430584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6476860" y="6220127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 flipH="1">
            <a:off x="6629259" y="6024184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>
            <a:off x="5889032" y="5719385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736632" y="5842756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6745373" y="5559727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3" idx="3"/>
            <a:endCxn id="46" idx="7"/>
          </p:cNvCxnSpPr>
          <p:nvPr/>
        </p:nvCxnSpPr>
        <p:spPr>
          <a:xfrm rot="5400000" flipH="1">
            <a:off x="6841132" y="5290420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3"/>
          </p:cNvCxnSpPr>
          <p:nvPr/>
        </p:nvCxnSpPr>
        <p:spPr>
          <a:xfrm rot="5400000" flipH="1">
            <a:off x="5254087" y="3727243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1" idx="1"/>
          </p:cNvCxnSpPr>
          <p:nvPr/>
        </p:nvCxnSpPr>
        <p:spPr>
          <a:xfrm rot="5400000" flipH="1" flipV="1">
            <a:off x="5025253" y="2923502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" idx="4"/>
          </p:cNvCxnSpPr>
          <p:nvPr/>
        </p:nvCxnSpPr>
        <p:spPr>
          <a:xfrm rot="5400000" flipV="1">
            <a:off x="4837386" y="33819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6" idx="4"/>
          </p:cNvCxnSpPr>
          <p:nvPr/>
        </p:nvCxnSpPr>
        <p:spPr>
          <a:xfrm rot="5400000" flipH="1" flipV="1">
            <a:off x="5046936" y="420109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 flipV="1">
            <a:off x="5152504" y="4724176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>
            <a:off x="4268420" y="4046158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4" idx="3"/>
          </p:cNvCxnSpPr>
          <p:nvPr/>
        </p:nvCxnSpPr>
        <p:spPr>
          <a:xfrm rot="5400000" flipV="1">
            <a:off x="4693729" y="5747817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4468445" y="5217733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259021" y="5170109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5400000">
            <a:off x="5455783" y="3189889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 rot="5400000">
            <a:off x="4540051" y="354057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 rot="5400000">
            <a:off x="7035127" y="64195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 rot="5400000">
            <a:off x="7389518" y="5838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 rot="5400000">
            <a:off x="4684418" y="571180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rot="5400000">
            <a:off x="5282527" y="631790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rot="5400000">
            <a:off x="4933810" y="476688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rot="5400000">
            <a:off x="6201864" y="614893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rot="5400000">
            <a:off x="5868738" y="550538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9" name="直接连接符 78"/>
          <p:cNvCxnSpPr>
            <a:endCxn id="74" idx="4"/>
          </p:cNvCxnSpPr>
          <p:nvPr/>
        </p:nvCxnSpPr>
        <p:spPr>
          <a:xfrm rot="5400000" flipV="1">
            <a:off x="4072430" y="5177186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4"/>
          </p:cNvCxnSpPr>
          <p:nvPr/>
        </p:nvCxnSpPr>
        <p:spPr>
          <a:xfrm rot="5400000" flipH="1" flipV="1">
            <a:off x="4329621" y="4575445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6"/>
          </p:cNvCxnSpPr>
          <p:nvPr/>
        </p:nvCxnSpPr>
        <p:spPr>
          <a:xfrm rot="5400000">
            <a:off x="3600981" y="4169918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4"/>
          </p:cNvCxnSpPr>
          <p:nvPr/>
        </p:nvCxnSpPr>
        <p:spPr>
          <a:xfrm rot="5400000">
            <a:off x="3653366" y="354999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108" idx="7"/>
          </p:cNvCxnSpPr>
          <p:nvPr/>
        </p:nvCxnSpPr>
        <p:spPr>
          <a:xfrm rot="5400000" flipH="1">
            <a:off x="3463246" y="461099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4" idx="5"/>
          </p:cNvCxnSpPr>
          <p:nvPr/>
        </p:nvCxnSpPr>
        <p:spPr>
          <a:xfrm rot="5400000">
            <a:off x="3967386" y="53352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354814" y="5359815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6"/>
          </p:cNvCxnSpPr>
          <p:nvPr/>
        </p:nvCxnSpPr>
        <p:spPr>
          <a:xfrm rot="5400000">
            <a:off x="4167995" y="6243193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5" idx="5"/>
          </p:cNvCxnSpPr>
          <p:nvPr/>
        </p:nvCxnSpPr>
        <p:spPr>
          <a:xfrm rot="5400000">
            <a:off x="4696874" y="6230418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7" idx="6"/>
          </p:cNvCxnSpPr>
          <p:nvPr/>
        </p:nvCxnSpPr>
        <p:spPr>
          <a:xfrm rot="5400000">
            <a:off x="5997805" y="6507907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5" idx="7"/>
          </p:cNvCxnSpPr>
          <p:nvPr/>
        </p:nvCxnSpPr>
        <p:spPr>
          <a:xfrm rot="5400000" flipV="1">
            <a:off x="5556986" y="62872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6"/>
          </p:cNvCxnSpPr>
          <p:nvPr/>
        </p:nvCxnSpPr>
        <p:spPr>
          <a:xfrm rot="5400000">
            <a:off x="4121163" y="5796311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V="1">
            <a:off x="3592939" y="5978940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 flipV="1">
            <a:off x="4107289" y="6380577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469114" y="4769265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>
            <a:off x="2915871" y="3817559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1" idx="3"/>
          </p:cNvCxnSpPr>
          <p:nvPr/>
        </p:nvCxnSpPr>
        <p:spPr>
          <a:xfrm rot="5400000">
            <a:off x="3310939" y="2857451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 flipH="1">
            <a:off x="2239596" y="453193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5400000" flipH="1" flipV="1">
            <a:off x="2858721" y="4617659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 flipH="1">
            <a:off x="2844433" y="5517771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rot="5400000">
            <a:off x="3459589" y="5978940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944446" y="611308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363421" y="5894009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2582496" y="533203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 flipV="1">
            <a:off x="2372946" y="601783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639646" y="651313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 flipV="1">
            <a:off x="3125421" y="6389309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5400000">
            <a:off x="2901297" y="522649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5400000">
            <a:off x="3925915" y="50672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5400000">
            <a:off x="3436607" y="43938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5400000">
            <a:off x="2874632" y="64893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5400000">
            <a:off x="3306264" y="593938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5400000">
            <a:off x="2487246" y="403853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47012"/>
            <a:ext cx="12192000" cy="51098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34108" y="2732441"/>
            <a:ext cx="398033" cy="36145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15065" y="3674745"/>
            <a:ext cx="410845" cy="267271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112" name="图片 111" descr="TIM图片2018122514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930" y="3363595"/>
            <a:ext cx="5090795" cy="3689350"/>
          </a:xfrm>
          <a:prstGeom prst="rect">
            <a:avLst/>
          </a:prstGeom>
        </p:spPr>
      </p:pic>
      <p:pic>
        <p:nvPicPr>
          <p:cNvPr id="113" name="图片 112" descr="TIM图片201812251414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3728085"/>
            <a:ext cx="2944495" cy="2944495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2694305" y="934085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现在让我们去停车场看看吧！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8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4" idx="6"/>
          </p:cNvCxnSpPr>
          <p:nvPr/>
        </p:nvCxnSpPr>
        <p:spPr>
          <a:xfrm>
            <a:off x="2647765" y="3423497"/>
            <a:ext cx="748340" cy="282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21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34156" y="120842"/>
            <a:ext cx="31293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停车场还没有停车，有足够的空位，可以直接输入信息进行停车</a:t>
            </a:r>
          </a:p>
        </p:txBody>
      </p:sp>
      <p:sp>
        <p:nvSpPr>
          <p:cNvPr id="68" name="矩形 67"/>
          <p:cNvSpPr/>
          <p:nvPr/>
        </p:nvSpPr>
        <p:spPr>
          <a:xfrm>
            <a:off x="508969" y="3465872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停车场内有空位，便道车辆可以依次停在停车场</a:t>
            </a:r>
          </a:p>
        </p:txBody>
      </p:sp>
      <p:sp>
        <p:nvSpPr>
          <p:cNvPr id="69" name="矩形 68"/>
          <p:cNvSpPr/>
          <p:nvPr/>
        </p:nvSpPr>
        <p:spPr>
          <a:xfrm>
            <a:off x="8875169" y="2061775"/>
            <a:ext cx="31293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停车场有空余车位可以输入信息进行停车</a:t>
            </a:r>
          </a:p>
        </p:txBody>
      </p:sp>
      <p:sp>
        <p:nvSpPr>
          <p:cNvPr id="70" name="矩形 69"/>
          <p:cNvSpPr/>
          <p:nvPr/>
        </p:nvSpPr>
        <p:spPr>
          <a:xfrm>
            <a:off x="7261409" y="4849238"/>
            <a:ext cx="31293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停车场监控到没有空余位置，请先在便道等候</a:t>
            </a:r>
          </a:p>
        </p:txBody>
      </p:sp>
      <p:pic>
        <p:nvPicPr>
          <p:cNvPr id="62" name="图片 61" descr="TIM图片20181225141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4168775" y="285115"/>
            <a:ext cx="3218815" cy="2467610"/>
          </a:xfrm>
          <a:prstGeom prst="rect">
            <a:avLst/>
          </a:prstGeom>
        </p:spPr>
      </p:pic>
      <p:pic>
        <p:nvPicPr>
          <p:cNvPr id="71" name="图片 70" descr="TIM图片20181225141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5994400" y="1786255"/>
            <a:ext cx="3498850" cy="2680970"/>
          </a:xfrm>
          <a:prstGeom prst="rect">
            <a:avLst/>
          </a:prstGeom>
        </p:spPr>
      </p:pic>
      <p:pic>
        <p:nvPicPr>
          <p:cNvPr id="72" name="图片 71" descr="TIM图片2018122514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051300" y="2844800"/>
            <a:ext cx="3714750" cy="2846705"/>
          </a:xfrm>
          <a:prstGeom prst="rect">
            <a:avLst/>
          </a:prstGeom>
        </p:spPr>
      </p:pic>
      <p:pic>
        <p:nvPicPr>
          <p:cNvPr id="73" name="图片 72" descr="TIM图片201812251416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0000">
            <a:off x="2073910" y="1161415"/>
            <a:ext cx="3705225" cy="2839085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129867" y="0"/>
            <a:ext cx="0" cy="68580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>
            <a:off x="4457498" y="5775187"/>
            <a:ext cx="3367315" cy="1082813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6127373" y="0"/>
            <a:ext cx="13783" cy="5775187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6574285">
            <a:off x="6026160" y="275965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574285">
            <a:off x="6052264" y="107752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574285">
            <a:off x="6040973" y="408435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574285">
            <a:off x="6026161" y="5549563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42635" y="2"/>
            <a:ext cx="150102" cy="37440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</p:cNvCxnSpPr>
          <p:nvPr/>
        </p:nvCxnSpPr>
        <p:spPr>
          <a:xfrm rot="5400000" flipH="1" flipV="1">
            <a:off x="6056277" y="587333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6534337" y="30237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" name="直接连接符 11"/>
          <p:cNvCxnSpPr>
            <a:stCxn id="6" idx="1"/>
          </p:cNvCxnSpPr>
          <p:nvPr/>
        </p:nvCxnSpPr>
        <p:spPr>
          <a:xfrm flipH="1">
            <a:off x="5641600" y="1259812"/>
            <a:ext cx="435355" cy="1569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</p:cNvCxnSpPr>
          <p:nvPr/>
        </p:nvCxnSpPr>
        <p:spPr>
          <a:xfrm rot="5400000" flipH="1">
            <a:off x="5179541" y="1900680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6574285">
            <a:off x="5573651" y="133742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" name="直接连接符 14"/>
          <p:cNvCxnSpPr>
            <a:endCxn id="5" idx="4"/>
          </p:cNvCxnSpPr>
          <p:nvPr/>
        </p:nvCxnSpPr>
        <p:spPr>
          <a:xfrm flipH="1" flipV="1">
            <a:off x="6186546" y="2848830"/>
            <a:ext cx="526614" cy="191116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</p:cNvCxnSpPr>
          <p:nvPr/>
        </p:nvCxnSpPr>
        <p:spPr>
          <a:xfrm rot="5400000" flipH="1" flipV="1">
            <a:off x="6067130" y="4890745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6574285">
            <a:off x="6623764" y="47494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8" name="直接连接符 17"/>
          <p:cNvCxnSpPr>
            <a:endCxn id="7" idx="1"/>
          </p:cNvCxnSpPr>
          <p:nvPr/>
        </p:nvCxnSpPr>
        <p:spPr>
          <a:xfrm flipV="1">
            <a:off x="5498722" y="4268258"/>
            <a:ext cx="567159" cy="127754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98723" y="5541301"/>
            <a:ext cx="79793" cy="58918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4" idx="6"/>
            <a:endCxn id="32" idx="2"/>
          </p:cNvCxnSpPr>
          <p:nvPr/>
        </p:nvCxnSpPr>
        <p:spPr>
          <a:xfrm flipV="1">
            <a:off x="6026047" y="5886328"/>
            <a:ext cx="259223" cy="129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3" idx="6"/>
          </p:cNvCxnSpPr>
          <p:nvPr/>
        </p:nvCxnSpPr>
        <p:spPr>
          <a:xfrm rot="9900000" flipV="1">
            <a:off x="5623088" y="6080692"/>
            <a:ext cx="400809" cy="256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4"/>
          </p:cNvCxnSpPr>
          <p:nvPr/>
        </p:nvCxnSpPr>
        <p:spPr>
          <a:xfrm flipH="1" flipV="1">
            <a:off x="5580857" y="6128637"/>
            <a:ext cx="29246" cy="225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9900000" flipH="1">
            <a:off x="5577999" y="6352893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 rot="9900000" flipH="1">
            <a:off x="5907362" y="5971043"/>
            <a:ext cx="120742" cy="1207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9900000" flipH="1" flipV="1">
            <a:off x="6180838" y="6463790"/>
            <a:ext cx="143033" cy="293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1"/>
          </p:cNvCxnSpPr>
          <p:nvPr/>
        </p:nvCxnSpPr>
        <p:spPr>
          <a:xfrm flipH="1">
            <a:off x="6163624" y="5912629"/>
            <a:ext cx="141827" cy="588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9900000" flipV="1">
            <a:off x="6361117" y="6597756"/>
            <a:ext cx="386367" cy="91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900000" flipH="1" flipV="1">
            <a:off x="6216330" y="6428479"/>
            <a:ext cx="459960" cy="19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900000" flipH="1">
            <a:off x="6136797" y="6459354"/>
            <a:ext cx="68959" cy="6895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9900000" flipH="1">
            <a:off x="6669336" y="6505860"/>
            <a:ext cx="74722" cy="74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9900000" flipH="1">
            <a:off x="6333738" y="6694366"/>
            <a:ext cx="84264" cy="8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9900000" flipH="1">
            <a:off x="6283794" y="5831804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flipH="1" flipV="1">
            <a:off x="6338318" y="5916956"/>
            <a:ext cx="358709" cy="59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>
            <a:off x="6742785" y="6429073"/>
            <a:ext cx="406591" cy="104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 rot="9900000" flipH="1">
            <a:off x="6082253" y="5210765"/>
            <a:ext cx="120742" cy="1207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23" idx="0"/>
            <a:endCxn id="29" idx="2"/>
          </p:cNvCxnSpPr>
          <p:nvPr/>
        </p:nvCxnSpPr>
        <p:spPr>
          <a:xfrm rot="9900000" flipH="1" flipV="1">
            <a:off x="5649509" y="6373738"/>
            <a:ext cx="471477" cy="193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5"/>
            <a:endCxn id="8" idx="4"/>
          </p:cNvCxnSpPr>
          <p:nvPr/>
        </p:nvCxnSpPr>
        <p:spPr>
          <a:xfrm flipH="1" flipV="1">
            <a:off x="6186547" y="5638734"/>
            <a:ext cx="162218" cy="1988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38570" y="1012825"/>
            <a:ext cx="539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便道设计提高了小区停车系统的有序性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4220" y="1921510"/>
            <a:ext cx="482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自助缴费提高了小区停车费用计算的准确性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588125" y="3347720"/>
            <a:ext cx="4806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语音提示增加了用户的体验舒适感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4220" y="432816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阳光小区的停车秩序从此得到了改善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928623" y="1255110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726430" y="3750310"/>
            <a:ext cx="2954655" cy="25082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阳光小区施工队队员</a:t>
            </a:r>
          </a:p>
          <a:p>
            <a:endParaRPr lang="zh-CN" altLang="en-US" sz="200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组长：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何飘</a:t>
            </a:r>
          </a:p>
          <a:p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组员：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秦先富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陈慷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潘成花</a:t>
            </a:r>
          </a:p>
          <a:p>
            <a:r>
              <a:rPr lang="en-US" altLang="zh-CN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0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唐梦予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3619499" y="2276788"/>
            <a:ext cx="420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康俪金黑W8(P)" panose="020B0800000000000000" pitchFamily="34" charset="-122"/>
                <a:ea typeface="华康俪金黑W8(P)" panose="020B0800000000000000" pitchFamily="34" charset="-122"/>
                <a:cs typeface="华文行楷" panose="02010800040101010101" charset="-122"/>
              </a:rPr>
              <a:t>祝 贺 阳 光 小 区 停 车 场 完 美 收 工 ！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1386267" y="179366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1085144" y="360131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乱停乱放</a:t>
            </a:r>
          </a:p>
        </p:txBody>
      </p:sp>
      <p:sp>
        <p:nvSpPr>
          <p:cNvPr id="3" name="椭圆 2"/>
          <p:cNvSpPr/>
          <p:nvPr/>
        </p:nvSpPr>
        <p:spPr>
          <a:xfrm>
            <a:off x="4003604" y="114386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无人值守</a:t>
            </a:r>
          </a:p>
        </p:txBody>
      </p:sp>
      <p:sp>
        <p:nvSpPr>
          <p:cNvPr id="4" name="椭圆 3"/>
          <p:cNvSpPr/>
          <p:nvPr/>
        </p:nvSpPr>
        <p:spPr>
          <a:xfrm>
            <a:off x="6666794" y="3651482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收费混乱</a:t>
            </a:r>
          </a:p>
        </p:txBody>
      </p:sp>
      <p:sp>
        <p:nvSpPr>
          <p:cNvPr id="5" name="椭圆 4"/>
          <p:cNvSpPr/>
          <p:nvPr/>
        </p:nvSpPr>
        <p:spPr>
          <a:xfrm>
            <a:off x="9114790" y="1143635"/>
            <a:ext cx="2630170" cy="26562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停车困难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500" y="639445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阳光小区停车场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1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7996662" y="2723671"/>
            <a:ext cx="521334" cy="521334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5933686" y="2311076"/>
            <a:ext cx="455962" cy="45596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5309217" y="2210715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5780" y="415290"/>
            <a:ext cx="46228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阳光小区施工队致力于建设</a:t>
            </a:r>
            <a:endParaRPr lang="zh-CN" altLang="en-US" sz="2400">
              <a:solidFill>
                <a:schemeClr val="tx1"/>
              </a:solidFill>
              <a:effectLst/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71" name="椭圆 670"/>
          <p:cNvSpPr/>
          <p:nvPr/>
        </p:nvSpPr>
        <p:spPr>
          <a:xfrm>
            <a:off x="4245610" y="2465070"/>
            <a:ext cx="2332990" cy="2332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更快</a:t>
            </a:r>
          </a:p>
        </p:txBody>
      </p:sp>
      <p:sp>
        <p:nvSpPr>
          <p:cNvPr id="4" name="椭圆 3"/>
          <p:cNvSpPr/>
          <p:nvPr/>
        </p:nvSpPr>
        <p:spPr>
          <a:xfrm>
            <a:off x="8146415" y="1597660"/>
            <a:ext cx="3130550" cy="313055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准</a:t>
            </a:r>
          </a:p>
          <a:p>
            <a:pPr algn="ctr"/>
            <a:r>
              <a:rPr lang="zh-CN" altLang="en-US" sz="6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确</a:t>
            </a:r>
          </a:p>
        </p:txBody>
      </p:sp>
      <p:sp>
        <p:nvSpPr>
          <p:cNvPr id="5" name="椭圆 4"/>
          <p:cNvSpPr/>
          <p:nvPr/>
        </p:nvSpPr>
        <p:spPr>
          <a:xfrm>
            <a:off x="645160" y="2959100"/>
            <a:ext cx="1824990" cy="182499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更大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 animBg="1"/>
      <p:bldP spid="4" grpId="0" animBg="1"/>
      <p:bldP spid="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图片20181225141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35" y="-17145"/>
            <a:ext cx="12582525" cy="6826250"/>
          </a:xfrm>
          <a:prstGeom prst="rect">
            <a:avLst/>
          </a:prstGeom>
        </p:spPr>
      </p:pic>
    </p:spTree>
  </p:cSld>
  <p:clrMapOvr>
    <a:masterClrMapping/>
  </p:clrMapOvr>
  <p:transition advTm="79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25972" y="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956569" y="1683725"/>
            <a:ext cx="1498294" cy="1498294"/>
            <a:chOff x="956569" y="2652281"/>
            <a:chExt cx="1498294" cy="1498294"/>
          </a:xfrm>
        </p:grpSpPr>
        <p:sp>
          <p:nvSpPr>
            <p:cNvPr id="235" name="椭圆 234"/>
            <p:cNvSpPr/>
            <p:nvPr/>
          </p:nvSpPr>
          <p:spPr>
            <a:xfrm>
              <a:off x="956569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36" name="Freeform 35"/>
            <p:cNvSpPr>
              <a:spLocks noEditPoints="1"/>
            </p:cNvSpPr>
            <p:nvPr/>
          </p:nvSpPr>
          <p:spPr bwMode="auto">
            <a:xfrm>
              <a:off x="1340766" y="3069850"/>
              <a:ext cx="657510" cy="589022"/>
            </a:xfrm>
            <a:custGeom>
              <a:avLst/>
              <a:gdLst>
                <a:gd name="T0" fmla="*/ 20 w 61"/>
                <a:gd name="T1" fmla="*/ 12 h 54"/>
                <a:gd name="T2" fmla="*/ 30 w 61"/>
                <a:gd name="T3" fmla="*/ 3 h 54"/>
                <a:gd name="T4" fmla="*/ 41 w 61"/>
                <a:gd name="T5" fmla="*/ 12 h 54"/>
                <a:gd name="T6" fmla="*/ 44 w 61"/>
                <a:gd name="T7" fmla="*/ 12 h 54"/>
                <a:gd name="T8" fmla="*/ 30 w 61"/>
                <a:gd name="T9" fmla="*/ 0 h 54"/>
                <a:gd name="T10" fmla="*/ 16 w 61"/>
                <a:gd name="T11" fmla="*/ 12 h 54"/>
                <a:gd name="T12" fmla="*/ 18 w 61"/>
                <a:gd name="T13" fmla="*/ 12 h 54"/>
                <a:gd name="T14" fmla="*/ 20 w 61"/>
                <a:gd name="T15" fmla="*/ 12 h 54"/>
                <a:gd name="T16" fmla="*/ 0 w 61"/>
                <a:gd name="T17" fmla="*/ 15 h 54"/>
                <a:gd name="T18" fmla="*/ 0 w 61"/>
                <a:gd name="T19" fmla="*/ 29 h 54"/>
                <a:gd name="T20" fmla="*/ 24 w 61"/>
                <a:gd name="T21" fmla="*/ 29 h 54"/>
                <a:gd name="T22" fmla="*/ 26 w 61"/>
                <a:gd name="T23" fmla="*/ 35 h 54"/>
                <a:gd name="T24" fmla="*/ 35 w 61"/>
                <a:gd name="T25" fmla="*/ 35 h 54"/>
                <a:gd name="T26" fmla="*/ 37 w 61"/>
                <a:gd name="T27" fmla="*/ 29 h 54"/>
                <a:gd name="T28" fmla="*/ 61 w 61"/>
                <a:gd name="T29" fmla="*/ 29 h 54"/>
                <a:gd name="T30" fmla="*/ 61 w 61"/>
                <a:gd name="T31" fmla="*/ 15 h 54"/>
                <a:gd name="T32" fmla="*/ 0 w 61"/>
                <a:gd name="T33" fmla="*/ 15 h 54"/>
                <a:gd name="T34" fmla="*/ 38 w 61"/>
                <a:gd name="T35" fmla="*/ 38 h 54"/>
                <a:gd name="T36" fmla="*/ 22 w 61"/>
                <a:gd name="T37" fmla="*/ 38 h 54"/>
                <a:gd name="T38" fmla="*/ 21 w 61"/>
                <a:gd name="T39" fmla="*/ 33 h 54"/>
                <a:gd name="T40" fmla="*/ 0 w 61"/>
                <a:gd name="T41" fmla="*/ 33 h 54"/>
                <a:gd name="T42" fmla="*/ 0 w 61"/>
                <a:gd name="T43" fmla="*/ 54 h 54"/>
                <a:gd name="T44" fmla="*/ 61 w 61"/>
                <a:gd name="T45" fmla="*/ 54 h 54"/>
                <a:gd name="T46" fmla="*/ 61 w 61"/>
                <a:gd name="T47" fmla="*/ 33 h 54"/>
                <a:gd name="T48" fmla="*/ 40 w 61"/>
                <a:gd name="T49" fmla="*/ 33 h 54"/>
                <a:gd name="T50" fmla="*/ 38 w 61"/>
                <a:gd name="T51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3953307" y="1683725"/>
            <a:ext cx="1498294" cy="1498294"/>
            <a:chOff x="3953307" y="2652281"/>
            <a:chExt cx="1498294" cy="1498294"/>
          </a:xfrm>
        </p:grpSpPr>
        <p:sp>
          <p:nvSpPr>
            <p:cNvPr id="239" name="椭圆 238"/>
            <p:cNvSpPr/>
            <p:nvPr/>
          </p:nvSpPr>
          <p:spPr>
            <a:xfrm>
              <a:off x="3953307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0" name="Freeform 119"/>
            <p:cNvSpPr>
              <a:spLocks noEditPoints="1"/>
            </p:cNvSpPr>
            <p:nvPr/>
          </p:nvSpPr>
          <p:spPr bwMode="auto">
            <a:xfrm>
              <a:off x="4505177" y="3071918"/>
              <a:ext cx="429208" cy="652945"/>
            </a:xfrm>
            <a:custGeom>
              <a:avLst/>
              <a:gdLst>
                <a:gd name="T0" fmla="*/ 20 w 40"/>
                <a:gd name="T1" fmla="*/ 60 h 60"/>
                <a:gd name="T2" fmla="*/ 27 w 40"/>
                <a:gd name="T3" fmla="*/ 57 h 60"/>
                <a:gd name="T4" fmla="*/ 14 w 40"/>
                <a:gd name="T5" fmla="*/ 57 h 60"/>
                <a:gd name="T6" fmla="*/ 20 w 40"/>
                <a:gd name="T7" fmla="*/ 60 h 60"/>
                <a:gd name="T8" fmla="*/ 30 w 40"/>
                <a:gd name="T9" fmla="*/ 52 h 60"/>
                <a:gd name="T10" fmla="*/ 11 w 40"/>
                <a:gd name="T11" fmla="*/ 52 h 60"/>
                <a:gd name="T12" fmla="*/ 9 w 40"/>
                <a:gd name="T13" fmla="*/ 53 h 60"/>
                <a:gd name="T14" fmla="*/ 11 w 40"/>
                <a:gd name="T15" fmla="*/ 55 h 60"/>
                <a:gd name="T16" fmla="*/ 30 w 40"/>
                <a:gd name="T17" fmla="*/ 55 h 60"/>
                <a:gd name="T18" fmla="*/ 31 w 40"/>
                <a:gd name="T19" fmla="*/ 53 h 60"/>
                <a:gd name="T20" fmla="*/ 30 w 40"/>
                <a:gd name="T21" fmla="*/ 52 h 60"/>
                <a:gd name="T22" fmla="*/ 30 w 40"/>
                <a:gd name="T23" fmla="*/ 46 h 60"/>
                <a:gd name="T24" fmla="*/ 11 w 40"/>
                <a:gd name="T25" fmla="*/ 46 h 60"/>
                <a:gd name="T26" fmla="*/ 9 w 40"/>
                <a:gd name="T27" fmla="*/ 48 h 60"/>
                <a:gd name="T28" fmla="*/ 11 w 40"/>
                <a:gd name="T29" fmla="*/ 50 h 60"/>
                <a:gd name="T30" fmla="*/ 30 w 40"/>
                <a:gd name="T31" fmla="*/ 50 h 60"/>
                <a:gd name="T32" fmla="*/ 31 w 40"/>
                <a:gd name="T33" fmla="*/ 48 h 60"/>
                <a:gd name="T34" fmla="*/ 30 w 40"/>
                <a:gd name="T35" fmla="*/ 46 h 60"/>
                <a:gd name="T36" fmla="*/ 20 w 40"/>
                <a:gd name="T37" fmla="*/ 0 h 60"/>
                <a:gd name="T38" fmla="*/ 0 w 40"/>
                <a:gd name="T39" fmla="*/ 20 h 60"/>
                <a:gd name="T40" fmla="*/ 9 w 40"/>
                <a:gd name="T41" fmla="*/ 39 h 60"/>
                <a:gd name="T42" fmla="*/ 10 w 40"/>
                <a:gd name="T43" fmla="*/ 44 h 60"/>
                <a:gd name="T44" fmla="*/ 30 w 40"/>
                <a:gd name="T45" fmla="*/ 44 h 60"/>
                <a:gd name="T46" fmla="*/ 32 w 40"/>
                <a:gd name="T47" fmla="*/ 39 h 60"/>
                <a:gd name="T48" fmla="*/ 40 w 40"/>
                <a:gd name="T49" fmla="*/ 20 h 60"/>
                <a:gd name="T50" fmla="*/ 20 w 40"/>
                <a:gd name="T51" fmla="*/ 0 h 60"/>
                <a:gd name="T52" fmla="*/ 32 w 40"/>
                <a:gd name="T53" fmla="*/ 24 h 60"/>
                <a:gd name="T54" fmla="*/ 26 w 40"/>
                <a:gd name="T55" fmla="*/ 41 h 60"/>
                <a:gd name="T56" fmla="*/ 26 w 40"/>
                <a:gd name="T57" fmla="*/ 41 h 60"/>
                <a:gd name="T58" fmla="*/ 23 w 40"/>
                <a:gd name="T59" fmla="*/ 41 h 60"/>
                <a:gd name="T60" fmla="*/ 23 w 40"/>
                <a:gd name="T61" fmla="*/ 40 h 60"/>
                <a:gd name="T62" fmla="*/ 27 w 40"/>
                <a:gd name="T63" fmla="*/ 26 h 60"/>
                <a:gd name="T64" fmla="*/ 27 w 40"/>
                <a:gd name="T65" fmla="*/ 26 h 60"/>
                <a:gd name="T66" fmla="*/ 27 w 40"/>
                <a:gd name="T67" fmla="*/ 26 h 60"/>
                <a:gd name="T68" fmla="*/ 24 w 40"/>
                <a:gd name="T69" fmla="*/ 25 h 60"/>
                <a:gd name="T70" fmla="*/ 21 w 40"/>
                <a:gd name="T71" fmla="*/ 26 h 60"/>
                <a:gd name="T72" fmla="*/ 17 w 40"/>
                <a:gd name="T73" fmla="*/ 25 h 60"/>
                <a:gd name="T74" fmla="*/ 13 w 40"/>
                <a:gd name="T75" fmla="*/ 26 h 60"/>
                <a:gd name="T76" fmla="*/ 17 w 40"/>
                <a:gd name="T77" fmla="*/ 40 h 60"/>
                <a:gd name="T78" fmla="*/ 17 w 40"/>
                <a:gd name="T79" fmla="*/ 41 h 60"/>
                <a:gd name="T80" fmla="*/ 14 w 40"/>
                <a:gd name="T81" fmla="*/ 41 h 60"/>
                <a:gd name="T82" fmla="*/ 14 w 40"/>
                <a:gd name="T83" fmla="*/ 41 h 60"/>
                <a:gd name="T84" fmla="*/ 8 w 40"/>
                <a:gd name="T85" fmla="*/ 24 h 60"/>
                <a:gd name="T86" fmla="*/ 8 w 40"/>
                <a:gd name="T87" fmla="*/ 24 h 60"/>
                <a:gd name="T88" fmla="*/ 8 w 40"/>
                <a:gd name="T89" fmla="*/ 24 h 60"/>
                <a:gd name="T90" fmla="*/ 8 w 40"/>
                <a:gd name="T91" fmla="*/ 23 h 60"/>
                <a:gd name="T92" fmla="*/ 8 w 40"/>
                <a:gd name="T93" fmla="*/ 23 h 60"/>
                <a:gd name="T94" fmla="*/ 9 w 40"/>
                <a:gd name="T95" fmla="*/ 22 h 60"/>
                <a:gd name="T96" fmla="*/ 11 w 40"/>
                <a:gd name="T97" fmla="*/ 22 h 60"/>
                <a:gd name="T98" fmla="*/ 11 w 40"/>
                <a:gd name="T99" fmla="*/ 22 h 60"/>
                <a:gd name="T100" fmla="*/ 13 w 40"/>
                <a:gd name="T101" fmla="*/ 23 h 60"/>
                <a:gd name="T102" fmla="*/ 16 w 40"/>
                <a:gd name="T103" fmla="*/ 22 h 60"/>
                <a:gd name="T104" fmla="*/ 17 w 40"/>
                <a:gd name="T105" fmla="*/ 22 h 60"/>
                <a:gd name="T106" fmla="*/ 18 w 40"/>
                <a:gd name="T107" fmla="*/ 22 h 60"/>
                <a:gd name="T108" fmla="*/ 21 w 40"/>
                <a:gd name="T109" fmla="*/ 24 h 60"/>
                <a:gd name="T110" fmla="*/ 23 w 40"/>
                <a:gd name="T111" fmla="*/ 22 h 60"/>
                <a:gd name="T112" fmla="*/ 24 w 40"/>
                <a:gd name="T113" fmla="*/ 22 h 60"/>
                <a:gd name="T114" fmla="*/ 25 w 40"/>
                <a:gd name="T115" fmla="*/ 22 h 60"/>
                <a:gd name="T116" fmla="*/ 27 w 40"/>
                <a:gd name="T117" fmla="*/ 24 h 60"/>
                <a:gd name="T118" fmla="*/ 27 w 40"/>
                <a:gd name="T119" fmla="*/ 24 h 60"/>
                <a:gd name="T120" fmla="*/ 30 w 40"/>
                <a:gd name="T121" fmla="*/ 22 h 60"/>
                <a:gd name="T122" fmla="*/ 32 w 40"/>
                <a:gd name="T123" fmla="*/ 22 h 60"/>
                <a:gd name="T124" fmla="*/ 32 w 40"/>
                <a:gd name="T12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582926" y="1683725"/>
            <a:ext cx="1498294" cy="1498294"/>
            <a:chOff x="9582926" y="2652281"/>
            <a:chExt cx="1498294" cy="1498294"/>
          </a:xfrm>
        </p:grpSpPr>
        <p:sp>
          <p:nvSpPr>
            <p:cNvPr id="242" name="椭圆 241"/>
            <p:cNvSpPr/>
            <p:nvPr/>
          </p:nvSpPr>
          <p:spPr>
            <a:xfrm>
              <a:off x="9582926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3" name="Freeform 42"/>
            <p:cNvSpPr>
              <a:spLocks noEditPoints="1"/>
            </p:cNvSpPr>
            <p:nvPr/>
          </p:nvSpPr>
          <p:spPr bwMode="auto">
            <a:xfrm>
              <a:off x="10013947" y="3059461"/>
              <a:ext cx="680343" cy="689475"/>
            </a:xfrm>
            <a:custGeom>
              <a:avLst/>
              <a:gdLst>
                <a:gd name="T0" fmla="*/ 63 w 63"/>
                <a:gd name="T1" fmla="*/ 31 h 63"/>
                <a:gd name="T2" fmla="*/ 38 w 63"/>
                <a:gd name="T3" fmla="*/ 47 h 63"/>
                <a:gd name="T4" fmla="*/ 34 w 63"/>
                <a:gd name="T5" fmla="*/ 51 h 63"/>
                <a:gd name="T6" fmla="*/ 32 w 63"/>
                <a:gd name="T7" fmla="*/ 54 h 63"/>
                <a:gd name="T8" fmla="*/ 30 w 63"/>
                <a:gd name="T9" fmla="*/ 52 h 63"/>
                <a:gd name="T10" fmla="*/ 29 w 63"/>
                <a:gd name="T11" fmla="*/ 39 h 63"/>
                <a:gd name="T12" fmla="*/ 27 w 63"/>
                <a:gd name="T13" fmla="*/ 36 h 63"/>
                <a:gd name="T14" fmla="*/ 21 w 63"/>
                <a:gd name="T15" fmla="*/ 32 h 63"/>
                <a:gd name="T16" fmla="*/ 12 w 63"/>
                <a:gd name="T17" fmla="*/ 20 h 63"/>
                <a:gd name="T18" fmla="*/ 16 w 63"/>
                <a:gd name="T19" fmla="*/ 14 h 63"/>
                <a:gd name="T20" fmla="*/ 32 w 63"/>
                <a:gd name="T21" fmla="*/ 7 h 63"/>
                <a:gd name="T22" fmla="*/ 32 w 63"/>
                <a:gd name="T23" fmla="*/ 15 h 63"/>
                <a:gd name="T24" fmla="*/ 32 w 63"/>
                <a:gd name="T25" fmla="*/ 19 h 63"/>
                <a:gd name="T26" fmla="*/ 28 w 63"/>
                <a:gd name="T27" fmla="*/ 17 h 63"/>
                <a:gd name="T28" fmla="*/ 25 w 63"/>
                <a:gd name="T29" fmla="*/ 21 h 63"/>
                <a:gd name="T30" fmla="*/ 29 w 63"/>
                <a:gd name="T31" fmla="*/ 21 h 63"/>
                <a:gd name="T32" fmla="*/ 33 w 63"/>
                <a:gd name="T33" fmla="*/ 20 h 63"/>
                <a:gd name="T34" fmla="*/ 35 w 63"/>
                <a:gd name="T35" fmla="*/ 25 h 63"/>
                <a:gd name="T36" fmla="*/ 32 w 63"/>
                <a:gd name="T37" fmla="*/ 26 h 63"/>
                <a:gd name="T38" fmla="*/ 29 w 63"/>
                <a:gd name="T39" fmla="*/ 31 h 63"/>
                <a:gd name="T40" fmla="*/ 24 w 63"/>
                <a:gd name="T41" fmla="*/ 33 h 63"/>
                <a:gd name="T42" fmla="*/ 27 w 63"/>
                <a:gd name="T43" fmla="*/ 35 h 63"/>
                <a:gd name="T44" fmla="*/ 30 w 63"/>
                <a:gd name="T45" fmla="*/ 36 h 63"/>
                <a:gd name="T46" fmla="*/ 36 w 63"/>
                <a:gd name="T47" fmla="*/ 38 h 63"/>
                <a:gd name="T48" fmla="*/ 41 w 63"/>
                <a:gd name="T49" fmla="*/ 41 h 63"/>
                <a:gd name="T50" fmla="*/ 31 w 63"/>
                <a:gd name="T51" fmla="*/ 34 h 63"/>
                <a:gd name="T52" fmla="*/ 28 w 63"/>
                <a:gd name="T53" fmla="*/ 33 h 63"/>
                <a:gd name="T54" fmla="*/ 30 w 63"/>
                <a:gd name="T55" fmla="*/ 33 h 63"/>
                <a:gd name="T56" fmla="*/ 32 w 63"/>
                <a:gd name="T57" fmla="*/ 34 h 63"/>
                <a:gd name="T58" fmla="*/ 37 w 63"/>
                <a:gd name="T59" fmla="*/ 18 h 63"/>
                <a:gd name="T60" fmla="*/ 31 w 63"/>
                <a:gd name="T61" fmla="*/ 11 h 63"/>
                <a:gd name="T62" fmla="*/ 39 w 63"/>
                <a:gd name="T63" fmla="*/ 7 h 63"/>
                <a:gd name="T64" fmla="*/ 46 w 63"/>
                <a:gd name="T65" fmla="*/ 10 h 63"/>
                <a:gd name="T66" fmla="*/ 45 w 63"/>
                <a:gd name="T67" fmla="*/ 15 h 63"/>
                <a:gd name="T68" fmla="*/ 46 w 63"/>
                <a:gd name="T69" fmla="*/ 18 h 63"/>
                <a:gd name="T70" fmla="*/ 54 w 63"/>
                <a:gd name="T71" fmla="*/ 40 h 63"/>
                <a:gd name="T72" fmla="*/ 47 w 63"/>
                <a:gd name="T73" fmla="*/ 34 h 63"/>
                <a:gd name="T74" fmla="*/ 50 w 63"/>
                <a:gd name="T75" fmla="*/ 26 h 63"/>
                <a:gd name="T76" fmla="*/ 50 w 63"/>
                <a:gd name="T77" fmla="*/ 23 h 63"/>
                <a:gd name="T78" fmla="*/ 49 w 63"/>
                <a:gd name="T79" fmla="*/ 21 h 63"/>
                <a:gd name="T80" fmla="*/ 52 w 63"/>
                <a:gd name="T81" fmla="*/ 23 h 63"/>
                <a:gd name="T82" fmla="*/ 53 w 63"/>
                <a:gd name="T83" fmla="*/ 19 h 63"/>
                <a:gd name="T84" fmla="*/ 56 w 63"/>
                <a:gd name="T85" fmla="*/ 19 h 63"/>
                <a:gd name="T86" fmla="*/ 56 w 63"/>
                <a:gd name="T87" fmla="*/ 21 h 63"/>
                <a:gd name="T88" fmla="*/ 56 w 63"/>
                <a:gd name="T89" fmla="*/ 22 h 63"/>
                <a:gd name="T90" fmla="*/ 59 w 63"/>
                <a:gd name="T91" fmla="*/ 28 h 63"/>
                <a:gd name="T92" fmla="*/ 58 w 63"/>
                <a:gd name="T93" fmla="*/ 28 h 63"/>
                <a:gd name="T94" fmla="*/ 56 w 63"/>
                <a:gd name="T95" fmla="*/ 26 h 63"/>
                <a:gd name="T96" fmla="*/ 56 w 63"/>
                <a:gd name="T97" fmla="*/ 27 h 63"/>
                <a:gd name="T98" fmla="*/ 56 w 63"/>
                <a:gd name="T99" fmla="*/ 28 h 63"/>
                <a:gd name="T100" fmla="*/ 56 w 63"/>
                <a:gd name="T101" fmla="*/ 28 h 63"/>
                <a:gd name="T102" fmla="*/ 53 w 63"/>
                <a:gd name="T103" fmla="*/ 26 h 63"/>
                <a:gd name="T104" fmla="*/ 52 w 63"/>
                <a:gd name="T105" fmla="*/ 28 h 63"/>
                <a:gd name="T106" fmla="*/ 58 w 63"/>
                <a:gd name="T107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762608" y="1683725"/>
            <a:ext cx="1498294" cy="1498294"/>
            <a:chOff x="6762608" y="2652281"/>
            <a:chExt cx="1498294" cy="1498294"/>
          </a:xfrm>
        </p:grpSpPr>
        <p:sp>
          <p:nvSpPr>
            <p:cNvPr id="245" name="椭圆 244"/>
            <p:cNvSpPr/>
            <p:nvPr/>
          </p:nvSpPr>
          <p:spPr>
            <a:xfrm>
              <a:off x="6762608" y="2652281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246" name="Freeform 101"/>
            <p:cNvSpPr>
              <a:spLocks noEditPoints="1"/>
            </p:cNvSpPr>
            <p:nvPr/>
          </p:nvSpPr>
          <p:spPr bwMode="auto">
            <a:xfrm>
              <a:off x="7173355" y="3077595"/>
              <a:ext cx="657510" cy="666642"/>
            </a:xfrm>
            <a:custGeom>
              <a:avLst/>
              <a:gdLst>
                <a:gd name="T0" fmla="*/ 55 w 61"/>
                <a:gd name="T1" fmla="*/ 25 h 61"/>
                <a:gd name="T2" fmla="*/ 61 w 61"/>
                <a:gd name="T3" fmla="*/ 22 h 61"/>
                <a:gd name="T4" fmla="*/ 58 w 61"/>
                <a:gd name="T5" fmla="*/ 14 h 61"/>
                <a:gd name="T6" fmla="*/ 52 w 61"/>
                <a:gd name="T7" fmla="*/ 16 h 61"/>
                <a:gd name="T8" fmla="*/ 45 w 61"/>
                <a:gd name="T9" fmla="*/ 9 h 61"/>
                <a:gd name="T10" fmla="*/ 47 w 61"/>
                <a:gd name="T11" fmla="*/ 3 h 61"/>
                <a:gd name="T12" fmla="*/ 39 w 61"/>
                <a:gd name="T13" fmla="*/ 0 h 61"/>
                <a:gd name="T14" fmla="*/ 36 w 61"/>
                <a:gd name="T15" fmla="*/ 6 h 61"/>
                <a:gd name="T16" fmla="*/ 26 w 61"/>
                <a:gd name="T17" fmla="*/ 5 h 61"/>
                <a:gd name="T18" fmla="*/ 23 w 61"/>
                <a:gd name="T19" fmla="*/ 0 h 61"/>
                <a:gd name="T20" fmla="*/ 15 w 61"/>
                <a:gd name="T21" fmla="*/ 3 h 61"/>
                <a:gd name="T22" fmla="*/ 17 w 61"/>
                <a:gd name="T23" fmla="*/ 9 h 61"/>
                <a:gd name="T24" fmla="*/ 10 w 61"/>
                <a:gd name="T25" fmla="*/ 16 h 61"/>
                <a:gd name="T26" fmla="*/ 4 w 61"/>
                <a:gd name="T27" fmla="*/ 14 h 61"/>
                <a:gd name="T28" fmla="*/ 0 w 61"/>
                <a:gd name="T29" fmla="*/ 22 h 61"/>
                <a:gd name="T30" fmla="*/ 6 w 61"/>
                <a:gd name="T31" fmla="*/ 25 h 61"/>
                <a:gd name="T32" fmla="*/ 6 w 61"/>
                <a:gd name="T33" fmla="*/ 35 h 61"/>
                <a:gd name="T34" fmla="*/ 0 w 61"/>
                <a:gd name="T35" fmla="*/ 38 h 61"/>
                <a:gd name="T36" fmla="*/ 4 w 61"/>
                <a:gd name="T37" fmla="*/ 46 h 61"/>
                <a:gd name="T38" fmla="*/ 10 w 61"/>
                <a:gd name="T39" fmla="*/ 44 h 61"/>
                <a:gd name="T40" fmla="*/ 17 w 61"/>
                <a:gd name="T41" fmla="*/ 51 h 61"/>
                <a:gd name="T42" fmla="*/ 15 w 61"/>
                <a:gd name="T43" fmla="*/ 57 h 61"/>
                <a:gd name="T44" fmla="*/ 23 w 61"/>
                <a:gd name="T45" fmla="*/ 60 h 61"/>
                <a:gd name="T46" fmla="*/ 25 w 61"/>
                <a:gd name="T47" fmla="*/ 55 h 61"/>
                <a:gd name="T48" fmla="*/ 36 w 61"/>
                <a:gd name="T49" fmla="*/ 55 h 61"/>
                <a:gd name="T50" fmla="*/ 39 w 61"/>
                <a:gd name="T51" fmla="*/ 61 h 61"/>
                <a:gd name="T52" fmla="*/ 47 w 61"/>
                <a:gd name="T53" fmla="*/ 57 h 61"/>
                <a:gd name="T54" fmla="*/ 44 w 61"/>
                <a:gd name="T55" fmla="*/ 51 h 61"/>
                <a:gd name="T56" fmla="*/ 52 w 61"/>
                <a:gd name="T57" fmla="*/ 44 h 61"/>
                <a:gd name="T58" fmla="*/ 58 w 61"/>
                <a:gd name="T59" fmla="*/ 46 h 61"/>
                <a:gd name="T60" fmla="*/ 61 w 61"/>
                <a:gd name="T61" fmla="*/ 38 h 61"/>
                <a:gd name="T62" fmla="*/ 55 w 61"/>
                <a:gd name="T63" fmla="*/ 35 h 61"/>
                <a:gd name="T64" fmla="*/ 55 w 61"/>
                <a:gd name="T65" fmla="*/ 25 h 61"/>
                <a:gd name="T66" fmla="*/ 31 w 61"/>
                <a:gd name="T67" fmla="*/ 42 h 61"/>
                <a:gd name="T68" fmla="*/ 19 w 61"/>
                <a:gd name="T69" fmla="*/ 30 h 61"/>
                <a:gd name="T70" fmla="*/ 28 w 61"/>
                <a:gd name="T71" fmla="*/ 19 h 61"/>
                <a:gd name="T72" fmla="*/ 28 w 61"/>
                <a:gd name="T73" fmla="*/ 16 h 61"/>
                <a:gd name="T74" fmla="*/ 34 w 61"/>
                <a:gd name="T75" fmla="*/ 16 h 61"/>
                <a:gd name="T76" fmla="*/ 34 w 61"/>
                <a:gd name="T77" fmla="*/ 19 h 61"/>
                <a:gd name="T78" fmla="*/ 42 w 61"/>
                <a:gd name="T79" fmla="*/ 30 h 61"/>
                <a:gd name="T80" fmla="*/ 31 w 61"/>
                <a:gd name="T81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4968093" y="466970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实现功能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1352" y="339407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排队进站，拒绝堵塞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8077" y="3393440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等候通道，拒绝乱停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065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自助缴费，节省时间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14017" y="3439795"/>
            <a:ext cx="615553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实时监控，语音提示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ldLvl="0" animBg="1"/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</p:spTree>
  </p:cSld>
  <p:clrMapOvr>
    <a:masterClrMapping/>
  </p:clrMapOvr>
  <p:transition advTm="79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5981" y="519289"/>
            <a:ext cx="11243486" cy="5971822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891067" y="152378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306437" y="101402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339266" y="295336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1039965" y="500949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739292" y="363596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1174285">
            <a:off x="1787152" y="395670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1174285">
            <a:off x="2452917" y="317700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1174285">
            <a:off x="1507045" y="234670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32" idx="2"/>
            <a:endCxn id="15" idx="5"/>
          </p:cNvCxnSpPr>
          <p:nvPr/>
        </p:nvCxnSpPr>
        <p:spPr>
          <a:xfrm>
            <a:off x="749753" y="2341423"/>
            <a:ext cx="799579" cy="301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1"/>
            <a:endCxn id="8" idx="5"/>
          </p:cNvCxnSpPr>
          <p:nvPr/>
        </p:nvCxnSpPr>
        <p:spPr>
          <a:xfrm>
            <a:off x="488728" y="1213543"/>
            <a:ext cx="432414" cy="3279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 flipH="1">
            <a:off x="655227" y="1666927"/>
            <a:ext cx="366627" cy="62266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4"/>
          </p:cNvCxnSpPr>
          <p:nvPr/>
        </p:nvCxnSpPr>
        <p:spPr>
          <a:xfrm flipH="1">
            <a:off x="464649" y="2371611"/>
            <a:ext cx="181612" cy="5824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633412" y="227674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0" name="直接连接符 39"/>
          <p:cNvCxnSpPr>
            <a:stCxn id="10" idx="2"/>
          </p:cNvCxnSpPr>
          <p:nvPr/>
        </p:nvCxnSpPr>
        <p:spPr>
          <a:xfrm flipV="1">
            <a:off x="564784" y="3008313"/>
            <a:ext cx="632891" cy="7043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4"/>
          </p:cNvCxnSpPr>
          <p:nvPr/>
        </p:nvCxnSpPr>
        <p:spPr>
          <a:xfrm flipV="1">
            <a:off x="863577" y="3055633"/>
            <a:ext cx="384775" cy="58099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1187071" y="294800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0" name="直接连接符 49"/>
          <p:cNvCxnSpPr>
            <a:endCxn id="55" idx="4"/>
          </p:cNvCxnSpPr>
          <p:nvPr/>
        </p:nvCxnSpPr>
        <p:spPr>
          <a:xfrm>
            <a:off x="357658" y="3096282"/>
            <a:ext cx="143268" cy="116559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7"/>
          </p:cNvCxnSpPr>
          <p:nvPr/>
        </p:nvCxnSpPr>
        <p:spPr>
          <a:xfrm flipH="1">
            <a:off x="464541" y="3818257"/>
            <a:ext cx="299442" cy="5401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415840" y="4261422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6" name="直接连接符 55"/>
          <p:cNvCxnSpPr>
            <a:stCxn id="12" idx="1"/>
            <a:endCxn id="11" idx="5"/>
          </p:cNvCxnSpPr>
          <p:nvPr/>
        </p:nvCxnSpPr>
        <p:spPr>
          <a:xfrm>
            <a:off x="921583" y="3835484"/>
            <a:ext cx="148457" cy="119172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3" idx="4"/>
            <a:endCxn id="49" idx="1"/>
          </p:cNvCxnSpPr>
          <p:nvPr/>
        </p:nvCxnSpPr>
        <p:spPr>
          <a:xfrm flipH="1" flipV="1">
            <a:off x="1270297" y="3039100"/>
            <a:ext cx="642238" cy="91827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59258" y="590174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62" name="直接连接符 61"/>
          <p:cNvCxnSpPr>
            <a:stCxn id="11" idx="7"/>
            <a:endCxn id="55" idx="1"/>
          </p:cNvCxnSpPr>
          <p:nvPr/>
        </p:nvCxnSpPr>
        <p:spPr>
          <a:xfrm flipH="1" flipV="1">
            <a:off x="540637" y="4398012"/>
            <a:ext cx="517043" cy="74226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1" idx="3"/>
            <a:endCxn id="11" idx="0"/>
          </p:cNvCxnSpPr>
          <p:nvPr/>
        </p:nvCxnSpPr>
        <p:spPr>
          <a:xfrm flipV="1">
            <a:off x="858776" y="5169876"/>
            <a:ext cx="252880" cy="77378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" idx="2"/>
            <a:endCxn id="13" idx="6"/>
          </p:cNvCxnSpPr>
          <p:nvPr/>
        </p:nvCxnSpPr>
        <p:spPr>
          <a:xfrm>
            <a:off x="962837" y="3760251"/>
            <a:ext cx="824985" cy="2972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9" idx="3"/>
            <a:endCxn id="15" idx="0"/>
          </p:cNvCxnSpPr>
          <p:nvPr/>
        </p:nvCxnSpPr>
        <p:spPr>
          <a:xfrm flipV="1">
            <a:off x="1278162" y="2572219"/>
            <a:ext cx="329688" cy="3949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 rot="11174285">
            <a:off x="3621097" y="207283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174285">
            <a:off x="5999814" y="3300325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174285">
            <a:off x="8373719" y="4571234"/>
            <a:ext cx="395819" cy="3958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1974739" y="5068948"/>
            <a:ext cx="166385" cy="16638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36" name="直接连接符 35"/>
          <p:cNvCxnSpPr>
            <a:stCxn id="13" idx="0"/>
            <a:endCxn id="11" idx="2"/>
          </p:cNvCxnSpPr>
          <p:nvPr/>
        </p:nvCxnSpPr>
        <p:spPr>
          <a:xfrm flipH="1">
            <a:off x="1200351" y="4182218"/>
            <a:ext cx="687606" cy="91644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11174285">
            <a:off x="2716096" y="566043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1" name="直接连接符 40"/>
          <p:cNvCxnSpPr>
            <a:stCxn id="11" idx="2"/>
            <a:endCxn id="35" idx="6"/>
          </p:cNvCxnSpPr>
          <p:nvPr/>
        </p:nvCxnSpPr>
        <p:spPr>
          <a:xfrm>
            <a:off x="1200351" y="5098661"/>
            <a:ext cx="774881" cy="4443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1"/>
            <a:endCxn id="37" idx="4"/>
          </p:cNvCxnSpPr>
          <p:nvPr/>
        </p:nvCxnSpPr>
        <p:spPr>
          <a:xfrm>
            <a:off x="2110017" y="5217010"/>
            <a:ext cx="731462" cy="44409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1174285">
            <a:off x="3271201" y="6334380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48" name="直接连接符 47"/>
          <p:cNvCxnSpPr>
            <a:stCxn id="35" idx="0"/>
            <a:endCxn id="61" idx="2"/>
          </p:cNvCxnSpPr>
          <p:nvPr/>
        </p:nvCxnSpPr>
        <p:spPr>
          <a:xfrm flipH="1">
            <a:off x="882803" y="5234840"/>
            <a:ext cx="1166088" cy="79118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rot="11174285">
            <a:off x="4308757" y="602662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 rot="11174285">
            <a:off x="3111214" y="5123648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59" name="直接连接符 58"/>
          <p:cNvCxnSpPr>
            <a:endCxn id="9" idx="5"/>
          </p:cNvCxnSpPr>
          <p:nvPr/>
        </p:nvCxnSpPr>
        <p:spPr>
          <a:xfrm>
            <a:off x="-88135" y="253388"/>
            <a:ext cx="436490" cy="7853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4922515" flipH="1" flipV="1">
            <a:off x="11188447" y="-115035"/>
            <a:ext cx="85116" cy="81098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69" idx="0"/>
          </p:cNvCxnSpPr>
          <p:nvPr/>
        </p:nvCxnSpPr>
        <p:spPr>
          <a:xfrm rot="4922515" flipH="1">
            <a:off x="11994311" y="27234"/>
            <a:ext cx="601612" cy="87374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72" idx="7"/>
          </p:cNvCxnSpPr>
          <p:nvPr/>
        </p:nvCxnSpPr>
        <p:spPr>
          <a:xfrm flipH="1" flipV="1">
            <a:off x="11082147" y="1625544"/>
            <a:ext cx="1396993" cy="18342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4922515" flipH="1">
            <a:off x="11220942" y="707298"/>
            <a:ext cx="1737014" cy="66909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72" idx="1"/>
          </p:cNvCxnSpPr>
          <p:nvPr/>
        </p:nvCxnSpPr>
        <p:spPr>
          <a:xfrm flipH="1">
            <a:off x="11063037" y="265638"/>
            <a:ext cx="652903" cy="12232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 rot="4922515">
            <a:off x="11595586" y="129195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 rot="4922515">
            <a:off x="12674069" y="670983"/>
            <a:ext cx="180150" cy="1801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1" name="直接连接符 70"/>
          <p:cNvCxnSpPr>
            <a:stCxn id="70" idx="5"/>
            <a:endCxn id="79" idx="1"/>
          </p:cNvCxnSpPr>
          <p:nvPr/>
        </p:nvCxnSpPr>
        <p:spPr>
          <a:xfrm flipH="1">
            <a:off x="12538040" y="832956"/>
            <a:ext cx="171843" cy="9217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 rot="4922515">
            <a:off x="10906639" y="1469146"/>
            <a:ext cx="195205" cy="1952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rot="4922515" flipH="1">
            <a:off x="10373855" y="995908"/>
            <a:ext cx="1065825" cy="1998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8" idx="1"/>
          </p:cNvCxnSpPr>
          <p:nvPr/>
        </p:nvCxnSpPr>
        <p:spPr>
          <a:xfrm flipV="1">
            <a:off x="9754058" y="395402"/>
            <a:ext cx="1033650" cy="5242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8" idx="7"/>
          </p:cNvCxnSpPr>
          <p:nvPr/>
        </p:nvCxnSpPr>
        <p:spPr>
          <a:xfrm>
            <a:off x="9777204" y="1085247"/>
            <a:ext cx="1195931" cy="51378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 rot="4922515">
            <a:off x="9564630" y="895819"/>
            <a:ext cx="236430" cy="236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4922515">
            <a:off x="12356720" y="1731919"/>
            <a:ext cx="226310" cy="22631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rot="4922515">
            <a:off x="10610000" y="232292"/>
            <a:ext cx="315430" cy="3154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rot="11174285">
            <a:off x="11386378" y="1885614"/>
            <a:ext cx="313460" cy="3134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1174285">
            <a:off x="8838397" y="3816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1174285">
            <a:off x="9953569" y="1568422"/>
            <a:ext cx="136854" cy="1368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6378" y="1570088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页面管理设计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445629" y="2830949"/>
            <a:ext cx="2391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数据存储设计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682990" y="4110990"/>
            <a:ext cx="332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车辆信息处理设计</a:t>
            </a:r>
          </a:p>
        </p:txBody>
      </p:sp>
    </p:spTree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60" grpId="0"/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309</Words>
  <Application>Microsoft Office PowerPoint</Application>
  <PresentationFormat>宽屏</PresentationFormat>
  <Paragraphs>114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24 LED</vt:lpstr>
      <vt:lpstr>等线</vt:lpstr>
      <vt:lpstr>华康俪金黑W8(P)</vt:lpstr>
      <vt:lpstr>Arial</vt:lpstr>
      <vt:lpstr>Arial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cp:lastModifiedBy>梦宇 唐</cp:lastModifiedBy>
  <cp:revision>251</cp:revision>
  <dcterms:created xsi:type="dcterms:W3CDTF">2016-01-18T12:33:00Z</dcterms:created>
  <dcterms:modified xsi:type="dcterms:W3CDTF">2018-12-25T08:57:08Z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