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291A6-0C83-430B-BEDE-982B3618F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15D5F-D4E0-4A55-9F88-836DE6951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850E3-7AEC-473C-9EDD-0D94CFD3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BD5A6-E705-404C-872E-5AF8E39A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E1D41-713A-41B1-AF45-265656C8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F130-637B-47DC-93FD-A7FE84EB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4F21E5-D2D1-48F8-B15B-725167BB0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F1353-F5B0-4208-BCC3-9C67CB24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691A1-0262-4FA2-B31B-5AB504D5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B3A17-588C-471D-B5EF-D214343B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9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8808CD-0F49-4953-9D67-6F156E80F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C40879-AA62-48C6-9157-C20496313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34217-FB00-4729-9469-494B7015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2B106-B340-485E-BAF6-D714E78D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F35BF-C8BD-485D-A088-36B5B857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4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5EF32-CEA5-4601-8DDA-7FD0FCE4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5CDF6-330D-43B5-8431-CE4B34C34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D6981-E76E-4FDD-AF04-F730CDCE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FED8A-E13A-4651-9C69-EEB77035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3566C-2898-4FF9-8A63-C53532CE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5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201B8-9758-4CC8-9C7F-8D119AD7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9D1EF-A874-4A20-B668-B0ED4444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03118-D246-4068-B86E-1F2FEA06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7C7B9-A9B6-4C73-A0FE-B2B9BD8B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A2320-9C26-4E56-A22C-711AEE91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6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246FB-1B30-47F4-80E0-ED3E5294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E199E-8482-4607-AF27-4B1720A7C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C420D-70C0-4CBD-8249-71D724B27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504B4-9215-4585-9BF2-AEEE22ED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7E6FC3-9886-47A9-A4CD-2EC9F985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1E8BA-69C1-492A-847D-DBCF70D6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8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203CA-23BC-4551-A979-25843C6A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7279E-CD81-46A2-B46D-4CA0FD17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F37636-CD49-4082-825D-ED3A9F03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DE5077-76A1-4B72-B3BC-D1DD712C1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A3B677-AE80-46E5-AC17-AC6883DD9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8A30A-4EE0-47EA-8A44-231861C2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376C43-0A33-4AF6-9DAE-2A7BAA98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ABD17-E9F5-4DA0-9153-36DF55FA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6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6A4CC-DC67-4E8E-9DE8-71012DD0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75F3D7-FABF-41FC-9186-ED1B92DD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99E608-5D1B-4679-83BB-508DFD0B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A01E2-6250-4CEF-95A3-A832A39B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2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B0A5A7-57D8-4D17-85C5-11A22360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277939-5F47-4888-A378-8225E33B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390DB2-A6D0-42B3-94A3-3A9411FB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4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AA887-C69B-43FC-8FD1-05F761E3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C1A51-2050-4BD1-B4DF-0AF7A52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7C61BD-59AC-45AF-82E3-208C40CE0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4E807B-7505-4783-97FA-63DF3E33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27B65-6F57-4269-BE83-62E3309E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7305E-AF78-40BC-B174-3CDEE05C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0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3910F-F209-441F-B861-D816419E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7D873E-F4D9-4273-9D5B-728C60F12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C0469-47A5-429E-BB5C-6DB727427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47718-0D86-4CE0-9728-2E1C4028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FE9169-D666-48D2-A4BB-62AF87E3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FE70F-6C2E-4DFA-BFDD-6C6DF44A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75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4A1315-CCF1-4901-B739-A08677CA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FB565-870F-4D5B-9A77-C05FB149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C5B63-945D-4407-A92D-51221B1DD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A778-AE93-493B-B20D-55296F5DFB42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72329-2942-4CA4-8847-BB9F7B639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D93E7-1E63-4DE5-B931-14124B985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2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그림 1049">
            <a:extLst>
              <a:ext uri="{FF2B5EF4-FFF2-40B4-BE49-F238E27FC236}">
                <a16:creationId xmlns:a16="http://schemas.microsoft.com/office/drawing/2014/main" id="{5377F610-1C17-481B-ACD7-C4E126A1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364" y="5969658"/>
            <a:ext cx="558667" cy="558667"/>
          </a:xfrm>
          <a:prstGeom prst="rect">
            <a:avLst/>
          </a:prstGeom>
        </p:spPr>
      </p:pic>
      <p:pic>
        <p:nvPicPr>
          <p:cNvPr id="114" name="Picture 4" descr="MKS 1.3ì ëí ì´ë¯¸ì§ ê²ìê²°ê³¼">
            <a:extLst>
              <a:ext uri="{FF2B5EF4-FFF2-40B4-BE49-F238E27FC236}">
                <a16:creationId xmlns:a16="http://schemas.microsoft.com/office/drawing/2014/main" id="{35D28087-E63D-41FC-9EA0-0A97B010C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t="22301" r="4370" b="19884"/>
          <a:stretch/>
        </p:blipFill>
        <p:spPr bwMode="auto">
          <a:xfrm>
            <a:off x="8121831" y="68740"/>
            <a:ext cx="1307198" cy="84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그림 1050">
            <a:extLst>
              <a:ext uri="{FF2B5EF4-FFF2-40B4-BE49-F238E27FC236}">
                <a16:creationId xmlns:a16="http://schemas.microsoft.com/office/drawing/2014/main" id="{9BA113DA-AC67-44AF-917C-0F1CD0D3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20" y="215096"/>
            <a:ext cx="1350337" cy="1016663"/>
          </a:xfrm>
          <a:prstGeom prst="rect">
            <a:avLst/>
          </a:prstGeom>
        </p:spPr>
      </p:pic>
      <p:pic>
        <p:nvPicPr>
          <p:cNvPr id="1049" name="그림 1048">
            <a:extLst>
              <a:ext uri="{FF2B5EF4-FFF2-40B4-BE49-F238E27FC236}">
                <a16:creationId xmlns:a16="http://schemas.microsoft.com/office/drawing/2014/main" id="{3310F9B6-7111-4CBD-A02E-25D655DBE4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701" t="19166" r="5359" b="15837"/>
          <a:stretch/>
        </p:blipFill>
        <p:spPr>
          <a:xfrm>
            <a:off x="8853162" y="1473865"/>
            <a:ext cx="1669628" cy="112641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71251B8-3431-4A80-863D-AEAABF38BE6E}"/>
              </a:ext>
            </a:extLst>
          </p:cNvPr>
          <p:cNvSpPr/>
          <p:nvPr/>
        </p:nvSpPr>
        <p:spPr>
          <a:xfrm>
            <a:off x="1490130" y="141394"/>
            <a:ext cx="1808481" cy="1551094"/>
          </a:xfrm>
          <a:prstGeom prst="rect">
            <a:avLst/>
          </a:prstGeom>
          <a:scene3d>
            <a:camera prst="isometricOffAxis2Top"/>
            <a:lightRig rig="threePt" dir="t"/>
          </a:scene3d>
          <a:sp3d extrusionH="361950" prstMaterial="powder">
            <a:bevelT w="63500" h="127000"/>
            <a:bevelB w="63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SMPS</a:t>
            </a:r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C8CF8A4-E996-4443-B3F3-08658BC5DE90}"/>
              </a:ext>
            </a:extLst>
          </p:cNvPr>
          <p:cNvGrpSpPr/>
          <p:nvPr/>
        </p:nvGrpSpPr>
        <p:grpSpPr>
          <a:xfrm>
            <a:off x="4558453" y="2181014"/>
            <a:ext cx="1761066" cy="2655146"/>
            <a:chOff x="4544907" y="2756747"/>
            <a:chExt cx="1761066" cy="265514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1A9781-8646-4DD0-8985-362510C182F3}"/>
                </a:ext>
              </a:extLst>
            </p:cNvPr>
            <p:cNvSpPr/>
            <p:nvPr/>
          </p:nvSpPr>
          <p:spPr>
            <a:xfrm>
              <a:off x="4544907" y="2756747"/>
              <a:ext cx="1761066" cy="265514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DC12V or DC24V</a:t>
              </a:r>
            </a:p>
            <a:p>
              <a:pPr algn="ctr"/>
              <a:r>
                <a:rPr lang="en-US" altLang="ko-KR" dirty="0"/>
                <a:t>RELAY</a:t>
              </a:r>
              <a:endParaRPr lang="ko-KR" altLang="en-US" dirty="0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7CD86BC3-56AF-4EB5-9DF1-03396AABB4B3}"/>
                </a:ext>
              </a:extLst>
            </p:cNvPr>
            <p:cNvSpPr/>
            <p:nvPr/>
          </p:nvSpPr>
          <p:spPr>
            <a:xfrm>
              <a:off x="4761654" y="3285703"/>
              <a:ext cx="487677" cy="27008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BF698E74-1EE6-4C9D-81DD-12FD2471E712}"/>
                </a:ext>
              </a:extLst>
            </p:cNvPr>
            <p:cNvSpPr/>
            <p:nvPr/>
          </p:nvSpPr>
          <p:spPr>
            <a:xfrm>
              <a:off x="5274726" y="5083389"/>
              <a:ext cx="487677" cy="27008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FDEDEECF-29BB-40D7-A878-990746DBB9BF}"/>
                </a:ext>
              </a:extLst>
            </p:cNvPr>
            <p:cNvSpPr/>
            <p:nvPr/>
          </p:nvSpPr>
          <p:spPr>
            <a:xfrm>
              <a:off x="4710854" y="5083389"/>
              <a:ext cx="487677" cy="27008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E8D9CB5A-8250-4104-B2CB-074BD5604505}"/>
                </a:ext>
              </a:extLst>
            </p:cNvPr>
            <p:cNvSpPr/>
            <p:nvPr/>
          </p:nvSpPr>
          <p:spPr>
            <a:xfrm>
              <a:off x="4761654" y="4628094"/>
              <a:ext cx="487677" cy="27008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9C0614FA-BFF1-4BA5-9844-2846988931DC}"/>
                </a:ext>
              </a:extLst>
            </p:cNvPr>
            <p:cNvSpPr/>
            <p:nvPr/>
          </p:nvSpPr>
          <p:spPr>
            <a:xfrm>
              <a:off x="5593077" y="4613066"/>
              <a:ext cx="487677" cy="27008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4565EEDE-109C-4897-A2E2-3C0E0BB85394}"/>
                </a:ext>
              </a:extLst>
            </p:cNvPr>
            <p:cNvSpPr/>
            <p:nvPr/>
          </p:nvSpPr>
          <p:spPr>
            <a:xfrm>
              <a:off x="5593078" y="3281046"/>
              <a:ext cx="487677" cy="27008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CA1BB3BA-E152-46AF-975F-C02C3AFA9709}"/>
                </a:ext>
              </a:extLst>
            </p:cNvPr>
            <p:cNvSpPr/>
            <p:nvPr/>
          </p:nvSpPr>
          <p:spPr>
            <a:xfrm>
              <a:off x="5689594" y="2874859"/>
              <a:ext cx="487677" cy="27008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3272A8AD-54BE-47C3-A162-FDA3C318C2E6}"/>
                </a:ext>
              </a:extLst>
            </p:cNvPr>
            <p:cNvSpPr/>
            <p:nvPr/>
          </p:nvSpPr>
          <p:spPr>
            <a:xfrm>
              <a:off x="5135888" y="2873586"/>
              <a:ext cx="487677" cy="27008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775DA00-7E56-4107-899F-B745B3EF3AF2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3529121" y="1220051"/>
            <a:ext cx="1125748" cy="1854089"/>
          </a:xfrm>
          <a:prstGeom prst="bentConnector2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F780BB6-DC96-4A8C-8D35-A6CC28566407}"/>
              </a:ext>
            </a:extLst>
          </p:cNvPr>
          <p:cNvCxnSpPr>
            <a:cxnSpLocks/>
            <a:stCxn id="43" idx="0"/>
          </p:cNvCxnSpPr>
          <p:nvPr/>
        </p:nvCxnSpPr>
        <p:spPr>
          <a:xfrm rot="16200000" flipV="1">
            <a:off x="3943383" y="798232"/>
            <a:ext cx="1233535" cy="258062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DB6713D-205B-4EE9-823D-D1192840DDA8}"/>
              </a:ext>
            </a:extLst>
          </p:cNvPr>
          <p:cNvGrpSpPr/>
          <p:nvPr/>
        </p:nvGrpSpPr>
        <p:grpSpPr>
          <a:xfrm rot="10800000">
            <a:off x="772157" y="4219578"/>
            <a:ext cx="1341121" cy="1009227"/>
            <a:chOff x="8188957" y="3705012"/>
            <a:chExt cx="1341121" cy="1009227"/>
          </a:xfrm>
        </p:grpSpPr>
        <p:sp>
          <p:nvSpPr>
            <p:cNvPr id="52" name="순서도: 지연 51">
              <a:extLst>
                <a:ext uri="{FF2B5EF4-FFF2-40B4-BE49-F238E27FC236}">
                  <a16:creationId xmlns:a16="http://schemas.microsoft.com/office/drawing/2014/main" id="{34C00EC7-178C-4743-901F-D2C17253478F}"/>
                </a:ext>
              </a:extLst>
            </p:cNvPr>
            <p:cNvSpPr/>
            <p:nvPr/>
          </p:nvSpPr>
          <p:spPr>
            <a:xfrm flipH="1">
              <a:off x="8188957" y="3705012"/>
              <a:ext cx="758614" cy="1009227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C6A980C-EB4D-4BA8-B390-5B42AAE35BF6}"/>
                </a:ext>
              </a:extLst>
            </p:cNvPr>
            <p:cNvSpPr/>
            <p:nvPr/>
          </p:nvSpPr>
          <p:spPr>
            <a:xfrm>
              <a:off x="8947572" y="3985581"/>
              <a:ext cx="582506" cy="1335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0CD491D-BEC3-4E05-AE5B-A1036F14AD5E}"/>
                </a:ext>
              </a:extLst>
            </p:cNvPr>
            <p:cNvSpPr/>
            <p:nvPr/>
          </p:nvSpPr>
          <p:spPr>
            <a:xfrm>
              <a:off x="8947572" y="4307421"/>
              <a:ext cx="582506" cy="1335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D4BCC6A-DA21-4CAF-AD7B-575AF94466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2038" y="2140815"/>
            <a:ext cx="2590385" cy="1567147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F8B88C18-07BD-46A3-9D5E-22AC504994DD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2113278" y="4187405"/>
            <a:ext cx="2661922" cy="38693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9AAFB439-5801-4FFB-A482-49B6735EF0A6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2113278" y="4868333"/>
            <a:ext cx="2485816" cy="10608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CA287739-8A82-4E79-827D-A5D3C45F179F}"/>
              </a:ext>
            </a:extLst>
          </p:cNvPr>
          <p:cNvSpPr/>
          <p:nvPr/>
        </p:nvSpPr>
        <p:spPr>
          <a:xfrm>
            <a:off x="4599094" y="5841159"/>
            <a:ext cx="176106" cy="1761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8298A29C-BD4F-4532-9D0B-BB14A7B0EC4B}"/>
              </a:ext>
            </a:extLst>
          </p:cNvPr>
          <p:cNvSpPr/>
          <p:nvPr/>
        </p:nvSpPr>
        <p:spPr>
          <a:xfrm>
            <a:off x="5521116" y="5891628"/>
            <a:ext cx="176106" cy="1761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E001CF5B-4207-41B4-8926-ED1AF1FBA27C}"/>
              </a:ext>
            </a:extLst>
          </p:cNvPr>
          <p:cNvCxnSpPr>
            <a:cxnSpLocks/>
            <a:stCxn id="72" idx="4"/>
            <a:endCxn id="73" idx="0"/>
          </p:cNvCxnSpPr>
          <p:nvPr/>
        </p:nvCxnSpPr>
        <p:spPr>
          <a:xfrm rot="5400000" flipH="1" flipV="1">
            <a:off x="5085339" y="5493436"/>
            <a:ext cx="125637" cy="922022"/>
          </a:xfrm>
          <a:prstGeom prst="curvedConnector5">
            <a:avLst>
              <a:gd name="adj1" fmla="val -181953"/>
              <a:gd name="adj2" fmla="val 50000"/>
              <a:gd name="adj3" fmla="val 28195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2AB3084D-2A5A-4620-B857-E2F2769DF822}"/>
              </a:ext>
            </a:extLst>
          </p:cNvPr>
          <p:cNvCxnSpPr>
            <a:cxnSpLocks/>
            <a:stCxn id="73" idx="6"/>
            <a:endCxn id="42" idx="2"/>
          </p:cNvCxnSpPr>
          <p:nvPr/>
        </p:nvCxnSpPr>
        <p:spPr>
          <a:xfrm flipV="1">
            <a:off x="5697222" y="4307421"/>
            <a:ext cx="153240" cy="1672260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C9DA807-DCFA-4628-98CE-BBA47D3CD396}"/>
              </a:ext>
            </a:extLst>
          </p:cNvPr>
          <p:cNvSpPr/>
          <p:nvPr/>
        </p:nvSpPr>
        <p:spPr>
          <a:xfrm>
            <a:off x="7040028" y="1178980"/>
            <a:ext cx="1669628" cy="12833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scene3d>
            <a:camera prst="isometricOffAxis2Top"/>
            <a:lightRig rig="threePt" dir="t"/>
          </a:scene3d>
          <a:sp3d extrusionH="361950" prstMaterial="powder">
            <a:bevelT w="63500" h="127000"/>
            <a:bevelB w="63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 ADAPTER</a:t>
            </a:r>
            <a:endParaRPr lang="ko-KR" altLang="en-US" dirty="0"/>
          </a:p>
        </p:txBody>
      </p:sp>
      <p:pic>
        <p:nvPicPr>
          <p:cNvPr id="1026" name="Picture 2" descr="v1 1_01">
            <a:extLst>
              <a:ext uri="{FF2B5EF4-FFF2-40B4-BE49-F238E27FC236}">
                <a16:creationId xmlns:a16="http://schemas.microsoft.com/office/drawing/2014/main" id="{02D7B8DF-CA9B-421C-B44F-2DDEE5989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" t="9101" r="22283" b="5863"/>
          <a:stretch/>
        </p:blipFill>
        <p:spPr bwMode="auto">
          <a:xfrm>
            <a:off x="8469637" y="3233945"/>
            <a:ext cx="3168431" cy="225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C8B5C0D1-3A72-4184-90AA-8DE21DA8EFDF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5775949" y="4307420"/>
            <a:ext cx="1264079" cy="33528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2A066320-8C7F-4774-ACAC-0DF652051751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6692858" y="3053124"/>
            <a:ext cx="248165" cy="3697403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연결자 99">
            <a:extLst>
              <a:ext uri="{FF2B5EF4-FFF2-40B4-BE49-F238E27FC236}">
                <a16:creationId xmlns:a16="http://schemas.microsoft.com/office/drawing/2014/main" id="{955B2A05-D8C3-4EA3-A9B7-E848D98BFB68}"/>
              </a:ext>
            </a:extLst>
          </p:cNvPr>
          <p:cNvSpPr/>
          <p:nvPr/>
        </p:nvSpPr>
        <p:spPr>
          <a:xfrm>
            <a:off x="7030702" y="4219578"/>
            <a:ext cx="176106" cy="17610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순서도: 연결자 100">
            <a:extLst>
              <a:ext uri="{FF2B5EF4-FFF2-40B4-BE49-F238E27FC236}">
                <a16:creationId xmlns:a16="http://schemas.microsoft.com/office/drawing/2014/main" id="{04D322C4-26DA-4872-91FC-20C8E34237AC}"/>
              </a:ext>
            </a:extLst>
          </p:cNvPr>
          <p:cNvSpPr/>
          <p:nvPr/>
        </p:nvSpPr>
        <p:spPr>
          <a:xfrm>
            <a:off x="7520086" y="4219578"/>
            <a:ext cx="176106" cy="17610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EC18469A-E602-421A-8D80-7B14633030BC}"/>
              </a:ext>
            </a:extLst>
          </p:cNvPr>
          <p:cNvCxnSpPr>
            <a:cxnSpLocks/>
            <a:stCxn id="101" idx="4"/>
          </p:cNvCxnSpPr>
          <p:nvPr/>
        </p:nvCxnSpPr>
        <p:spPr>
          <a:xfrm rot="16200000" flipH="1">
            <a:off x="7895215" y="4108607"/>
            <a:ext cx="483351" cy="1057503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연결선 1037">
            <a:extLst>
              <a:ext uri="{FF2B5EF4-FFF2-40B4-BE49-F238E27FC236}">
                <a16:creationId xmlns:a16="http://schemas.microsoft.com/office/drawing/2014/main" id="{7AD85D3F-B325-47E9-A988-4482DCDDC4BE}"/>
              </a:ext>
            </a:extLst>
          </p:cNvPr>
          <p:cNvCxnSpPr>
            <a:stCxn id="100" idx="7"/>
          </p:cNvCxnSpPr>
          <p:nvPr/>
        </p:nvCxnSpPr>
        <p:spPr>
          <a:xfrm flipV="1">
            <a:off x="7181018" y="3982720"/>
            <a:ext cx="427120" cy="2626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399D47D7-71A6-4ABD-882A-56FBAED6CD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78815" y="2756627"/>
            <a:ext cx="1278346" cy="360800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말풍선: 모서리가 둥근 사각형 123">
            <a:extLst>
              <a:ext uri="{FF2B5EF4-FFF2-40B4-BE49-F238E27FC236}">
                <a16:creationId xmlns:a16="http://schemas.microsoft.com/office/drawing/2014/main" id="{D007FCC6-F728-469F-ADD0-C16D914E7A7E}"/>
              </a:ext>
            </a:extLst>
          </p:cNvPr>
          <p:cNvSpPr/>
          <p:nvPr/>
        </p:nvSpPr>
        <p:spPr>
          <a:xfrm>
            <a:off x="8764694" y="868425"/>
            <a:ext cx="1382110" cy="558667"/>
          </a:xfrm>
          <a:prstGeom prst="wedgeRoundRectCallout">
            <a:avLst>
              <a:gd name="adj1" fmla="val -67480"/>
              <a:gd name="adj2" fmla="val 1226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DC12 or DC24V</a:t>
            </a:r>
          </a:p>
          <a:p>
            <a:pPr algn="ctr"/>
            <a:r>
              <a:rPr lang="en-US" altLang="ko-KR" sz="1050" dirty="0"/>
              <a:t>ADAPTER</a:t>
            </a:r>
          </a:p>
          <a:p>
            <a:pPr algn="ctr"/>
            <a:r>
              <a:rPr lang="en-US" altLang="ko-KR" sz="1050" dirty="0"/>
              <a:t>(1Ah OVER)</a:t>
            </a:r>
            <a:endParaRPr lang="ko-KR" altLang="en-US" dirty="0"/>
          </a:p>
        </p:txBody>
      </p:sp>
      <p:sp>
        <p:nvSpPr>
          <p:cNvPr id="125" name="말풍선: 모서리가 둥근 사각형 124">
            <a:extLst>
              <a:ext uri="{FF2B5EF4-FFF2-40B4-BE49-F238E27FC236}">
                <a16:creationId xmlns:a16="http://schemas.microsoft.com/office/drawing/2014/main" id="{74A66F75-3344-4ABD-9D49-D8E9D4D6E99C}"/>
              </a:ext>
            </a:extLst>
          </p:cNvPr>
          <p:cNvSpPr/>
          <p:nvPr/>
        </p:nvSpPr>
        <p:spPr>
          <a:xfrm>
            <a:off x="2149412" y="95063"/>
            <a:ext cx="1382110" cy="558667"/>
          </a:xfrm>
          <a:prstGeom prst="wedgeRoundRectCallout">
            <a:avLst>
              <a:gd name="adj1" fmla="val -8182"/>
              <a:gd name="adj2" fmla="val 778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MAIN SWITCHING POWER SUPPLY</a:t>
            </a:r>
            <a:endParaRPr lang="ko-KR" altLang="en-US" dirty="0"/>
          </a:p>
        </p:txBody>
      </p:sp>
      <p:sp>
        <p:nvSpPr>
          <p:cNvPr id="126" name="말풍선: 모서리가 둥근 사각형 125">
            <a:extLst>
              <a:ext uri="{FF2B5EF4-FFF2-40B4-BE49-F238E27FC236}">
                <a16:creationId xmlns:a16="http://schemas.microsoft.com/office/drawing/2014/main" id="{6B9BE3B6-5329-4CB5-A567-9A7B90A69BA7}"/>
              </a:ext>
            </a:extLst>
          </p:cNvPr>
          <p:cNvSpPr/>
          <p:nvPr/>
        </p:nvSpPr>
        <p:spPr>
          <a:xfrm>
            <a:off x="6754779" y="2975401"/>
            <a:ext cx="1382110" cy="558667"/>
          </a:xfrm>
          <a:prstGeom prst="wedgeRoundRectCallout">
            <a:avLst>
              <a:gd name="adj1" fmla="val -4751"/>
              <a:gd name="adj2" fmla="val 1396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POWER SWITCH</a:t>
            </a:r>
          </a:p>
          <a:p>
            <a:pPr algn="ctr"/>
            <a:r>
              <a:rPr lang="en-US" altLang="ko-KR" sz="1050" dirty="0"/>
              <a:t>(OPTION)</a:t>
            </a:r>
            <a:endParaRPr lang="ko-KR" altLang="en-US" dirty="0"/>
          </a:p>
        </p:txBody>
      </p:sp>
      <p:sp>
        <p:nvSpPr>
          <p:cNvPr id="127" name="말풍선: 모서리가 둥근 사각형 126">
            <a:extLst>
              <a:ext uri="{FF2B5EF4-FFF2-40B4-BE49-F238E27FC236}">
                <a16:creationId xmlns:a16="http://schemas.microsoft.com/office/drawing/2014/main" id="{64A94901-2B8D-4076-9505-0AF08CE79082}"/>
              </a:ext>
            </a:extLst>
          </p:cNvPr>
          <p:cNvSpPr/>
          <p:nvPr/>
        </p:nvSpPr>
        <p:spPr>
          <a:xfrm>
            <a:off x="2795338" y="6067734"/>
            <a:ext cx="1382110" cy="558667"/>
          </a:xfrm>
          <a:prstGeom prst="wedgeRoundRectCallout">
            <a:avLst>
              <a:gd name="adj1" fmla="val 86892"/>
              <a:gd name="adj2" fmla="val -434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AC</a:t>
            </a:r>
            <a:r>
              <a:rPr lang="ko-KR" altLang="en-US" sz="1050" dirty="0"/>
              <a:t> </a:t>
            </a:r>
            <a:r>
              <a:rPr lang="en-US" altLang="ko-KR" sz="1050" dirty="0"/>
              <a:t>FUSE</a:t>
            </a:r>
            <a:endParaRPr lang="ko-KR" altLang="en-US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E6F197-F80F-4F5A-A268-8C46002751DF}"/>
              </a:ext>
            </a:extLst>
          </p:cNvPr>
          <p:cNvGrpSpPr/>
          <p:nvPr/>
        </p:nvGrpSpPr>
        <p:grpSpPr>
          <a:xfrm rot="10800000">
            <a:off x="6050028" y="1456162"/>
            <a:ext cx="573183" cy="387773"/>
            <a:chOff x="8188957" y="3705012"/>
            <a:chExt cx="1341121" cy="1009227"/>
          </a:xfrm>
        </p:grpSpPr>
        <p:sp>
          <p:nvSpPr>
            <p:cNvPr id="129" name="순서도: 지연 128">
              <a:extLst>
                <a:ext uri="{FF2B5EF4-FFF2-40B4-BE49-F238E27FC236}">
                  <a16:creationId xmlns:a16="http://schemas.microsoft.com/office/drawing/2014/main" id="{6D3DCCF3-9B35-446C-BDF6-EF700DBD3493}"/>
                </a:ext>
              </a:extLst>
            </p:cNvPr>
            <p:cNvSpPr/>
            <p:nvPr/>
          </p:nvSpPr>
          <p:spPr>
            <a:xfrm flipH="1">
              <a:off x="8188957" y="3705012"/>
              <a:ext cx="758614" cy="1009227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11F2AE05-F58B-4EA6-84CE-CFBC640AA667}"/>
                </a:ext>
              </a:extLst>
            </p:cNvPr>
            <p:cNvSpPr/>
            <p:nvPr/>
          </p:nvSpPr>
          <p:spPr>
            <a:xfrm>
              <a:off x="8947572" y="3985581"/>
              <a:ext cx="582506" cy="1335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2971B6B7-1C39-443E-A70E-A3784615139D}"/>
                </a:ext>
              </a:extLst>
            </p:cNvPr>
            <p:cNvSpPr/>
            <p:nvPr/>
          </p:nvSpPr>
          <p:spPr>
            <a:xfrm>
              <a:off x="8947572" y="4307421"/>
              <a:ext cx="582506" cy="1335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0A47A623-100A-49A0-8D8B-21036D147F18}"/>
              </a:ext>
            </a:extLst>
          </p:cNvPr>
          <p:cNvCxnSpPr>
            <a:cxnSpLocks/>
            <a:stCxn id="129" idx="3"/>
            <a:endCxn id="82" idx="1"/>
          </p:cNvCxnSpPr>
          <p:nvPr/>
        </p:nvCxnSpPr>
        <p:spPr>
          <a:xfrm>
            <a:off x="6623211" y="1650048"/>
            <a:ext cx="416817" cy="17060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말풍선: 모서리가 둥근 사각형 134">
            <a:extLst>
              <a:ext uri="{FF2B5EF4-FFF2-40B4-BE49-F238E27FC236}">
                <a16:creationId xmlns:a16="http://schemas.microsoft.com/office/drawing/2014/main" id="{5A7D9F4F-E011-4633-B5CA-01273E0C75FA}"/>
              </a:ext>
            </a:extLst>
          </p:cNvPr>
          <p:cNvSpPr/>
          <p:nvPr/>
        </p:nvSpPr>
        <p:spPr>
          <a:xfrm>
            <a:off x="10046352" y="2361916"/>
            <a:ext cx="1831954" cy="686794"/>
          </a:xfrm>
          <a:prstGeom prst="wedgeRoundRectCallout">
            <a:avLst>
              <a:gd name="adj1" fmla="val 6514"/>
              <a:gd name="adj2" fmla="val 1313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Raspberry Pi</a:t>
            </a:r>
          </a:p>
          <a:p>
            <a:pPr algn="ctr"/>
            <a:r>
              <a:rPr lang="en-US" altLang="ko-KR" sz="1400" dirty="0"/>
              <a:t>OCTO Printer HAT</a:t>
            </a:r>
            <a:endParaRPr lang="ko-KR" altLang="en-US" sz="1400" dirty="0"/>
          </a:p>
        </p:txBody>
      </p:sp>
      <p:sp>
        <p:nvSpPr>
          <p:cNvPr id="136" name="말풍선: 모서리가 둥근 사각형 135">
            <a:extLst>
              <a:ext uri="{FF2B5EF4-FFF2-40B4-BE49-F238E27FC236}">
                <a16:creationId xmlns:a16="http://schemas.microsoft.com/office/drawing/2014/main" id="{75CFD55B-EBB7-4FEC-83A2-6195660DCC47}"/>
              </a:ext>
            </a:extLst>
          </p:cNvPr>
          <p:cNvSpPr/>
          <p:nvPr/>
        </p:nvSpPr>
        <p:spPr>
          <a:xfrm>
            <a:off x="274660" y="1834231"/>
            <a:ext cx="1831954" cy="686794"/>
          </a:xfrm>
          <a:prstGeom prst="wedgeRoundRectCallout">
            <a:avLst>
              <a:gd name="adj1" fmla="val 57167"/>
              <a:gd name="adj2" fmla="val 1076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EARTH WIRE</a:t>
            </a:r>
            <a:endParaRPr lang="ko-KR" altLang="en-US" sz="1400" dirty="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371A27EE-BECF-4CE1-8115-E9AA21E3F4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368" y="2740031"/>
            <a:ext cx="1134614" cy="1176860"/>
          </a:xfrm>
          <a:prstGeom prst="rect">
            <a:avLst/>
          </a:prstGeom>
        </p:spPr>
      </p:pic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DFE9C77-C262-47D7-A8F7-D5AB65000BB0}"/>
              </a:ext>
            </a:extLst>
          </p:cNvPr>
          <p:cNvSpPr/>
          <p:nvPr/>
        </p:nvSpPr>
        <p:spPr>
          <a:xfrm>
            <a:off x="6356506" y="79583"/>
            <a:ext cx="1669628" cy="12833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OffAxis2Top"/>
            <a:lightRig rig="threePt" dir="t"/>
          </a:scene3d>
          <a:sp3d prstMaterial="powder">
            <a:bevelT w="63500" h="127000"/>
            <a:bevelB w="63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3D PRINTER CONTROLER</a:t>
            </a:r>
            <a:endParaRPr lang="ko-KR" altLang="en-US" dirty="0"/>
          </a:p>
        </p:txBody>
      </p: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6BA16ACC-F876-4C6B-BED3-BF647B53CA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7607" y="604299"/>
            <a:ext cx="3072526" cy="67744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453628DA-7FF7-441F-B254-22D9B594F037}"/>
              </a:ext>
            </a:extLst>
          </p:cNvPr>
          <p:cNvCxnSpPr>
            <a:cxnSpLocks/>
            <a:stCxn id="157" idx="1"/>
          </p:cNvCxnSpPr>
          <p:nvPr/>
        </p:nvCxnSpPr>
        <p:spPr>
          <a:xfrm rot="10800000" flipV="1">
            <a:off x="3497610" y="721252"/>
            <a:ext cx="2858896" cy="641668"/>
          </a:xfrm>
          <a:prstGeom prst="bentConnector3">
            <a:avLst>
              <a:gd name="adj1" fmla="val 431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말풍선: 모서리가 둥근 사각형 161">
            <a:extLst>
              <a:ext uri="{FF2B5EF4-FFF2-40B4-BE49-F238E27FC236}">
                <a16:creationId xmlns:a16="http://schemas.microsoft.com/office/drawing/2014/main" id="{AE98BC70-D2A8-4389-B463-A4F06212B84D}"/>
              </a:ext>
            </a:extLst>
          </p:cNvPr>
          <p:cNvSpPr/>
          <p:nvPr/>
        </p:nvSpPr>
        <p:spPr>
          <a:xfrm>
            <a:off x="3586128" y="104169"/>
            <a:ext cx="1382110" cy="558667"/>
          </a:xfrm>
          <a:prstGeom prst="wedgeRoundRectCallout">
            <a:avLst>
              <a:gd name="adj1" fmla="val 87382"/>
              <a:gd name="adj2" fmla="val 268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SMPS DC12 or DC 24V OUT</a:t>
            </a:r>
            <a:endParaRPr lang="ko-KR" altLang="en-US" dirty="0"/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0D050285-CF22-4C67-803B-223623F472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1279" y="5523080"/>
            <a:ext cx="1696488" cy="1123138"/>
          </a:xfrm>
          <a:prstGeom prst="rect">
            <a:avLst/>
          </a:prstGeom>
        </p:spPr>
      </p:pic>
      <p:sp>
        <p:nvSpPr>
          <p:cNvPr id="165" name="말풍선: 모서리가 둥근 사각형 164">
            <a:extLst>
              <a:ext uri="{FF2B5EF4-FFF2-40B4-BE49-F238E27FC236}">
                <a16:creationId xmlns:a16="http://schemas.microsoft.com/office/drawing/2014/main" id="{F9CADA18-BE95-427A-A53F-26E918A04CF0}"/>
              </a:ext>
            </a:extLst>
          </p:cNvPr>
          <p:cNvSpPr/>
          <p:nvPr/>
        </p:nvSpPr>
        <p:spPr>
          <a:xfrm>
            <a:off x="719546" y="5741252"/>
            <a:ext cx="1831954" cy="686794"/>
          </a:xfrm>
          <a:prstGeom prst="wedgeRoundRectCallout">
            <a:avLst>
              <a:gd name="adj1" fmla="val 56427"/>
              <a:gd name="adj2" fmla="val -1605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AC POWER INPUT</a:t>
            </a:r>
            <a:endParaRPr lang="ko-KR" altLang="en-US" sz="1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BEFAA66-6A9E-4BE5-9D18-FDCBEF9BA240}"/>
              </a:ext>
            </a:extLst>
          </p:cNvPr>
          <p:cNvSpPr/>
          <p:nvPr/>
        </p:nvSpPr>
        <p:spPr>
          <a:xfrm>
            <a:off x="2615294" y="4377140"/>
            <a:ext cx="420006" cy="68254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A77A2C31-B9FB-43B8-AD63-F1D3096F6959}"/>
              </a:ext>
            </a:extLst>
          </p:cNvPr>
          <p:cNvSpPr/>
          <p:nvPr/>
        </p:nvSpPr>
        <p:spPr>
          <a:xfrm>
            <a:off x="4687146" y="1775650"/>
            <a:ext cx="1407153" cy="25211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말풍선: 모서리가 둥근 사각형 167">
            <a:extLst>
              <a:ext uri="{FF2B5EF4-FFF2-40B4-BE49-F238E27FC236}">
                <a16:creationId xmlns:a16="http://schemas.microsoft.com/office/drawing/2014/main" id="{F3A423B0-335F-4403-B98A-627839B31BA1}"/>
              </a:ext>
            </a:extLst>
          </p:cNvPr>
          <p:cNvSpPr/>
          <p:nvPr/>
        </p:nvSpPr>
        <p:spPr>
          <a:xfrm>
            <a:off x="3251198" y="1882516"/>
            <a:ext cx="1160181" cy="573556"/>
          </a:xfrm>
          <a:prstGeom prst="wedgeRoundRectCallout">
            <a:avLst>
              <a:gd name="adj1" fmla="val 75283"/>
              <a:gd name="adj2" fmla="val -402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AC POWER OUT</a:t>
            </a:r>
            <a:endParaRPr lang="ko-KR" altLang="en-US" sz="1400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36CA0369-789C-4D93-BCA6-108EB71A2C47}"/>
              </a:ext>
            </a:extLst>
          </p:cNvPr>
          <p:cNvSpPr/>
          <p:nvPr/>
        </p:nvSpPr>
        <p:spPr>
          <a:xfrm>
            <a:off x="5496795" y="424279"/>
            <a:ext cx="279154" cy="454039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12A31D54-B1D0-45B8-92AE-B1FE43BA5E60}"/>
              </a:ext>
            </a:extLst>
          </p:cNvPr>
          <p:cNvSpPr/>
          <p:nvPr/>
        </p:nvSpPr>
        <p:spPr>
          <a:xfrm>
            <a:off x="7944953" y="4637456"/>
            <a:ext cx="420006" cy="68254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말풍선: 모서리가 둥근 사각형 170">
            <a:extLst>
              <a:ext uri="{FF2B5EF4-FFF2-40B4-BE49-F238E27FC236}">
                <a16:creationId xmlns:a16="http://schemas.microsoft.com/office/drawing/2014/main" id="{0D208687-E457-44B4-AF53-60141F025F65}"/>
              </a:ext>
            </a:extLst>
          </p:cNvPr>
          <p:cNvSpPr/>
          <p:nvPr/>
        </p:nvSpPr>
        <p:spPr>
          <a:xfrm>
            <a:off x="8177286" y="5624109"/>
            <a:ext cx="1992969" cy="558667"/>
          </a:xfrm>
          <a:prstGeom prst="wedgeRoundRectCallout">
            <a:avLst>
              <a:gd name="adj1" fmla="val -41276"/>
              <a:gd name="adj2" fmla="val -1234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EXTERNAL</a:t>
            </a:r>
          </a:p>
          <a:p>
            <a:pPr algn="ctr"/>
            <a:r>
              <a:rPr lang="en-US" altLang="ko-KR" sz="1050" dirty="0"/>
              <a:t>RELAY CONTROL OUT</a:t>
            </a:r>
          </a:p>
          <a:p>
            <a:pPr algn="ctr"/>
            <a:r>
              <a:rPr lang="en-US" altLang="ko-KR" sz="1050" dirty="0"/>
              <a:t>(DC12 or DC24V)</a:t>
            </a:r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98EB027F-7007-4EFB-8989-3FCF5E120F58}"/>
              </a:ext>
            </a:extLst>
          </p:cNvPr>
          <p:cNvSpPr/>
          <p:nvPr/>
        </p:nvSpPr>
        <p:spPr>
          <a:xfrm>
            <a:off x="12455107" y="5211768"/>
            <a:ext cx="420006" cy="68254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493C32ED-1354-4713-A220-93844FDEB0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6065593" y="6146402"/>
            <a:ext cx="876724" cy="636403"/>
          </a:xfrm>
          <a:prstGeom prst="rect">
            <a:avLst/>
          </a:prstGeom>
        </p:spPr>
      </p:pic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7CFDFF6A-88D9-492D-B679-B88F1555AC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24954" y="4986665"/>
            <a:ext cx="599100" cy="362436"/>
          </a:xfrm>
          <a:prstGeom prst="bentConnector3">
            <a:avLst>
              <a:gd name="adj1" fmla="val -200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D1FAEEF7-E9F3-48F2-A153-95F1B580E28A}"/>
              </a:ext>
            </a:extLst>
          </p:cNvPr>
          <p:cNvCxnSpPr>
            <a:cxnSpLocks/>
            <a:stCxn id="119" idx="1"/>
          </p:cNvCxnSpPr>
          <p:nvPr/>
        </p:nvCxnSpPr>
        <p:spPr>
          <a:xfrm flipV="1">
            <a:off x="7245160" y="5014077"/>
            <a:ext cx="529045" cy="58817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순서도: 연결자 193">
            <a:extLst>
              <a:ext uri="{FF2B5EF4-FFF2-40B4-BE49-F238E27FC236}">
                <a16:creationId xmlns:a16="http://schemas.microsoft.com/office/drawing/2014/main" id="{97D7EE3D-9F22-4BE8-9C88-20AE39AB0E2C}"/>
              </a:ext>
            </a:extLst>
          </p:cNvPr>
          <p:cNvSpPr/>
          <p:nvPr/>
        </p:nvSpPr>
        <p:spPr>
          <a:xfrm>
            <a:off x="7552105" y="4817738"/>
            <a:ext cx="109653" cy="10965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순서도: 연결자 194">
            <a:extLst>
              <a:ext uri="{FF2B5EF4-FFF2-40B4-BE49-F238E27FC236}">
                <a16:creationId xmlns:a16="http://schemas.microsoft.com/office/drawing/2014/main" id="{66C54B10-7DD8-4AF9-B1D9-DF79CF2CCD25}"/>
              </a:ext>
            </a:extLst>
          </p:cNvPr>
          <p:cNvSpPr/>
          <p:nvPr/>
        </p:nvSpPr>
        <p:spPr>
          <a:xfrm>
            <a:off x="7720153" y="4972493"/>
            <a:ext cx="109653" cy="10965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A2250AA9-291F-43EB-BBAB-2AF09DB525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6240499" y="5262937"/>
            <a:ext cx="1004661" cy="678620"/>
          </a:xfrm>
          <a:prstGeom prst="rect">
            <a:avLst/>
          </a:prstGeom>
        </p:spPr>
      </p:pic>
      <p:sp>
        <p:nvSpPr>
          <p:cNvPr id="196" name="말풍선: 모서리가 둥근 사각형 195">
            <a:extLst>
              <a:ext uri="{FF2B5EF4-FFF2-40B4-BE49-F238E27FC236}">
                <a16:creationId xmlns:a16="http://schemas.microsoft.com/office/drawing/2014/main" id="{16DC1AD7-CACC-41C3-8A30-B5DD2DAFE8C6}"/>
              </a:ext>
            </a:extLst>
          </p:cNvPr>
          <p:cNvSpPr/>
          <p:nvPr/>
        </p:nvSpPr>
        <p:spPr>
          <a:xfrm>
            <a:off x="7520988" y="6264925"/>
            <a:ext cx="1382110" cy="558667"/>
          </a:xfrm>
          <a:prstGeom prst="wedgeRoundRectCallout">
            <a:avLst>
              <a:gd name="adj1" fmla="val -72381"/>
              <a:gd name="adj2" fmla="val -165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LED LAMP</a:t>
            </a:r>
          </a:p>
          <a:p>
            <a:pPr algn="ctr"/>
            <a:r>
              <a:rPr lang="en-US" altLang="ko-KR" sz="1050" dirty="0"/>
              <a:t>(OPTION)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67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1336486-9E60-44FA-A053-D216B5B21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3" t="21459" r="58867" b="13759"/>
          <a:stretch/>
        </p:blipFill>
        <p:spPr>
          <a:xfrm>
            <a:off x="6951935" y="2695786"/>
            <a:ext cx="2260265" cy="2789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0D0C86-F50C-47AF-818F-C458D89B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986" y="550071"/>
            <a:ext cx="1790700" cy="1857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925C98-5C5A-4CDD-BF44-47324C133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953" y="1031958"/>
            <a:ext cx="3943676" cy="46288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7942-F8BF-4CEF-B628-8225DE0A46E1}"/>
              </a:ext>
            </a:extLst>
          </p:cNvPr>
          <p:cNvSpPr txBox="1"/>
          <p:nvPr/>
        </p:nvSpPr>
        <p:spPr>
          <a:xfrm>
            <a:off x="4740442" y="5191626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+12 or 24V</a:t>
            </a:r>
            <a:endParaRPr lang="ko-KR" altLang="en-US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65DDC62D-2013-4EFC-80F6-DE0FBC02FCBB}"/>
              </a:ext>
            </a:extLst>
          </p:cNvPr>
          <p:cNvSpPr/>
          <p:nvPr/>
        </p:nvSpPr>
        <p:spPr>
          <a:xfrm>
            <a:off x="4179691" y="4519513"/>
            <a:ext cx="1382110" cy="558667"/>
          </a:xfrm>
          <a:prstGeom prst="wedgeRoundRectCallout">
            <a:avLst>
              <a:gd name="adj1" fmla="val -116487"/>
              <a:gd name="adj2" fmla="val -118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+12 or 24V</a:t>
            </a:r>
          </a:p>
          <a:p>
            <a:pPr algn="ctr"/>
            <a:r>
              <a:rPr lang="en-US" altLang="ko-KR" sz="1050" dirty="0"/>
              <a:t>(OCTO-PSU +OUT)</a:t>
            </a:r>
            <a:endParaRPr lang="ko-KR" altLang="en-US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5702F4D2-621C-448C-9304-0A10B397ABA3}"/>
              </a:ext>
            </a:extLst>
          </p:cNvPr>
          <p:cNvSpPr/>
          <p:nvPr/>
        </p:nvSpPr>
        <p:spPr>
          <a:xfrm>
            <a:off x="453813" y="4680373"/>
            <a:ext cx="1593043" cy="629920"/>
          </a:xfrm>
          <a:prstGeom prst="wedgeRoundRectCallout">
            <a:avLst>
              <a:gd name="adj1" fmla="val 101999"/>
              <a:gd name="adj2" fmla="val -391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GND</a:t>
            </a:r>
          </a:p>
          <a:p>
            <a:pPr algn="ctr"/>
            <a:r>
              <a:rPr lang="en-US" altLang="ko-KR" sz="1050" dirty="0"/>
              <a:t>(OCTO PI-PSU GND)</a:t>
            </a:r>
            <a:endParaRPr lang="ko-KR" altLang="en-US" dirty="0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6FF128CF-8E79-493A-8F3C-9E47B795CEE5}"/>
              </a:ext>
            </a:extLst>
          </p:cNvPr>
          <p:cNvSpPr/>
          <p:nvPr/>
        </p:nvSpPr>
        <p:spPr>
          <a:xfrm>
            <a:off x="907971" y="3586434"/>
            <a:ext cx="1382110" cy="558667"/>
          </a:xfrm>
          <a:prstGeom prst="wedgeRoundRectCallout">
            <a:avLst>
              <a:gd name="adj1" fmla="val 93754"/>
              <a:gd name="adj2" fmla="val 911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AC POWER IN</a:t>
            </a:r>
          </a:p>
          <a:p>
            <a:pPr algn="ctr"/>
            <a:r>
              <a:rPr lang="en-US" altLang="ko-KR" sz="1050"/>
              <a:t>NETURAL</a:t>
            </a:r>
            <a:endParaRPr lang="ko-KR" altLang="en-US" dirty="0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6B3DEC45-F4CA-490D-89A4-E01FC1942AF4}"/>
              </a:ext>
            </a:extLst>
          </p:cNvPr>
          <p:cNvSpPr/>
          <p:nvPr/>
        </p:nvSpPr>
        <p:spPr>
          <a:xfrm>
            <a:off x="4049387" y="3586434"/>
            <a:ext cx="1382110" cy="558667"/>
          </a:xfrm>
          <a:prstGeom prst="wedgeRoundRectCallout">
            <a:avLst>
              <a:gd name="adj1" fmla="val -91003"/>
              <a:gd name="adj2" fmla="val 875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AC POWER IN</a:t>
            </a:r>
          </a:p>
          <a:p>
            <a:pPr algn="ctr"/>
            <a:r>
              <a:rPr lang="en-US" altLang="ko-KR" sz="1050" dirty="0"/>
              <a:t>LIVE</a:t>
            </a:r>
            <a:endParaRPr lang="ko-KR" altLang="en-US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D5321947-5F70-4A4E-83E4-15F40F25FC95}"/>
              </a:ext>
            </a:extLst>
          </p:cNvPr>
          <p:cNvSpPr/>
          <p:nvPr/>
        </p:nvSpPr>
        <p:spPr>
          <a:xfrm>
            <a:off x="4145377" y="2870333"/>
            <a:ext cx="1382110" cy="558667"/>
          </a:xfrm>
          <a:prstGeom prst="wedgeRoundRectCallout">
            <a:avLst>
              <a:gd name="adj1" fmla="val -90513"/>
              <a:gd name="adj2" fmla="val -373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AC POWER OUT</a:t>
            </a:r>
          </a:p>
          <a:p>
            <a:pPr algn="ctr"/>
            <a:r>
              <a:rPr lang="en-US" altLang="ko-KR" sz="1050" dirty="0"/>
              <a:t>(PUS UNIT)</a:t>
            </a:r>
            <a:endParaRPr lang="ko-KR" altLang="en-US" dirty="0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DDA5C870-C7D8-4EE9-A361-CB566FC3A55E}"/>
              </a:ext>
            </a:extLst>
          </p:cNvPr>
          <p:cNvSpPr/>
          <p:nvPr/>
        </p:nvSpPr>
        <p:spPr>
          <a:xfrm>
            <a:off x="907971" y="2992232"/>
            <a:ext cx="1382110" cy="558667"/>
          </a:xfrm>
          <a:prstGeom prst="wedgeRoundRectCallout">
            <a:avLst>
              <a:gd name="adj1" fmla="val 87873"/>
              <a:gd name="adj2" fmla="val -531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AC POWER OUT</a:t>
            </a:r>
          </a:p>
          <a:p>
            <a:pPr algn="ctr"/>
            <a:r>
              <a:rPr lang="en-US" altLang="ko-KR" sz="1050" dirty="0"/>
              <a:t>(PSU UNIT)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88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111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Hancheol</dc:creator>
  <cp:lastModifiedBy>Kim Hancheol</cp:lastModifiedBy>
  <cp:revision>11</cp:revision>
  <dcterms:created xsi:type="dcterms:W3CDTF">2018-10-20T14:03:03Z</dcterms:created>
  <dcterms:modified xsi:type="dcterms:W3CDTF">2018-10-20T15:51:31Z</dcterms:modified>
</cp:coreProperties>
</file>