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60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21AF-B43A-4561-B8EB-D4C2DEC69AC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4C5-44BD-44F6-9B4B-F958672B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8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一場思辨之旅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之 </a:t>
            </a:r>
            <a:r>
              <a:rPr lang="en-US" altLang="zh-TW" dirty="0" smtClean="0"/>
              <a:t>game jam </a:t>
            </a:r>
            <a:r>
              <a:rPr lang="zh-TW" altLang="en-US" dirty="0" smtClean="0"/>
              <a:t>可能做不出來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美好與殘酷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5900" y="2184400"/>
            <a:ext cx="351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ahnschrift" panose="020B0502040204020203" pitchFamily="34" charset="0"/>
              </a:rPr>
              <a:t>如果美好的背後是殘</a:t>
            </a:r>
            <a:r>
              <a:rPr lang="zh-TW" altLang="en-US" dirty="0" smtClean="0">
                <a:latin typeface="Bahnschrift" panose="020B0502040204020203" pitchFamily="34" charset="0"/>
              </a:rPr>
              <a:t>酷</a:t>
            </a:r>
            <a:endParaRPr lang="en-US" altLang="zh-TW" dirty="0">
              <a:latin typeface="Bahnschrift" panose="020B0502040204020203" pitchFamily="34" charset="0"/>
            </a:endParaRPr>
          </a:p>
          <a:p>
            <a:r>
              <a:rPr lang="zh-TW" altLang="en-US" dirty="0" smtClean="0">
                <a:latin typeface="Bahnschrift" panose="020B0502040204020203" pitchFamily="34" charset="0"/>
              </a:rPr>
              <a:t>一、理想</a:t>
            </a:r>
            <a:endParaRPr lang="en-US" altLang="zh-TW" dirty="0" smtClean="0">
              <a:latin typeface="Bahnschrift" panose="020B0502040204020203" pitchFamily="34" charset="0"/>
            </a:endParaRPr>
          </a:p>
          <a:p>
            <a:r>
              <a:rPr lang="zh-TW" altLang="en-US" dirty="0" smtClean="0">
                <a:latin typeface="Bahnschrift" panose="020B0502040204020203" pitchFamily="34" charset="0"/>
              </a:rPr>
              <a:t>二、飢餓</a:t>
            </a:r>
            <a:endParaRPr lang="en-US" altLang="zh-TW" dirty="0" smtClean="0">
              <a:latin typeface="Bahnschrift" panose="020B0502040204020203" pitchFamily="34" charset="0"/>
            </a:endParaRPr>
          </a:p>
          <a:p>
            <a:r>
              <a:rPr lang="zh-TW" altLang="en-US" dirty="0" smtClean="0">
                <a:latin typeface="Bahnschrift" panose="020B0502040204020203" pitchFamily="34" charset="0"/>
              </a:rPr>
              <a:t>三、</a:t>
            </a:r>
            <a:endParaRPr lang="en-US" altLang="zh-TW" dirty="0" smtClean="0">
              <a:latin typeface="Bahnschrift" panose="020B0502040204020203" pitchFamily="34" charset="0"/>
            </a:endParaRPr>
          </a:p>
          <a:p>
            <a:endParaRPr lang="en-US" altLang="zh-TW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108204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20400" y="6540500"/>
            <a:ext cx="1371600" cy="31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It </a:t>
            </a:r>
            <a:r>
              <a:rPr lang="en-US" dirty="0" smtClean="0">
                <a:latin typeface="Bahnschrift" panose="020B0502040204020203" pitchFamily="34" charset="0"/>
              </a:rPr>
              <a:t>seems to need water...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32" name="Picture 8" descr="CC] seedling : PixelArt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BEEEE7"/>
              </a:clrFrom>
              <a:clrTo>
                <a:srgbClr val="BEEE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57"/>
          <a:stretch/>
        </p:blipFill>
        <p:spPr bwMode="auto">
          <a:xfrm>
            <a:off x="5705581" y="6127750"/>
            <a:ext cx="780837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32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48" y="6063361"/>
            <a:ext cx="729954" cy="725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1600" y="218440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文字淡入淡出</a:t>
            </a:r>
            <a:endParaRPr 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94742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Poppy Flowers In Bloom In The Grass, Pixel Art Icon Isolated.. Royalty  Free Cliparts, Vectors, And Stock Illustration. Image 139141543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2423" y="5570537"/>
            <a:ext cx="12874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pezoid 3"/>
          <p:cNvSpPr/>
          <p:nvPr/>
        </p:nvSpPr>
        <p:spPr>
          <a:xfrm>
            <a:off x="4679104" y="0"/>
            <a:ext cx="1701800" cy="6858000"/>
          </a:xfrm>
          <a:prstGeom prst="trapezoid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218440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forest today is very peaceful...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9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9398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1514" y="5692680"/>
            <a:ext cx="729954" cy="7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86741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Poppy Flowers In Bloom In The Grass, Pixel Art Icon Isolated.. Royalty  Free Cliparts, Vectors, And Stock Illustration. Image 139141543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661" y="4568102"/>
            <a:ext cx="2371740" cy="23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249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40500"/>
            <a:ext cx="7442200" cy="317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 Poppy Flowers In Bloom In The Grass, Pixel Art Icon Isolated.. Royalty  Free Cliparts, Vectors, And Stock Illustration. Image 139141543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661" y="2019300"/>
            <a:ext cx="2371740" cy="492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249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d Poppy Flowers In Bloom In The Grass, Pixel Art Icon Isolated.. Royalty  Free Cliparts, Vectors, And Stock Illustration. Image 139141543.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3719646">
            <a:off x="3512962" y="1315083"/>
            <a:ext cx="1556102" cy="32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d Poppy Flowers In Bloom In The Grass, Pixel Art Icon Isolated.. Royalty  Free Cliparts, Vectors, And Stock Illustration. Image 139141543.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6786801">
            <a:off x="5189585" y="1444915"/>
            <a:ext cx="1556102" cy="28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d Poppy Flowers In Bloom In The Grass, Pixel Art Icon Isolated.. Royalty  Free Cliparts, Vectors, And Stock Illustration. Image 139141543.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863796">
            <a:off x="7132220" y="1960520"/>
            <a:ext cx="1556102" cy="28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chemeClr val="bg1">
                  <a:lumMod val="75000"/>
                  <a:lumOff val="25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10300"/>
            <a:ext cx="4699000" cy="647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9000" y="6223000"/>
            <a:ext cx="3086100" cy="63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4402313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But...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I am hurt...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4" name="Picture 2" descr="LIMBO BOY IN BLACK | Sticker | Desenhos, Desenho, Tato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4475" y="5089145"/>
            <a:ext cx="1677192" cy="16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85100" y="3416300"/>
            <a:ext cx="4406900" cy="3441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mbo (T shirt character 3) by NixsPicksXD on Deviant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950913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24800" y="649843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ahnschrift" panose="020B0502040204020203" pitchFamily="34" charset="0"/>
              </a:rPr>
              <a:t>I</a:t>
            </a:r>
            <a:r>
              <a:rPr lang="zh-TW" altLang="en-US" dirty="0" smtClean="0">
                <a:latin typeface="Bahnschrift" panose="020B0502040204020203" pitchFamily="34" charset="0"/>
              </a:rPr>
              <a:t> </a:t>
            </a:r>
            <a:r>
              <a:rPr lang="en-US" altLang="zh-TW" dirty="0" smtClean="0">
                <a:latin typeface="Bahnschrift" panose="020B0502040204020203" pitchFamily="34" charset="0"/>
              </a:rPr>
              <a:t>believe you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68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Bahnschrift</vt:lpstr>
      <vt:lpstr>Calibri</vt:lpstr>
      <vt:lpstr>Calibri Light</vt:lpstr>
      <vt:lpstr>Office Theme</vt:lpstr>
      <vt:lpstr>一場思辨之旅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楊庭緯</dc:creator>
  <cp:lastModifiedBy>楊庭緯</cp:lastModifiedBy>
  <cp:revision>19</cp:revision>
  <dcterms:created xsi:type="dcterms:W3CDTF">2020-08-29T08:45:43Z</dcterms:created>
  <dcterms:modified xsi:type="dcterms:W3CDTF">2020-08-29T15:54:14Z</dcterms:modified>
</cp:coreProperties>
</file>