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E882E-ADDC-4A36-8378-B7C21C733069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0583-2B19-4F87-857A-B158086077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56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E882E-ADDC-4A36-8378-B7C21C733069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0583-2B19-4F87-857A-B158086077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6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E882E-ADDC-4A36-8378-B7C21C733069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0583-2B19-4F87-857A-B158086077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588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E882E-ADDC-4A36-8378-B7C21C733069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0583-2B19-4F87-857A-B158086077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84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E882E-ADDC-4A36-8378-B7C21C733069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0583-2B19-4F87-857A-B158086077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42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E882E-ADDC-4A36-8378-B7C21C733069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0583-2B19-4F87-857A-B158086077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87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E882E-ADDC-4A36-8378-B7C21C733069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0583-2B19-4F87-857A-B158086077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87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E882E-ADDC-4A36-8378-B7C21C733069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0583-2B19-4F87-857A-B158086077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86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E882E-ADDC-4A36-8378-B7C21C733069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0583-2B19-4F87-857A-B158086077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217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E882E-ADDC-4A36-8378-B7C21C733069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0583-2B19-4F87-857A-B158086077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12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E882E-ADDC-4A36-8378-B7C21C733069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0583-2B19-4F87-857A-B158086077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98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E882E-ADDC-4A36-8378-B7C21C733069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40583-2B19-4F87-857A-B158086077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64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Relevance Feedback and </a:t>
            </a:r>
            <a:r>
              <a:rPr lang="en-US" altLang="zh-TW" smtClean="0"/>
              <a:t>query expansion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734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Global(</a:t>
            </a:r>
            <a:r>
              <a:rPr lang="zh-TW" altLang="en-US" dirty="0" smtClean="0"/>
              <a:t>少被提到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搭配</a:t>
            </a:r>
            <a:r>
              <a:rPr lang="en-US" altLang="zh-TW" dirty="0" smtClean="0"/>
              <a:t>WIKIPEDIA, </a:t>
            </a:r>
            <a:r>
              <a:rPr lang="en-US" altLang="zh-TW" dirty="0" err="1" smtClean="0"/>
              <a:t>Wordnet</a:t>
            </a:r>
            <a:r>
              <a:rPr lang="en-US" altLang="zh-TW" dirty="0" smtClean="0"/>
              <a:t> , </a:t>
            </a:r>
            <a:r>
              <a:rPr lang="zh-TW" altLang="en-US" dirty="0" smtClean="0"/>
              <a:t> 找尋</a:t>
            </a:r>
            <a:r>
              <a:rPr lang="en-US" altLang="zh-TW" dirty="0" smtClean="0"/>
              <a:t>query </a:t>
            </a:r>
            <a:r>
              <a:rPr lang="zh-TW" altLang="en-US" dirty="0" smtClean="0"/>
              <a:t>的同義相關詞</a:t>
            </a:r>
            <a:r>
              <a:rPr lang="en-US" altLang="zh-TW" dirty="0" smtClean="0"/>
              <a:t>,</a:t>
            </a:r>
            <a:r>
              <a:rPr lang="zh-TW" altLang="en-US" dirty="0" smtClean="0"/>
              <a:t>加入新的</a:t>
            </a:r>
            <a:r>
              <a:rPr lang="en-US" altLang="zh-TW" dirty="0" smtClean="0"/>
              <a:t>query</a:t>
            </a:r>
            <a:r>
              <a:rPr lang="zh-TW" altLang="en-US" dirty="0" smtClean="0"/>
              <a:t>中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Spelling correction</a:t>
            </a:r>
          </a:p>
          <a:p>
            <a:r>
              <a:rPr lang="en-US" altLang="zh-TW" dirty="0"/>
              <a:t>1</a:t>
            </a:r>
            <a:endParaRPr lang="en-US" altLang="zh-TW" dirty="0" smtClean="0"/>
          </a:p>
          <a:p>
            <a:r>
              <a:rPr lang="en-US" altLang="zh-TW" dirty="0" smtClean="0"/>
              <a:t>Local (</a:t>
            </a:r>
            <a:r>
              <a:rPr lang="zh-TW" altLang="en-US" dirty="0" smtClean="0"/>
              <a:t>常用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Relevance fb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使用者提供了點擊，可確認的</a:t>
            </a:r>
            <a:r>
              <a:rPr lang="en-US" altLang="zh-TW" dirty="0" smtClean="0"/>
              <a:t>RD</a:t>
            </a:r>
          </a:p>
          <a:p>
            <a:pPr lvl="1"/>
            <a:r>
              <a:rPr lang="en-US" altLang="zh-TW" dirty="0" err="1" smtClean="0"/>
              <a:t>Prfb</a:t>
            </a:r>
            <a:r>
              <a:rPr lang="en-US" altLang="zh-TW" dirty="0" smtClean="0"/>
              <a:t> (blind relevance fb)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今天教的</a:t>
            </a:r>
            <a:r>
              <a:rPr lang="en-US" altLang="zh-TW" dirty="0" smtClean="0"/>
              <a:t>, blind </a:t>
            </a:r>
            <a:r>
              <a:rPr lang="zh-TW" altLang="en-US" dirty="0" smtClean="0"/>
              <a:t>盲目</a:t>
            </a:r>
            <a:r>
              <a:rPr lang="en-US" altLang="zh-TW" dirty="0" smtClean="0"/>
              <a:t>: </a:t>
            </a:r>
            <a:r>
              <a:rPr lang="zh-TW" altLang="en-US" dirty="0" smtClean="0"/>
              <a:t>因為用猜的猜出</a:t>
            </a:r>
            <a:r>
              <a:rPr lang="en-US" altLang="zh-TW" dirty="0" smtClean="0"/>
              <a:t>RD</a:t>
            </a:r>
          </a:p>
          <a:p>
            <a:pPr lvl="1"/>
            <a:r>
              <a:rPr lang="en-US" altLang="zh-TW" dirty="0" err="1" smtClean="0"/>
              <a:t>irfb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6625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Hw4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800 queries</a:t>
            </a:r>
          </a:p>
          <a:p>
            <a:r>
              <a:rPr lang="en-US" altLang="zh-TW" dirty="0" smtClean="0"/>
              <a:t>2265 docs</a:t>
            </a:r>
          </a:p>
          <a:p>
            <a:r>
              <a:rPr lang="en-US" altLang="zh-TW" dirty="0" smtClean="0"/>
              <a:t>A </a:t>
            </a:r>
            <a:r>
              <a:rPr lang="en-US" altLang="zh-TW" dirty="0" err="1" smtClean="0"/>
              <a:t>bglm</a:t>
            </a:r>
            <a:r>
              <a:rPr lang="en-US" altLang="zh-TW" dirty="0" smtClean="0"/>
              <a:t> language model(smooth)</a:t>
            </a:r>
          </a:p>
          <a:p>
            <a:r>
              <a:rPr lang="en-US" altLang="zh-TW" dirty="0" smtClean="0"/>
              <a:t>code </a:t>
            </a:r>
            <a:r>
              <a:rPr lang="zh-TW" altLang="en-US" dirty="0" smtClean="0"/>
              <a:t>上傳到</a:t>
            </a:r>
            <a:r>
              <a:rPr lang="en-US" altLang="zh-TW" dirty="0"/>
              <a:t> </a:t>
            </a:r>
            <a:r>
              <a:rPr lang="en-US" altLang="zh-TW" dirty="0" err="1" smtClean="0"/>
              <a:t>moodle</a:t>
            </a:r>
            <a:r>
              <a:rPr lang="en-US" altLang="zh-TW" dirty="0" smtClean="0"/>
              <a:t> </a:t>
            </a:r>
          </a:p>
          <a:p>
            <a:r>
              <a:rPr lang="zh-TW" altLang="en-US" dirty="0" smtClean="0"/>
              <a:t>須使用</a:t>
            </a:r>
            <a:r>
              <a:rPr lang="en-US" altLang="zh-TW" dirty="0" smtClean="0"/>
              <a:t>pseudo -relevant model</a:t>
            </a:r>
          </a:p>
          <a:p>
            <a:r>
              <a:rPr lang="en-US" altLang="zh-TW" dirty="0" smtClean="0"/>
              <a:t>Submission format : </a:t>
            </a:r>
          </a:p>
          <a:p>
            <a:pPr lvl="1"/>
            <a:r>
              <a:rPr lang="en-US" altLang="zh-TW" dirty="0" smtClean="0"/>
              <a:t>Query </a:t>
            </a:r>
            <a:r>
              <a:rPr lang="zh-TW" altLang="en-US" dirty="0" smtClean="0"/>
              <a:t>後面只需要給前</a:t>
            </a:r>
            <a:r>
              <a:rPr lang="en-US" altLang="zh-TW" dirty="0" smtClean="0"/>
              <a:t>100</a:t>
            </a:r>
            <a:r>
              <a:rPr lang="zh-TW" altLang="en-US" dirty="0" smtClean="0"/>
              <a:t>篇的排名</a:t>
            </a:r>
            <a:endParaRPr lang="en-US" altLang="zh-TW" dirty="0" smtClean="0"/>
          </a:p>
          <a:p>
            <a:r>
              <a:rPr lang="en-US" altLang="zh-TW" dirty="0" smtClean="0"/>
              <a:t>Goal : implement an enhanced query model for retrieval </a:t>
            </a:r>
          </a:p>
          <a:p>
            <a:pPr lvl="1"/>
            <a:r>
              <a:rPr lang="en-US" altLang="zh-TW" dirty="0" err="1" smtClean="0"/>
              <a:t>Rocchio’s</a:t>
            </a:r>
            <a:r>
              <a:rPr lang="en-US" altLang="zh-TW" dirty="0" smtClean="0"/>
              <a:t> algorithm , RM ,SMM , et al..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5748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KL-Divergence Measure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後面方法的</a:t>
            </a:r>
            <a:r>
              <a:rPr lang="en-US" altLang="zh-TW" dirty="0" smtClean="0"/>
              <a:t>model , </a:t>
            </a:r>
            <a:r>
              <a:rPr lang="zh-TW" altLang="en-US" dirty="0" smtClean="0"/>
              <a:t>就是在估 </a:t>
            </a:r>
            <a:r>
              <a:rPr lang="en-US" altLang="zh-TW" dirty="0" smtClean="0"/>
              <a:t>word given query </a:t>
            </a:r>
            <a:r>
              <a:rPr lang="zh-TW" altLang="en-US" dirty="0" smtClean="0"/>
              <a:t>的機率值 </a:t>
            </a:r>
            <a:r>
              <a:rPr lang="en-US" altLang="zh-TW" dirty="0" smtClean="0"/>
              <a:t>(P(</a:t>
            </a:r>
            <a:r>
              <a:rPr lang="en-US" altLang="zh-TW" dirty="0" err="1" smtClean="0"/>
              <a:t>w|q</a:t>
            </a:r>
            <a:r>
              <a:rPr lang="en-US" altLang="zh-TW" dirty="0" smtClean="0"/>
              <a:t>))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9496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 : RD</a:t>
            </a:r>
            <a:r>
              <a:rPr lang="zh-TW" altLang="en-US" dirty="0" smtClean="0"/>
              <a:t>數量</a:t>
            </a:r>
            <a:endParaRPr lang="en-US" altLang="zh-TW" dirty="0" smtClean="0"/>
          </a:p>
          <a:p>
            <a:r>
              <a:rPr lang="en-US" altLang="zh-TW" dirty="0" smtClean="0"/>
              <a:t>E :RD </a:t>
            </a:r>
          </a:p>
          <a:p>
            <a:r>
              <a:rPr lang="en-US" altLang="zh-TW" dirty="0" smtClean="0"/>
              <a:t>C(</a:t>
            </a:r>
            <a:r>
              <a:rPr lang="en-US" altLang="zh-TW" dirty="0" err="1" smtClean="0"/>
              <a:t>w,e</a:t>
            </a:r>
            <a:r>
              <a:rPr lang="en-US" altLang="zh-TW" dirty="0" smtClean="0"/>
              <a:t>) : query word </a:t>
            </a:r>
            <a:r>
              <a:rPr lang="zh-TW" altLang="en-US" dirty="0" smtClean="0"/>
              <a:t>在 </a:t>
            </a:r>
            <a:r>
              <a:rPr lang="en-US" altLang="zh-TW" dirty="0" smtClean="0"/>
              <a:t>query</a:t>
            </a:r>
            <a:r>
              <a:rPr lang="zh-TW" altLang="en-US" dirty="0" smtClean="0"/>
              <a:t> 出現的次數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5683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 :</a:t>
            </a:r>
            <a:r>
              <a:rPr lang="zh-TW" altLang="en-US" dirty="0" smtClean="0"/>
              <a:t> </a:t>
            </a:r>
            <a:r>
              <a:rPr lang="en-US" altLang="zh-TW" dirty="0" smtClean="0"/>
              <a:t>Pseudo </a:t>
            </a:r>
            <a:r>
              <a:rPr lang="en-US" altLang="zh-TW" dirty="0" err="1" smtClean="0"/>
              <a:t>rd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6284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Word-based Relevance Modeling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每個</a:t>
            </a:r>
            <a:r>
              <a:rPr lang="en-US" altLang="zh-TW" dirty="0" smtClean="0"/>
              <a:t>word</a:t>
            </a:r>
            <a:r>
              <a:rPr lang="zh-TW" altLang="en-US" dirty="0" smtClean="0"/>
              <a:t>去做一個</a:t>
            </a:r>
            <a:r>
              <a:rPr lang="en-US" altLang="zh-TW" dirty="0" smtClean="0"/>
              <a:t>word</a:t>
            </a:r>
            <a:r>
              <a:rPr lang="zh-TW" altLang="en-US" dirty="0" smtClean="0"/>
              <a:t> </a:t>
            </a:r>
            <a:r>
              <a:rPr lang="en-US" altLang="zh-TW" dirty="0" smtClean="0"/>
              <a:t>document?</a:t>
            </a:r>
          </a:p>
          <a:p>
            <a:pPr lvl="1"/>
            <a:r>
              <a:rPr lang="zh-TW" altLang="en-US" dirty="0" smtClean="0"/>
              <a:t>一個</a:t>
            </a:r>
            <a:r>
              <a:rPr lang="en-US" altLang="zh-TW" dirty="0" smtClean="0"/>
              <a:t>word</a:t>
            </a:r>
            <a:r>
              <a:rPr lang="zh-TW" altLang="en-US" dirty="0" smtClean="0"/>
              <a:t> 附近的</a:t>
            </a:r>
            <a:r>
              <a:rPr lang="en-US" altLang="zh-TW" dirty="0" smtClean="0"/>
              <a:t>word</a:t>
            </a:r>
            <a:r>
              <a:rPr lang="zh-TW" altLang="en-US" dirty="0" smtClean="0"/>
              <a:t>蒐集起來</a:t>
            </a:r>
            <a:r>
              <a:rPr lang="en-US" altLang="zh-TW" dirty="0" smtClean="0"/>
              <a:t>(</a:t>
            </a:r>
            <a:r>
              <a:rPr lang="zh-TW" altLang="en-US" dirty="0" smtClean="0"/>
              <a:t> 對每個</a:t>
            </a:r>
            <a:r>
              <a:rPr lang="en-US" altLang="zh-TW" dirty="0" err="1" smtClean="0"/>
              <a:t>documen</a:t>
            </a:r>
            <a:r>
              <a:rPr lang="zh-TW" altLang="en-US" dirty="0" smtClean="0"/>
              <a:t>蒐集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以這些</a:t>
            </a:r>
            <a:r>
              <a:rPr lang="en-US" altLang="zh-TW" dirty="0" smtClean="0"/>
              <a:t>document</a:t>
            </a:r>
            <a:r>
              <a:rPr lang="zh-TW" altLang="en-US" dirty="0" smtClean="0"/>
              <a:t>取代原本的一次檢索之</a:t>
            </a:r>
            <a:r>
              <a:rPr lang="en-US" altLang="zh-TW" dirty="0" smtClean="0"/>
              <a:t>RD</a:t>
            </a:r>
          </a:p>
          <a:p>
            <a:r>
              <a:rPr lang="en-US" altLang="zh-TW" dirty="0" smtClean="0"/>
              <a:t>Query = a + b +c  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zh-TW" altLang="en-US" dirty="0" smtClean="0">
                <a:sym typeface="Wingdings" panose="05000000000000000000" pitchFamily="2" charset="2"/>
              </a:rPr>
              <a:t>得到</a:t>
            </a:r>
            <a:r>
              <a:rPr lang="en-US" altLang="zh-TW" dirty="0" smtClean="0">
                <a:sym typeface="Wingdings" panose="05000000000000000000" pitchFamily="2" charset="2"/>
              </a:rPr>
              <a:t>a , b , c </a:t>
            </a:r>
            <a:r>
              <a:rPr lang="zh-TW" altLang="en-US" dirty="0" smtClean="0">
                <a:sym typeface="Wingdings" panose="05000000000000000000" pitchFamily="2" charset="2"/>
              </a:rPr>
              <a:t>各自之</a:t>
            </a:r>
            <a:r>
              <a:rPr lang="en-US" altLang="zh-TW" dirty="0" smtClean="0">
                <a:sym typeface="Wingdings" panose="05000000000000000000" pitchFamily="2" charset="2"/>
              </a:rPr>
              <a:t>word document</a:t>
            </a:r>
          </a:p>
          <a:p>
            <a:pPr lvl="1"/>
            <a:r>
              <a:rPr lang="zh-TW" altLang="en-US" dirty="0" smtClean="0"/>
              <a:t>再結合其他的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 </a:t>
            </a:r>
            <a:r>
              <a:rPr lang="en-US" altLang="zh-TW" dirty="0" smtClean="0"/>
              <a:t>(RM,</a:t>
            </a:r>
            <a:r>
              <a:rPr lang="zh-TW" altLang="en-US" dirty="0" smtClean="0"/>
              <a:t> </a:t>
            </a:r>
            <a:r>
              <a:rPr lang="en-US" altLang="zh-TW" dirty="0" smtClean="0"/>
              <a:t>SMM,</a:t>
            </a:r>
            <a:r>
              <a:rPr lang="zh-TW" altLang="en-US" dirty="0" smtClean="0"/>
              <a:t> </a:t>
            </a:r>
            <a:r>
              <a:rPr lang="en-US" altLang="zh-TW" dirty="0" smtClean="0"/>
              <a:t>TMM)</a:t>
            </a:r>
          </a:p>
        </p:txBody>
      </p:sp>
    </p:spTree>
    <p:extLst>
      <p:ext uri="{BB962C8B-B14F-4D97-AF65-F5344CB8AC3E}">
        <p14:creationId xmlns:p14="http://schemas.microsoft.com/office/powerpoint/2010/main" val="467654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Research</a:t>
            </a:r>
            <a:r>
              <a:rPr lang="zh-TW" altLang="en-US" dirty="0" smtClean="0"/>
              <a:t> </a:t>
            </a:r>
            <a:r>
              <a:rPr lang="en-US" altLang="zh-TW" dirty="0" smtClean="0"/>
              <a:t>Issues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Topic-base</a:t>
            </a:r>
          </a:p>
          <a:p>
            <a:r>
              <a:rPr lang="en-US" altLang="zh-TW" dirty="0" smtClean="0"/>
              <a:t>Word-base</a:t>
            </a:r>
          </a:p>
          <a:p>
            <a:r>
              <a:rPr lang="zh-TW" altLang="en-US" dirty="0" smtClean="0"/>
              <a:t>如何選</a:t>
            </a:r>
            <a:r>
              <a:rPr lang="en-US" altLang="zh-TW" dirty="0" smtClean="0"/>
              <a:t>RD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7374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Gapped Top K , Cluster Centroid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Gapped top k : </a:t>
            </a:r>
          </a:p>
          <a:p>
            <a:pPr lvl="1"/>
            <a:r>
              <a:rPr lang="zh-TW" altLang="en-US" dirty="0" smtClean="0"/>
              <a:t>甲</a:t>
            </a:r>
            <a:r>
              <a:rPr lang="zh-TW" altLang="en-US" dirty="0"/>
              <a:t>社</a:t>
            </a:r>
            <a:r>
              <a:rPr lang="zh-TW" altLang="en-US" dirty="0" smtClean="0"/>
              <a:t>共有六篇</a:t>
            </a:r>
            <a:r>
              <a:rPr lang="en-US" altLang="zh-TW" dirty="0" smtClean="0"/>
              <a:t>doc, </a:t>
            </a:r>
            <a:r>
              <a:rPr lang="zh-TW" altLang="en-US" dirty="0" smtClean="0"/>
              <a:t>選三篇出來做為</a:t>
            </a:r>
            <a:r>
              <a:rPr lang="en-US" altLang="zh-TW" dirty="0" smtClean="0"/>
              <a:t>RD,</a:t>
            </a:r>
            <a:r>
              <a:rPr lang="zh-TW" altLang="en-US" dirty="0" smtClean="0"/>
              <a:t> 把六篇依照</a:t>
            </a:r>
            <a:r>
              <a:rPr lang="en-US" altLang="zh-TW" dirty="0" smtClean="0"/>
              <a:t>relevant value</a:t>
            </a:r>
            <a:r>
              <a:rPr lang="zh-TW" altLang="en-US" dirty="0" smtClean="0"/>
              <a:t>排序，分三群，各自取最高的（其實就是取１，３，５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(</a:t>
            </a:r>
            <a:r>
              <a:rPr lang="zh-TW" altLang="en-US" dirty="0" smtClean="0"/>
              <a:t>原本是取</a:t>
            </a:r>
            <a:r>
              <a:rPr lang="en-US" altLang="zh-TW" dirty="0" smtClean="0"/>
              <a:t>1,2,3)</a:t>
            </a:r>
          </a:p>
          <a:p>
            <a:r>
              <a:rPr lang="en-US" altLang="zh-TW" dirty="0" smtClean="0"/>
              <a:t>Cluster Centroid</a:t>
            </a:r>
          </a:p>
          <a:p>
            <a:pPr lvl="1"/>
            <a:r>
              <a:rPr lang="en-US" altLang="zh-TW" dirty="0" smtClean="0"/>
              <a:t>K-means or something, </a:t>
            </a:r>
            <a:r>
              <a:rPr lang="zh-TW" altLang="en-US" dirty="0" smtClean="0"/>
              <a:t>把六篇分為三群</a:t>
            </a:r>
            <a:endParaRPr lang="en-US" altLang="zh-TW" dirty="0" smtClean="0"/>
          </a:p>
          <a:p>
            <a:pPr lvl="1"/>
            <a:r>
              <a:rPr lang="zh-TW" altLang="en-US" dirty="0"/>
              <a:t>每</a:t>
            </a:r>
            <a:r>
              <a:rPr lang="zh-TW" altLang="en-US" dirty="0" smtClean="0"/>
              <a:t>群中搜尋最高相似度的 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一個議題選一個高的當作</a:t>
            </a:r>
            <a:r>
              <a:rPr lang="en-US" altLang="zh-TW" dirty="0" smtClean="0"/>
              <a:t>pseudo relevant doc)</a:t>
            </a:r>
          </a:p>
          <a:p>
            <a:r>
              <a:rPr lang="en-US" altLang="zh-TW" dirty="0" smtClean="0"/>
              <a:t>Document diversity </a:t>
            </a:r>
            <a:r>
              <a:rPr lang="zh-TW" altLang="en-US" dirty="0" smtClean="0"/>
              <a:t>重要性出現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在做</a:t>
            </a:r>
            <a:r>
              <a:rPr lang="en-US" altLang="zh-TW" dirty="0" smtClean="0"/>
              <a:t>query expansion</a:t>
            </a:r>
            <a:r>
              <a:rPr lang="zh-TW" altLang="en-US" dirty="0" smtClean="0"/>
              <a:t>時，會拿前幾名的ｒｄ去做，所以前幾篇相似高的</a:t>
            </a:r>
            <a:r>
              <a:rPr lang="en-US" altLang="zh-TW" dirty="0" smtClean="0"/>
              <a:t>document</a:t>
            </a:r>
            <a:r>
              <a:rPr lang="zh-TW" altLang="en-US" dirty="0" smtClean="0"/>
              <a:t>若不多元，則</a:t>
            </a:r>
            <a:r>
              <a:rPr lang="en-US" altLang="zh-TW" dirty="0" smtClean="0"/>
              <a:t>expansion</a:t>
            </a:r>
            <a:r>
              <a:rPr lang="zh-TW" altLang="en-US" dirty="0" smtClean="0"/>
              <a:t>無意義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51249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RDD ( Relevant, density, diversity)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要相關</a:t>
            </a:r>
            <a:r>
              <a:rPr lang="zh-TW" altLang="en-US" dirty="0"/>
              <a:t> </a:t>
            </a:r>
            <a:r>
              <a:rPr lang="zh-TW" altLang="en-US" dirty="0" smtClean="0"/>
              <a:t>要重心 要有</a:t>
            </a:r>
            <a:r>
              <a:rPr lang="en-US" altLang="zh-TW" dirty="0" smtClean="0"/>
              <a:t>diversity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7477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 </a:t>
            </a:r>
            <a:r>
              <a:rPr lang="en-US" altLang="zh-TW" dirty="0" smtClean="0"/>
              <a:t>Resampling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紅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query</a:t>
            </a:r>
          </a:p>
          <a:p>
            <a:r>
              <a:rPr lang="zh-TW" altLang="en-US" dirty="0" smtClean="0"/>
              <a:t>配</a:t>
            </a:r>
            <a:r>
              <a:rPr lang="en-US" altLang="zh-TW" dirty="0" smtClean="0"/>
              <a:t>KNN</a:t>
            </a:r>
            <a:r>
              <a:rPr lang="zh-TW" altLang="en-US" dirty="0" smtClean="0"/>
              <a:t>找出</a:t>
            </a:r>
            <a:r>
              <a:rPr lang="en-US" altLang="zh-TW" dirty="0" smtClean="0"/>
              <a:t>Overlap(</a:t>
            </a:r>
            <a:r>
              <a:rPr lang="zh-TW" altLang="en-US" dirty="0" smtClean="0"/>
              <a:t>重覆重疊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</a:t>
            </a:r>
            <a:r>
              <a:rPr lang="en-US" altLang="zh-TW" dirty="0" smtClean="0"/>
              <a:t>document relation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7759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394</Words>
  <Application>Microsoft Office PowerPoint</Application>
  <PresentationFormat>寬螢幕</PresentationFormat>
  <Paragraphs>50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Wingdings</vt:lpstr>
      <vt:lpstr>Office 佈景主題</vt:lpstr>
      <vt:lpstr>Relevance Feedback and query expansion</vt:lpstr>
      <vt:lpstr>KL-Divergence Measure</vt:lpstr>
      <vt:lpstr>PowerPoint 簡報</vt:lpstr>
      <vt:lpstr>PowerPoint 簡報</vt:lpstr>
      <vt:lpstr>Word-based Relevance Modeling</vt:lpstr>
      <vt:lpstr>Research Issues</vt:lpstr>
      <vt:lpstr>Gapped Top K , Cluster Centroid</vt:lpstr>
      <vt:lpstr>RDD ( Relevant, density, diversity)</vt:lpstr>
      <vt:lpstr>3. Resampling method</vt:lpstr>
      <vt:lpstr>Conclusions</vt:lpstr>
      <vt:lpstr>Hw4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王竣生</dc:creator>
  <cp:lastModifiedBy>王竣生</cp:lastModifiedBy>
  <cp:revision>10</cp:revision>
  <dcterms:created xsi:type="dcterms:W3CDTF">2017-11-02T02:29:09Z</dcterms:created>
  <dcterms:modified xsi:type="dcterms:W3CDTF">2017-11-02T03:05:00Z</dcterms:modified>
</cp:coreProperties>
</file>