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744" r:id="rId2"/>
    <p:sldId id="821" r:id="rId3"/>
    <p:sldId id="822" r:id="rId4"/>
  </p:sldIdLst>
  <p:sldSz cx="22399625" cy="12599988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70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lin Shen" initials="XS" lastIdx="2" clrIdx="0">
    <p:extLst>
      <p:ext uri="{19B8F6BF-5375-455C-9EA6-DF929625EA0E}">
        <p15:presenceInfo xmlns:p15="http://schemas.microsoft.com/office/powerpoint/2012/main" userId="2923b6b2245be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FD0BE6"/>
    <a:srgbClr val="E2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9" autoAdjust="0"/>
    <p:restoredTop sz="96433" autoAdjust="0"/>
  </p:normalViewPr>
  <p:slideViewPr>
    <p:cSldViewPr snapToGrid="0">
      <p:cViewPr varScale="1">
        <p:scale>
          <a:sx n="43" d="100"/>
          <a:sy n="43" d="100"/>
        </p:scale>
        <p:origin x="101" y="230"/>
      </p:cViewPr>
      <p:guideLst>
        <p:guide orient="horz" pos="3969"/>
        <p:guide pos="7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48F839A-D2C7-4198-8222-43F139BA256D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D1BB770-19DE-44AC-967C-7E86CBE79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1pPr>
    <a:lvl2pPr marL="626346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2pPr>
    <a:lvl3pPr marL="1252695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3pPr>
    <a:lvl4pPr marL="1879041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4pPr>
    <a:lvl5pPr marL="2505389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5pPr>
    <a:lvl6pPr marL="3131736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6pPr>
    <a:lvl7pPr marL="3758082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7pPr>
    <a:lvl8pPr marL="4384428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8pPr>
    <a:lvl9pPr marL="5010777" algn="l" defTabSz="1252695" rtl="0" eaLnBrk="1" latinLnBrk="0" hangingPunct="1">
      <a:defRPr sz="1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9953" y="2062083"/>
            <a:ext cx="16799719" cy="4386662"/>
          </a:xfrm>
        </p:spPr>
        <p:txBody>
          <a:bodyPr anchor="b"/>
          <a:lstStyle>
            <a:lvl1pPr algn="ctr">
              <a:defRPr sz="110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953" y="6617911"/>
            <a:ext cx="16799719" cy="3042080"/>
          </a:xfrm>
        </p:spPr>
        <p:txBody>
          <a:bodyPr/>
          <a:lstStyle>
            <a:lvl1pPr marL="0" indent="0" algn="ctr">
              <a:buNone/>
              <a:defRPr sz="4409"/>
            </a:lvl1pPr>
            <a:lvl2pPr marL="839968" indent="0" algn="ctr">
              <a:buNone/>
              <a:defRPr sz="3674"/>
            </a:lvl2pPr>
            <a:lvl3pPr marL="1679936" indent="0" algn="ctr">
              <a:buNone/>
              <a:defRPr sz="3307"/>
            </a:lvl3pPr>
            <a:lvl4pPr marL="2519904" indent="0" algn="ctr">
              <a:buNone/>
              <a:defRPr sz="2940"/>
            </a:lvl4pPr>
            <a:lvl5pPr marL="3359871" indent="0" algn="ctr">
              <a:buNone/>
              <a:defRPr sz="2940"/>
            </a:lvl5pPr>
            <a:lvl6pPr marL="4199839" indent="0" algn="ctr">
              <a:buNone/>
              <a:defRPr sz="2940"/>
            </a:lvl6pPr>
            <a:lvl7pPr marL="5039807" indent="0" algn="ctr">
              <a:buNone/>
              <a:defRPr sz="2940"/>
            </a:lvl7pPr>
            <a:lvl8pPr marL="5879775" indent="0" algn="ctr">
              <a:buNone/>
              <a:defRPr sz="2940"/>
            </a:lvl8pPr>
            <a:lvl9pPr marL="6719743" indent="0" algn="ctr">
              <a:buNone/>
              <a:defRPr sz="29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29732" y="670833"/>
            <a:ext cx="4829919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974" y="670833"/>
            <a:ext cx="14209762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08" y="3141249"/>
            <a:ext cx="19319677" cy="5241244"/>
          </a:xfrm>
        </p:spPr>
        <p:txBody>
          <a:bodyPr anchor="b"/>
          <a:lstStyle>
            <a:lvl1pPr>
              <a:defRPr sz="110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308" y="8432077"/>
            <a:ext cx="19319677" cy="2756246"/>
          </a:xfrm>
        </p:spPr>
        <p:txBody>
          <a:bodyPr/>
          <a:lstStyle>
            <a:lvl1pPr marL="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1pPr>
            <a:lvl2pPr marL="839968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2pPr>
            <a:lvl3pPr marL="167993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1990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5987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199839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39807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7977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1974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974" y="3354163"/>
            <a:ext cx="951984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810" y="3354163"/>
            <a:ext cx="951984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2" y="670834"/>
            <a:ext cx="19319677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893" y="3088748"/>
            <a:ext cx="9476090" cy="1513748"/>
          </a:xfrm>
        </p:spPr>
        <p:txBody>
          <a:bodyPr anchor="b"/>
          <a:lstStyle>
            <a:lvl1pPr marL="0" indent="0">
              <a:buNone/>
              <a:defRPr sz="4409" b="1"/>
            </a:lvl1pPr>
            <a:lvl2pPr marL="839968" indent="0">
              <a:buNone/>
              <a:defRPr sz="3674" b="1"/>
            </a:lvl2pPr>
            <a:lvl3pPr marL="1679936" indent="0">
              <a:buNone/>
              <a:defRPr sz="3307" b="1"/>
            </a:lvl3pPr>
            <a:lvl4pPr marL="2519904" indent="0">
              <a:buNone/>
              <a:defRPr sz="2940" b="1"/>
            </a:lvl4pPr>
            <a:lvl5pPr marL="3359871" indent="0">
              <a:buNone/>
              <a:defRPr sz="2940" b="1"/>
            </a:lvl5pPr>
            <a:lvl6pPr marL="4199839" indent="0">
              <a:buNone/>
              <a:defRPr sz="2940" b="1"/>
            </a:lvl6pPr>
            <a:lvl7pPr marL="5039807" indent="0">
              <a:buNone/>
              <a:defRPr sz="2940" b="1"/>
            </a:lvl7pPr>
            <a:lvl8pPr marL="5879775" indent="0">
              <a:buNone/>
              <a:defRPr sz="2940" b="1"/>
            </a:lvl8pPr>
            <a:lvl9pPr marL="6719743" indent="0">
              <a:buNone/>
              <a:defRPr sz="29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2893" y="4602496"/>
            <a:ext cx="9476090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39810" y="3088748"/>
            <a:ext cx="9522758" cy="1513748"/>
          </a:xfrm>
        </p:spPr>
        <p:txBody>
          <a:bodyPr anchor="b"/>
          <a:lstStyle>
            <a:lvl1pPr marL="0" indent="0">
              <a:buNone/>
              <a:defRPr sz="4409" b="1"/>
            </a:lvl1pPr>
            <a:lvl2pPr marL="839968" indent="0">
              <a:buNone/>
              <a:defRPr sz="3674" b="1"/>
            </a:lvl2pPr>
            <a:lvl3pPr marL="1679936" indent="0">
              <a:buNone/>
              <a:defRPr sz="3307" b="1"/>
            </a:lvl3pPr>
            <a:lvl4pPr marL="2519904" indent="0">
              <a:buNone/>
              <a:defRPr sz="2940" b="1"/>
            </a:lvl4pPr>
            <a:lvl5pPr marL="3359871" indent="0">
              <a:buNone/>
              <a:defRPr sz="2940" b="1"/>
            </a:lvl5pPr>
            <a:lvl6pPr marL="4199839" indent="0">
              <a:buNone/>
              <a:defRPr sz="2940" b="1"/>
            </a:lvl6pPr>
            <a:lvl7pPr marL="5039807" indent="0">
              <a:buNone/>
              <a:defRPr sz="2940" b="1"/>
            </a:lvl7pPr>
            <a:lvl8pPr marL="5879775" indent="0">
              <a:buNone/>
              <a:defRPr sz="2940" b="1"/>
            </a:lvl8pPr>
            <a:lvl9pPr marL="6719743" indent="0">
              <a:buNone/>
              <a:defRPr sz="29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39810" y="4602496"/>
            <a:ext cx="9522758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3" y="839999"/>
            <a:ext cx="722446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758" y="1814166"/>
            <a:ext cx="11339810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09"/>
            </a:lvl3pPr>
            <a:lvl4pPr>
              <a:defRPr sz="3674"/>
            </a:lvl4pPr>
            <a:lvl5pPr>
              <a:defRPr sz="3674"/>
            </a:lvl5pPr>
            <a:lvl6pPr>
              <a:defRPr sz="3674"/>
            </a:lvl6pPr>
            <a:lvl7pPr>
              <a:defRPr sz="3674"/>
            </a:lvl7pPr>
            <a:lvl8pPr>
              <a:defRPr sz="3674"/>
            </a:lvl8pPr>
            <a:lvl9pPr>
              <a:defRPr sz="36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2893" y="3779996"/>
            <a:ext cx="722446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39968" indent="0">
              <a:buNone/>
              <a:defRPr sz="2572"/>
            </a:lvl2pPr>
            <a:lvl3pPr marL="1679936" indent="0">
              <a:buNone/>
              <a:defRPr sz="2205"/>
            </a:lvl3pPr>
            <a:lvl4pPr marL="2519904" indent="0">
              <a:buNone/>
              <a:defRPr sz="1837"/>
            </a:lvl4pPr>
            <a:lvl5pPr marL="3359871" indent="0">
              <a:buNone/>
              <a:defRPr sz="1837"/>
            </a:lvl5pPr>
            <a:lvl6pPr marL="4199839" indent="0">
              <a:buNone/>
              <a:defRPr sz="1837"/>
            </a:lvl6pPr>
            <a:lvl7pPr marL="5039807" indent="0">
              <a:buNone/>
              <a:defRPr sz="1837"/>
            </a:lvl7pPr>
            <a:lvl8pPr marL="5879775" indent="0">
              <a:buNone/>
              <a:defRPr sz="1837"/>
            </a:lvl8pPr>
            <a:lvl9pPr marL="6719743" indent="0">
              <a:buNone/>
              <a:defRPr sz="18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3" y="839999"/>
            <a:ext cx="722446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22758" y="1814166"/>
            <a:ext cx="11339810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39968" indent="0">
              <a:buNone/>
              <a:defRPr sz="5144"/>
            </a:lvl2pPr>
            <a:lvl3pPr marL="1679936" indent="0">
              <a:buNone/>
              <a:defRPr sz="4409"/>
            </a:lvl3pPr>
            <a:lvl4pPr marL="2519904" indent="0">
              <a:buNone/>
              <a:defRPr sz="3674"/>
            </a:lvl4pPr>
            <a:lvl5pPr marL="3359871" indent="0">
              <a:buNone/>
              <a:defRPr sz="3674"/>
            </a:lvl5pPr>
            <a:lvl6pPr marL="4199839" indent="0">
              <a:buNone/>
              <a:defRPr sz="3674"/>
            </a:lvl6pPr>
            <a:lvl7pPr marL="5039807" indent="0">
              <a:buNone/>
              <a:defRPr sz="3674"/>
            </a:lvl7pPr>
            <a:lvl8pPr marL="5879775" indent="0">
              <a:buNone/>
              <a:defRPr sz="3674"/>
            </a:lvl8pPr>
            <a:lvl9pPr marL="6719743" indent="0">
              <a:buNone/>
              <a:defRPr sz="36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2893" y="3779996"/>
            <a:ext cx="722446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39968" indent="0">
              <a:buNone/>
              <a:defRPr sz="2572"/>
            </a:lvl2pPr>
            <a:lvl3pPr marL="1679936" indent="0">
              <a:buNone/>
              <a:defRPr sz="2205"/>
            </a:lvl3pPr>
            <a:lvl4pPr marL="2519904" indent="0">
              <a:buNone/>
              <a:defRPr sz="1837"/>
            </a:lvl4pPr>
            <a:lvl5pPr marL="3359871" indent="0">
              <a:buNone/>
              <a:defRPr sz="1837"/>
            </a:lvl5pPr>
            <a:lvl6pPr marL="4199839" indent="0">
              <a:buNone/>
              <a:defRPr sz="1837"/>
            </a:lvl6pPr>
            <a:lvl7pPr marL="5039807" indent="0">
              <a:buNone/>
              <a:defRPr sz="1837"/>
            </a:lvl7pPr>
            <a:lvl8pPr marL="5879775" indent="0">
              <a:buNone/>
              <a:defRPr sz="1837"/>
            </a:lvl8pPr>
            <a:lvl9pPr marL="6719743" indent="0">
              <a:buNone/>
              <a:defRPr sz="18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9974" y="670834"/>
            <a:ext cx="1931967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74" y="3354163"/>
            <a:ext cx="1931967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9974" y="11678323"/>
            <a:ext cx="503991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22A1-56B7-493C-95D0-9F8BD5F44A9E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9876" y="11678323"/>
            <a:ext cx="755987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19735" y="11678323"/>
            <a:ext cx="503991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6525-A678-4038-93F7-63AC0A67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79936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984" indent="-419984" algn="l" defTabSz="1679936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59952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2pPr>
      <a:lvl3pPr marL="2099920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3pPr>
      <a:lvl4pPr marL="2939887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79855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19823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59791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299759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39727" indent="-419984" algn="l" defTabSz="167993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39968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79936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19904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59871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199839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39807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79775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19743" algn="l" defTabSz="1679936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AE4CEC6E-757C-4F94-9179-3C917CF0C3A8}"/>
              </a:ext>
            </a:extLst>
          </p:cNvPr>
          <p:cNvGrpSpPr/>
          <p:nvPr/>
        </p:nvGrpSpPr>
        <p:grpSpPr>
          <a:xfrm>
            <a:off x="-712871" y="300177"/>
            <a:ext cx="2769082" cy="5392219"/>
            <a:chOff x="45388" y="114557"/>
            <a:chExt cx="3115266" cy="6066342"/>
          </a:xfrm>
        </p:grpSpPr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0FEA784E-8177-4159-AB7E-45E3F9D7CD17}"/>
                </a:ext>
              </a:extLst>
            </p:cNvPr>
            <p:cNvSpPr/>
            <p:nvPr/>
          </p:nvSpPr>
          <p:spPr>
            <a:xfrm>
              <a:off x="45388" y="167831"/>
              <a:ext cx="3090235" cy="601306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493" tIns="14746" rIns="29493" bIns="147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矩形: 圆角 6">
                  <a:extLst>
                    <a:ext uri="{FF2B5EF4-FFF2-40B4-BE49-F238E27FC236}">
                      <a16:creationId xmlns:a16="http://schemas.microsoft.com/office/drawing/2014/main" id="{B2974EAE-3158-4E8F-BBED-BD9887F920FE}"/>
                    </a:ext>
                  </a:extLst>
                </p:cNvPr>
                <p:cNvSpPr/>
                <p:nvPr/>
              </p:nvSpPr>
              <p:spPr>
                <a:xfrm>
                  <a:off x="84646" y="114557"/>
                  <a:ext cx="3076008" cy="609816"/>
                </a:xfrm>
                <a:prstGeom prst="roundRect">
                  <a:avLst/>
                </a:prstGeom>
                <a:solidFill>
                  <a:srgbClr val="BFD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8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</m:t>
                      </m:r>
                    </m:oMath>
                  </a14:m>
                  <a:r>
                    <a:rPr lang="en-US" altLang="zh-CN" sz="2489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e JND Dataset</a:t>
                  </a:r>
                  <a:endParaRPr lang="zh-CN" altLang="en-US" sz="2489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en-US" sz="124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4" name="矩形: 圆角 6">
                  <a:extLst>
                    <a:ext uri="{FF2B5EF4-FFF2-40B4-BE49-F238E27FC236}">
                      <a16:creationId xmlns:a16="http://schemas.microsoft.com/office/drawing/2014/main" id="{B2974EAE-3158-4E8F-BBED-BD9887F92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6" y="114557"/>
                  <a:ext cx="3076008" cy="609816"/>
                </a:xfrm>
                <a:prstGeom prst="roundRect">
                  <a:avLst/>
                </a:prstGeom>
                <a:blipFill>
                  <a:blip r:embed="rId2"/>
                  <a:stretch>
                    <a:fillRect t="-21000" b="-3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3375A380-1B53-4398-B498-0D75CDB42321}"/>
              </a:ext>
            </a:extLst>
          </p:cNvPr>
          <p:cNvSpPr/>
          <p:nvPr/>
        </p:nvSpPr>
        <p:spPr>
          <a:xfrm>
            <a:off x="2444903" y="5843846"/>
            <a:ext cx="17373160" cy="44279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93" tIns="14746" rIns="29493" bIns="147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4FEA5D4-6C06-47E8-AF59-4A3BCC235644}"/>
              </a:ext>
            </a:extLst>
          </p:cNvPr>
          <p:cNvGrpSpPr/>
          <p:nvPr/>
        </p:nvGrpSpPr>
        <p:grpSpPr>
          <a:xfrm>
            <a:off x="6476439" y="7771689"/>
            <a:ext cx="1010206" cy="2204765"/>
            <a:chOff x="6398537" y="7098103"/>
            <a:chExt cx="1334106" cy="291079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D5F63C4-855E-435E-8217-FA62635384A8}"/>
                </a:ext>
              </a:extLst>
            </p:cNvPr>
            <p:cNvSpPr/>
            <p:nvPr/>
          </p:nvSpPr>
          <p:spPr>
            <a:xfrm>
              <a:off x="6398537" y="7098103"/>
              <a:ext cx="1334106" cy="29107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A2162FF-E508-43EB-A093-D91FBB15960B}"/>
                </a:ext>
              </a:extLst>
            </p:cNvPr>
            <p:cNvSpPr/>
            <p:nvPr/>
          </p:nvSpPr>
          <p:spPr>
            <a:xfrm rot="16200000">
              <a:off x="5304203" y="8432655"/>
              <a:ext cx="2755698" cy="2416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F6622247-B148-4828-B5D1-C09263D5650A}"/>
                </a:ext>
              </a:extLst>
            </p:cNvPr>
            <p:cNvSpPr/>
            <p:nvPr/>
          </p:nvSpPr>
          <p:spPr>
            <a:xfrm rot="16200000">
              <a:off x="5693223" y="8432655"/>
              <a:ext cx="2755698" cy="2416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812314A-1DD2-43A7-BA3E-EC53C12669D6}"/>
                </a:ext>
              </a:extLst>
            </p:cNvPr>
            <p:cNvSpPr/>
            <p:nvPr/>
          </p:nvSpPr>
          <p:spPr>
            <a:xfrm rot="16200000">
              <a:off x="6082244" y="8432654"/>
              <a:ext cx="2755698" cy="24169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3A2F4C5-51E5-47A9-B01C-0835D22120C5}"/>
              </a:ext>
            </a:extLst>
          </p:cNvPr>
          <p:cNvGrpSpPr/>
          <p:nvPr/>
        </p:nvGrpSpPr>
        <p:grpSpPr>
          <a:xfrm>
            <a:off x="14550981" y="7771692"/>
            <a:ext cx="1228998" cy="2204765"/>
            <a:chOff x="16228967" y="6421287"/>
            <a:chExt cx="1382645" cy="2289616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54ACE854-F4B5-404B-9C64-EC02FF55294F}"/>
                </a:ext>
              </a:extLst>
            </p:cNvPr>
            <p:cNvGrpSpPr/>
            <p:nvPr/>
          </p:nvGrpSpPr>
          <p:grpSpPr>
            <a:xfrm>
              <a:off x="16228967" y="6421287"/>
              <a:ext cx="1382645" cy="2289616"/>
              <a:chOff x="20352781" y="5737346"/>
              <a:chExt cx="1382645" cy="2289616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18BDA19-707B-42A8-9D1F-70A6663D3074}"/>
                  </a:ext>
                </a:extLst>
              </p:cNvPr>
              <p:cNvGrpSpPr/>
              <p:nvPr/>
            </p:nvGrpSpPr>
            <p:grpSpPr>
              <a:xfrm>
                <a:off x="20352781" y="5737346"/>
                <a:ext cx="1382645" cy="2289616"/>
                <a:chOff x="6398536" y="7098103"/>
                <a:chExt cx="1623049" cy="2910799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EC14708F-DEAF-4C88-8F83-E1FB9912180F}"/>
                    </a:ext>
                  </a:extLst>
                </p:cNvPr>
                <p:cNvSpPr/>
                <p:nvPr/>
              </p:nvSpPr>
              <p:spPr>
                <a:xfrm>
                  <a:off x="6398536" y="7098103"/>
                  <a:ext cx="1623049" cy="291079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33"/>
                </a:p>
              </p:txBody>
            </p:sp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505E9BD3-E71C-42BD-9110-3CDDC3985934}"/>
                    </a:ext>
                  </a:extLst>
                </p:cNvPr>
                <p:cNvSpPr/>
                <p:nvPr/>
              </p:nvSpPr>
              <p:spPr>
                <a:xfrm rot="16200000">
                  <a:off x="5623221" y="8432655"/>
                  <a:ext cx="2755699" cy="24169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8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85CF0381-969D-4E7B-ADF6-45F424946C62}"/>
                    </a:ext>
                  </a:extLst>
                </p:cNvPr>
                <p:cNvSpPr/>
                <p:nvPr/>
              </p:nvSpPr>
              <p:spPr>
                <a:xfrm rot="16200000">
                  <a:off x="6035575" y="8432655"/>
                  <a:ext cx="2755699" cy="24169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8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1F930934-B012-404D-B54C-938A4024AEAF}"/>
                  </a:ext>
                </a:extLst>
              </p:cNvPr>
              <p:cNvSpPr/>
              <p:nvPr/>
            </p:nvSpPr>
            <p:spPr>
              <a:xfrm rot="16200000">
                <a:off x="20448761" y="6792480"/>
                <a:ext cx="2167615" cy="20589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61905D2F-3763-4E8E-9D32-68902FABDC50}"/>
                </a:ext>
              </a:extLst>
            </p:cNvPr>
            <p:cNvSpPr/>
            <p:nvPr/>
          </p:nvSpPr>
          <p:spPr>
            <a:xfrm rot="16200000">
              <a:off x="15337462" y="7476420"/>
              <a:ext cx="2167615" cy="2058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C8C8B62B-4B0D-4C86-9AD8-0D8D976623F4}"/>
              </a:ext>
            </a:extLst>
          </p:cNvPr>
          <p:cNvCxnSpPr>
            <a:cxnSpLocks/>
            <a:stCxn id="83" idx="3"/>
            <a:endCxn id="112" idx="3"/>
          </p:cNvCxnSpPr>
          <p:nvPr/>
        </p:nvCxnSpPr>
        <p:spPr>
          <a:xfrm rot="16200000" flipH="1">
            <a:off x="10994699" y="4115999"/>
            <a:ext cx="12782" cy="7441647"/>
          </a:xfrm>
          <a:prstGeom prst="bentConnector3">
            <a:avLst>
              <a:gd name="adj1" fmla="val -1881885"/>
            </a:avLst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0B15C6B4-7DDB-4C68-8A72-C4785B299F3D}"/>
              </a:ext>
            </a:extLst>
          </p:cNvPr>
          <p:cNvGrpSpPr/>
          <p:nvPr/>
        </p:nvGrpSpPr>
        <p:grpSpPr>
          <a:xfrm>
            <a:off x="17252436" y="7771689"/>
            <a:ext cx="1228998" cy="2204765"/>
            <a:chOff x="20352781" y="5737346"/>
            <a:chExt cx="1382645" cy="2289616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982E0EC-16C2-4EFE-BB36-44EC5B826808}"/>
                </a:ext>
              </a:extLst>
            </p:cNvPr>
            <p:cNvGrpSpPr/>
            <p:nvPr/>
          </p:nvGrpSpPr>
          <p:grpSpPr>
            <a:xfrm>
              <a:off x="20352781" y="5737346"/>
              <a:ext cx="1382645" cy="2289616"/>
              <a:chOff x="6398536" y="7098103"/>
              <a:chExt cx="1623049" cy="2910799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0D003D4-C8C4-41A1-A3F0-13665BA3A03B}"/>
                  </a:ext>
                </a:extLst>
              </p:cNvPr>
              <p:cNvSpPr/>
              <p:nvPr/>
            </p:nvSpPr>
            <p:spPr>
              <a:xfrm>
                <a:off x="6398536" y="7098103"/>
                <a:ext cx="1623049" cy="29107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/>
              </a:p>
            </p:txBody>
          </p:sp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30A34D0F-CBCE-403E-AD38-0BFB8419AF1F}"/>
                  </a:ext>
                </a:extLst>
              </p:cNvPr>
              <p:cNvSpPr/>
              <p:nvPr/>
            </p:nvSpPr>
            <p:spPr>
              <a:xfrm rot="16200000">
                <a:off x="5257535" y="8432655"/>
                <a:ext cx="2755699" cy="24169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F0C7654C-284B-46B1-B224-E37D84F74AA4}"/>
                  </a:ext>
                </a:extLst>
              </p:cNvPr>
              <p:cNvSpPr/>
              <p:nvPr/>
            </p:nvSpPr>
            <p:spPr>
              <a:xfrm rot="16200000">
                <a:off x="5623221" y="8432655"/>
                <a:ext cx="2755699" cy="24169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05A1FEEB-9186-4D8A-AF07-4ACC94939A94}"/>
                  </a:ext>
                </a:extLst>
              </p:cNvPr>
              <p:cNvSpPr/>
              <p:nvPr/>
            </p:nvSpPr>
            <p:spPr>
              <a:xfrm rot="16200000">
                <a:off x="6035575" y="8432655"/>
                <a:ext cx="2755699" cy="24169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45789480-8207-4EBF-AF97-0AD85E81A574}"/>
                </a:ext>
              </a:extLst>
            </p:cNvPr>
            <p:cNvSpPr/>
            <p:nvPr/>
          </p:nvSpPr>
          <p:spPr>
            <a:xfrm rot="16200000">
              <a:off x="20448761" y="6792480"/>
              <a:ext cx="2167615" cy="20589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4CAF582-6183-4979-B641-6FBAA3D8F454}"/>
              </a:ext>
            </a:extLst>
          </p:cNvPr>
          <p:cNvSpPr/>
          <p:nvPr/>
        </p:nvSpPr>
        <p:spPr>
          <a:xfrm>
            <a:off x="13719584" y="7788357"/>
            <a:ext cx="504713" cy="2142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1B0C38-AA44-450F-AC5A-1AA0A842EB34}"/>
              </a:ext>
            </a:extLst>
          </p:cNvPr>
          <p:cNvGrpSpPr/>
          <p:nvPr/>
        </p:nvGrpSpPr>
        <p:grpSpPr>
          <a:xfrm>
            <a:off x="18852412" y="7771690"/>
            <a:ext cx="746482" cy="2203419"/>
            <a:chOff x="22432388" y="1083277"/>
            <a:chExt cx="839805" cy="2478885"/>
          </a:xfrm>
        </p:grpSpPr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82DF03E-5DE6-482E-91CD-BB3117114638}"/>
                </a:ext>
              </a:extLst>
            </p:cNvPr>
            <p:cNvSpPr/>
            <p:nvPr/>
          </p:nvSpPr>
          <p:spPr>
            <a:xfrm>
              <a:off x="22432388" y="1083277"/>
              <a:ext cx="839805" cy="24788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" dirty="0"/>
            </a:p>
          </p:txBody>
        </p:sp>
        <p:sp>
          <p:nvSpPr>
            <p:cNvPr id="276" name="矩形: 圆角 275">
              <a:extLst>
                <a:ext uri="{FF2B5EF4-FFF2-40B4-BE49-F238E27FC236}">
                  <a16:creationId xmlns:a16="http://schemas.microsoft.com/office/drawing/2014/main" id="{04263D22-C89F-4ECB-9D13-99B48F55B418}"/>
                </a:ext>
              </a:extLst>
            </p:cNvPr>
            <p:cNvSpPr/>
            <p:nvPr/>
          </p:nvSpPr>
          <p:spPr>
            <a:xfrm rot="16200000">
              <a:off x="21817269" y="2165541"/>
              <a:ext cx="2337444" cy="2104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8C93B0DC-9975-4E3E-9445-3C42FE6E7970}"/>
                </a:ext>
              </a:extLst>
            </p:cNvPr>
            <p:cNvSpPr/>
            <p:nvPr/>
          </p:nvSpPr>
          <p:spPr>
            <a:xfrm rot="16200000">
              <a:off x="21490376" y="2162215"/>
              <a:ext cx="2337443" cy="21706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42120E5C-2F79-494C-94B9-EB8ADF1AAE9E}"/>
              </a:ext>
            </a:extLst>
          </p:cNvPr>
          <p:cNvCxnSpPr>
            <a:cxnSpLocks/>
            <a:stCxn id="352" idx="3"/>
          </p:cNvCxnSpPr>
          <p:nvPr/>
        </p:nvCxnSpPr>
        <p:spPr>
          <a:xfrm flipV="1">
            <a:off x="40174140" y="7389341"/>
            <a:ext cx="558145" cy="148405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45C8A5CF-CF8A-43D7-BF6F-8C31F10310B3}"/>
              </a:ext>
            </a:extLst>
          </p:cNvPr>
          <p:cNvCxnSpPr>
            <a:cxnSpLocks/>
            <a:stCxn id="351" idx="3"/>
            <a:endCxn id="277" idx="3"/>
          </p:cNvCxnSpPr>
          <p:nvPr/>
        </p:nvCxnSpPr>
        <p:spPr>
          <a:xfrm rot="5400000" flipH="1" flipV="1">
            <a:off x="11119827" y="-128951"/>
            <a:ext cx="16794" cy="15851407"/>
          </a:xfrm>
          <a:prstGeom prst="bentConnector3">
            <a:avLst>
              <a:gd name="adj1" fmla="val 7271701"/>
            </a:avLst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1D9BC9-901A-4B55-B374-837CE6302B8F}"/>
              </a:ext>
            </a:extLst>
          </p:cNvPr>
          <p:cNvGrpSpPr/>
          <p:nvPr/>
        </p:nvGrpSpPr>
        <p:grpSpPr>
          <a:xfrm>
            <a:off x="2701312" y="7771690"/>
            <a:ext cx="746482" cy="2203419"/>
            <a:chOff x="990562" y="1045633"/>
            <a:chExt cx="839805" cy="2478885"/>
          </a:xfrm>
        </p:grpSpPr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5BC1DC3C-1393-492E-B37F-3F90F0B6C6FB}"/>
                </a:ext>
              </a:extLst>
            </p:cNvPr>
            <p:cNvSpPr/>
            <p:nvPr/>
          </p:nvSpPr>
          <p:spPr>
            <a:xfrm>
              <a:off x="990562" y="1045633"/>
              <a:ext cx="839805" cy="24788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" dirty="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E58673E0-93E8-4864-9D86-1523930D72AB}"/>
                </a:ext>
              </a:extLst>
            </p:cNvPr>
            <p:cNvSpPr/>
            <p:nvPr/>
          </p:nvSpPr>
          <p:spPr>
            <a:xfrm rot="16200000">
              <a:off x="73729" y="2156147"/>
              <a:ext cx="2337444" cy="2104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7E19EE89-6505-4129-91CA-9D8E28BA3A4C}"/>
                </a:ext>
              </a:extLst>
            </p:cNvPr>
            <p:cNvSpPr/>
            <p:nvPr/>
          </p:nvSpPr>
          <p:spPr>
            <a:xfrm rot="16200000">
              <a:off x="385708" y="2146791"/>
              <a:ext cx="2337444" cy="21041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8841AF-3EDB-421B-8CBE-AEFC2D2BB430}"/>
              </a:ext>
            </a:extLst>
          </p:cNvPr>
          <p:cNvGrpSpPr/>
          <p:nvPr/>
        </p:nvGrpSpPr>
        <p:grpSpPr>
          <a:xfrm>
            <a:off x="3981292" y="7771690"/>
            <a:ext cx="955368" cy="2203419"/>
            <a:chOff x="1932886" y="8280000"/>
            <a:chExt cx="1074806" cy="24788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C9C530E-CF01-409F-8D8C-7D5BCF71CFCC}"/>
                </a:ext>
              </a:extLst>
            </p:cNvPr>
            <p:cNvGrpSpPr/>
            <p:nvPr/>
          </p:nvGrpSpPr>
          <p:grpSpPr>
            <a:xfrm>
              <a:off x="1932886" y="8280000"/>
              <a:ext cx="1074806" cy="2478885"/>
              <a:chOff x="6398538" y="7098102"/>
              <a:chExt cx="1334106" cy="2910799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7FC4B4F-6AD7-48DD-8577-7E8E68F0A5ED}"/>
                  </a:ext>
                </a:extLst>
              </p:cNvPr>
              <p:cNvSpPr/>
              <p:nvPr/>
            </p:nvSpPr>
            <p:spPr>
              <a:xfrm>
                <a:off x="6398538" y="7098102"/>
                <a:ext cx="1334106" cy="29107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33F6B22-07D4-46C4-90F4-1DA53ABBE2F4}"/>
                  </a:ext>
                </a:extLst>
              </p:cNvPr>
              <p:cNvSpPr/>
              <p:nvPr/>
            </p:nvSpPr>
            <p:spPr>
              <a:xfrm rot="16200000">
                <a:off x="5304203" y="8432655"/>
                <a:ext cx="2755698" cy="24169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5F928CCF-DF7E-4A83-A4EA-C897AB5AE05B}"/>
                  </a:ext>
                </a:extLst>
              </p:cNvPr>
              <p:cNvSpPr/>
              <p:nvPr/>
            </p:nvSpPr>
            <p:spPr>
              <a:xfrm rot="16200000">
                <a:off x="5693223" y="8432655"/>
                <a:ext cx="2755698" cy="24169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5AD6E62F-C9BC-4B6E-B531-DC6C029DE909}"/>
                </a:ext>
              </a:extLst>
            </p:cNvPr>
            <p:cNvSpPr/>
            <p:nvPr/>
          </p:nvSpPr>
          <p:spPr>
            <a:xfrm rot="16200000">
              <a:off x="1621786" y="9407564"/>
              <a:ext cx="2348233" cy="20589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26953BD0-4502-4FCD-8345-76A0A1A59068}"/>
              </a:ext>
            </a:extLst>
          </p:cNvPr>
          <p:cNvCxnSpPr>
            <a:cxnSpLocks/>
            <a:stCxn id="184" idx="3"/>
            <a:endCxn id="218" idx="3"/>
          </p:cNvCxnSpPr>
          <p:nvPr/>
        </p:nvCxnSpPr>
        <p:spPr>
          <a:xfrm rot="16200000" flipH="1">
            <a:off x="11085791" y="1484435"/>
            <a:ext cx="8611" cy="12683375"/>
          </a:xfrm>
          <a:prstGeom prst="bentConnector3">
            <a:avLst>
              <a:gd name="adj1" fmla="val -9975772"/>
            </a:avLst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6C492244-3DA1-4469-944E-4959B44B8D5F}"/>
              </a:ext>
            </a:extLst>
          </p:cNvPr>
          <p:cNvCxnSpPr>
            <a:cxnSpLocks/>
            <a:stCxn id="348" idx="3"/>
            <a:endCxn id="75" idx="1"/>
          </p:cNvCxnSpPr>
          <p:nvPr/>
        </p:nvCxnSpPr>
        <p:spPr>
          <a:xfrm>
            <a:off x="3447794" y="8873399"/>
            <a:ext cx="5334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55F3977B-5247-489F-954B-DF25F1CE00A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936660" y="8873400"/>
            <a:ext cx="324612" cy="67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FD13A4FD-8F10-431E-8365-170F27A569B5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206666" y="8874072"/>
            <a:ext cx="2697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A7F9F232-F57F-4508-A05D-C7D91E4CBC63}"/>
              </a:ext>
            </a:extLst>
          </p:cNvPr>
          <p:cNvCxnSpPr>
            <a:cxnSpLocks/>
          </p:cNvCxnSpPr>
          <p:nvPr/>
        </p:nvCxnSpPr>
        <p:spPr>
          <a:xfrm>
            <a:off x="14224297" y="8872759"/>
            <a:ext cx="326687" cy="1464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78A79710-2041-4588-8D5E-1CC50876240B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15779980" y="8874072"/>
            <a:ext cx="3709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1FD61C0D-51C5-497D-8E65-06F5BC1AF019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16881460" y="8874072"/>
            <a:ext cx="3709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8F066C82-13C0-4933-A453-C8931759F6C3}"/>
              </a:ext>
            </a:extLst>
          </p:cNvPr>
          <p:cNvCxnSpPr>
            <a:cxnSpLocks/>
            <a:stCxn id="217" idx="3"/>
            <a:endCxn id="352" idx="1"/>
          </p:cNvCxnSpPr>
          <p:nvPr/>
        </p:nvCxnSpPr>
        <p:spPr>
          <a:xfrm flipV="1">
            <a:off x="18481436" y="8873400"/>
            <a:ext cx="370976" cy="67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文本框 499">
            <a:extLst>
              <a:ext uri="{FF2B5EF4-FFF2-40B4-BE49-F238E27FC236}">
                <a16:creationId xmlns:a16="http://schemas.microsoft.com/office/drawing/2014/main" id="{CD1ADC42-DE80-417C-88FD-F8E02255EF7B}"/>
              </a:ext>
            </a:extLst>
          </p:cNvPr>
          <p:cNvSpPr txBox="1"/>
          <p:nvPr/>
        </p:nvSpPr>
        <p:spPr>
          <a:xfrm>
            <a:off x="19818064" y="9787213"/>
            <a:ext cx="2746832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44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Prediction</a:t>
            </a:r>
            <a:endParaRPr lang="zh-CN" altLang="en-US" sz="2844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2F43BB-F2E1-476C-B41D-1D20D9D867CA}"/>
              </a:ext>
            </a:extLst>
          </p:cNvPr>
          <p:cNvSpPr txBox="1"/>
          <p:nvPr/>
        </p:nvSpPr>
        <p:spPr>
          <a:xfrm>
            <a:off x="4403105" y="8307210"/>
            <a:ext cx="274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.</a:t>
            </a:r>
            <a:endParaRPr lang="zh-CN" altLang="en-US" sz="4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18EDC10-9CBA-4140-95EE-E86773A13494}"/>
              </a:ext>
            </a:extLst>
          </p:cNvPr>
          <p:cNvSpPr txBox="1"/>
          <p:nvPr/>
        </p:nvSpPr>
        <p:spPr>
          <a:xfrm>
            <a:off x="11628286" y="8263585"/>
            <a:ext cx="134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.</a:t>
            </a:r>
            <a:r>
              <a:rPr lang="zh-CN" altLang="en-US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4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E9E1F67C-E787-4FF7-89BB-536F2261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4" y="4019969"/>
            <a:ext cx="1485453" cy="1485453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103FCD77-BC94-49E0-8E52-0F970D879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4" y="1639250"/>
            <a:ext cx="1485453" cy="1485453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1B727297-2337-4F81-BBCC-5716826E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481" y="8604561"/>
            <a:ext cx="1485453" cy="1485453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3557336B-51CF-46A5-85AF-2D9FCDA1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226" y="8084477"/>
            <a:ext cx="1485453" cy="1485453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822EC978-061D-440D-A07D-787E29D9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918" y="2879422"/>
            <a:ext cx="1485453" cy="1485453"/>
          </a:xfrm>
          <a:prstGeom prst="rect">
            <a:avLst/>
          </a:prstGeom>
        </p:spPr>
      </p:pic>
      <p:sp>
        <p:nvSpPr>
          <p:cNvPr id="192" name="右箭头 34">
            <a:extLst>
              <a:ext uri="{FF2B5EF4-FFF2-40B4-BE49-F238E27FC236}">
                <a16:creationId xmlns:a16="http://schemas.microsoft.com/office/drawing/2014/main" id="{EAB50ECA-5F88-41D8-B8E4-B98332F1D578}"/>
              </a:ext>
            </a:extLst>
          </p:cNvPr>
          <p:cNvSpPr/>
          <p:nvPr/>
        </p:nvSpPr>
        <p:spPr bwMode="auto">
          <a:xfrm>
            <a:off x="19635498" y="3481904"/>
            <a:ext cx="717614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CD01AFF3-C104-4641-81D2-F1394ABF31E4}"/>
              </a:ext>
            </a:extLst>
          </p:cNvPr>
          <p:cNvSpPr txBox="1"/>
          <p:nvPr/>
        </p:nvSpPr>
        <p:spPr>
          <a:xfrm>
            <a:off x="19755503" y="2122080"/>
            <a:ext cx="2746832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44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Ground Truth</a:t>
            </a:r>
            <a:endParaRPr lang="zh-CN" altLang="en-US" sz="2844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右箭头 34">
            <a:extLst>
              <a:ext uri="{FF2B5EF4-FFF2-40B4-BE49-F238E27FC236}">
                <a16:creationId xmlns:a16="http://schemas.microsoft.com/office/drawing/2014/main" id="{C92AFC41-5D6B-473C-A667-A61015550069}"/>
              </a:ext>
            </a:extLst>
          </p:cNvPr>
          <p:cNvSpPr/>
          <p:nvPr/>
        </p:nvSpPr>
        <p:spPr bwMode="auto">
          <a:xfrm rot="5400000">
            <a:off x="463028" y="6869117"/>
            <a:ext cx="1790382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204" name="矩形: 圆角 6">
            <a:extLst>
              <a:ext uri="{FF2B5EF4-FFF2-40B4-BE49-F238E27FC236}">
                <a16:creationId xmlns:a16="http://schemas.microsoft.com/office/drawing/2014/main" id="{FD4261C9-DBF2-48B8-9585-526071429B97}"/>
              </a:ext>
            </a:extLst>
          </p:cNvPr>
          <p:cNvSpPr/>
          <p:nvPr/>
        </p:nvSpPr>
        <p:spPr>
          <a:xfrm>
            <a:off x="20264785" y="5725134"/>
            <a:ext cx="1728269" cy="9116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en-US" altLang="zh-CN" sz="1244" dirty="0">
                <a:solidFill>
                  <a:schemeClr val="tx1"/>
                </a:solidFill>
                <a:latin typeface="Tw Cen MT" panose="020B0602020104020603" pitchFamily="34" charset="0"/>
                <a:ea typeface="华文楷体" panose="02010600040101010101" pitchFamily="2" charset="-122"/>
              </a:rPr>
              <a:t> </a:t>
            </a:r>
            <a:endParaRPr lang="zh-CN" altLang="en-US" sz="1244" dirty="0">
              <a:solidFill>
                <a:schemeClr val="tx1"/>
              </a:solidFill>
              <a:latin typeface="Tw Cen MT" panose="020B0602020104020603" pitchFamily="34" charset="0"/>
              <a:ea typeface="华文楷体" panose="020106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E5A1555-00A7-4246-9E6B-B6D816305A34}"/>
              </a:ext>
            </a:extLst>
          </p:cNvPr>
          <p:cNvSpPr txBox="1"/>
          <p:nvPr/>
        </p:nvSpPr>
        <p:spPr>
          <a:xfrm>
            <a:off x="-186673" y="10031487"/>
            <a:ext cx="2746832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44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Input</a:t>
            </a:r>
            <a:endParaRPr lang="zh-CN" altLang="en-US" sz="2844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BED9E315-5CCA-41E9-AA0E-FF6E0151B702}"/>
              </a:ext>
            </a:extLst>
          </p:cNvPr>
          <p:cNvGrpSpPr/>
          <p:nvPr/>
        </p:nvGrpSpPr>
        <p:grpSpPr>
          <a:xfrm>
            <a:off x="3932762" y="5961347"/>
            <a:ext cx="15661943" cy="5971209"/>
            <a:chOff x="12174333" y="2855805"/>
            <a:chExt cx="17619963" cy="6717714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4F6F6C76-EA7A-4110-99CE-CA8164FB0DB3}"/>
                </a:ext>
              </a:extLst>
            </p:cNvPr>
            <p:cNvGrpSpPr/>
            <p:nvPr/>
          </p:nvGrpSpPr>
          <p:grpSpPr>
            <a:xfrm>
              <a:off x="12174333" y="2855805"/>
              <a:ext cx="17619963" cy="5850114"/>
              <a:chOff x="-10178454" y="5133993"/>
              <a:chExt cx="17619963" cy="5850114"/>
            </a:xfrm>
          </p:grpSpPr>
          <p:sp>
            <p:nvSpPr>
              <p:cNvPr id="225" name="矩形: 圆角 224">
                <a:extLst>
                  <a:ext uri="{FF2B5EF4-FFF2-40B4-BE49-F238E27FC236}">
                    <a16:creationId xmlns:a16="http://schemas.microsoft.com/office/drawing/2014/main" id="{D0D84A78-2123-48E9-8766-9C33AD1D1729}"/>
                  </a:ext>
                </a:extLst>
              </p:cNvPr>
              <p:cNvSpPr/>
              <p:nvPr/>
            </p:nvSpPr>
            <p:spPr>
              <a:xfrm>
                <a:off x="-1030235" y="10629288"/>
                <a:ext cx="1136500" cy="1799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矩形: 圆角 225">
                <a:extLst>
                  <a:ext uri="{FF2B5EF4-FFF2-40B4-BE49-F238E27FC236}">
                    <a16:creationId xmlns:a16="http://schemas.microsoft.com/office/drawing/2014/main" id="{B17D00B8-C336-4A21-9716-175870027326}"/>
                  </a:ext>
                </a:extLst>
              </p:cNvPr>
              <p:cNvSpPr/>
              <p:nvPr/>
            </p:nvSpPr>
            <p:spPr>
              <a:xfrm>
                <a:off x="1964972" y="10629288"/>
                <a:ext cx="1136500" cy="17995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E1A5CE32-7BB4-489E-BEF8-64C302098B10}"/>
                  </a:ext>
                </a:extLst>
              </p:cNvPr>
              <p:cNvSpPr txBox="1"/>
              <p:nvPr/>
            </p:nvSpPr>
            <p:spPr>
              <a:xfrm>
                <a:off x="289036" y="10449288"/>
                <a:ext cx="1136500" cy="53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31AB2523-AA3C-4DD9-9F09-0D22AE5BFDC1}"/>
                  </a:ext>
                </a:extLst>
              </p:cNvPr>
              <p:cNvSpPr/>
              <p:nvPr/>
            </p:nvSpPr>
            <p:spPr>
              <a:xfrm>
                <a:off x="5001736" y="10629288"/>
                <a:ext cx="1136500" cy="17995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矩形: 圆角 228">
                <a:extLst>
                  <a:ext uri="{FF2B5EF4-FFF2-40B4-BE49-F238E27FC236}">
                    <a16:creationId xmlns:a16="http://schemas.microsoft.com/office/drawing/2014/main" id="{6984EC8F-5E86-4526-A3DB-42155933BD8F}"/>
                  </a:ext>
                </a:extLst>
              </p:cNvPr>
              <p:cNvSpPr/>
              <p:nvPr/>
            </p:nvSpPr>
            <p:spPr>
              <a:xfrm>
                <a:off x="-5829774" y="10629288"/>
                <a:ext cx="1136500" cy="179954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8AECCF8A-E55A-4DD8-B618-CEA6730F69A3}"/>
                  </a:ext>
                </a:extLst>
              </p:cNvPr>
              <p:cNvSpPr txBox="1"/>
              <p:nvPr/>
            </p:nvSpPr>
            <p:spPr>
              <a:xfrm>
                <a:off x="3280807" y="10449288"/>
                <a:ext cx="1136500" cy="53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CEA1D7DC-74FD-4387-85D2-7A786A3C7F7D}"/>
                  </a:ext>
                </a:extLst>
              </p:cNvPr>
              <p:cNvSpPr txBox="1"/>
              <p:nvPr/>
            </p:nvSpPr>
            <p:spPr>
              <a:xfrm>
                <a:off x="6305009" y="10449288"/>
                <a:ext cx="1136500" cy="53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4743B933-E566-43FB-B939-9EF217CDCE45}"/>
                  </a:ext>
                </a:extLst>
              </p:cNvPr>
              <p:cNvSpPr txBox="1"/>
              <p:nvPr/>
            </p:nvSpPr>
            <p:spPr>
              <a:xfrm>
                <a:off x="-4874313" y="10449288"/>
                <a:ext cx="3376926" cy="53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8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Elementwise Sum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id="{21CE0681-80CE-42CB-96B8-AF6BDA35B5E2}"/>
                  </a:ext>
                </a:extLst>
              </p:cNvPr>
              <p:cNvSpPr/>
              <p:nvPr/>
            </p:nvSpPr>
            <p:spPr>
              <a:xfrm>
                <a:off x="-10178454" y="10630013"/>
                <a:ext cx="1136500" cy="17995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AD9C154-23D7-4EE9-83AB-701020271B09}"/>
                  </a:ext>
                </a:extLst>
              </p:cNvPr>
              <p:cNvSpPr txBox="1"/>
              <p:nvPr/>
            </p:nvSpPr>
            <p:spPr>
              <a:xfrm>
                <a:off x="-4293488" y="5133993"/>
                <a:ext cx="3376926" cy="719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556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Discriminator</a:t>
                </a:r>
                <a:endParaRPr lang="zh-CN" altLang="en-US" sz="2489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285DBA89-D6B4-4A00-92CA-F7A0BFA8892D}"/>
                </a:ext>
              </a:extLst>
            </p:cNvPr>
            <p:cNvGrpSpPr/>
            <p:nvPr/>
          </p:nvGrpSpPr>
          <p:grpSpPr>
            <a:xfrm>
              <a:off x="12277904" y="9036918"/>
              <a:ext cx="3346857" cy="534818"/>
              <a:chOff x="21397451" y="7192777"/>
              <a:chExt cx="3346857" cy="534818"/>
            </a:xfrm>
          </p:grpSpPr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F3448610-C8E3-41F9-B763-91707B26B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97451" y="7454726"/>
                <a:ext cx="886462" cy="151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4A7BF1C5-1074-4F98-8099-7B2777604ADF}"/>
                  </a:ext>
                </a:extLst>
              </p:cNvPr>
              <p:cNvSpPr txBox="1"/>
              <p:nvPr/>
            </p:nvSpPr>
            <p:spPr>
              <a:xfrm>
                <a:off x="22503747" y="7192777"/>
                <a:ext cx="2240561" cy="53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594D657F-21A7-4C94-AC19-59851570F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39960" y="9297900"/>
              <a:ext cx="886462" cy="15135"/>
            </a:xfrm>
            <a:prstGeom prst="straightConnector1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4C8F7AA2-0572-458F-8C02-D835F5066F10}"/>
                </a:ext>
              </a:extLst>
            </p:cNvPr>
            <p:cNvSpPr txBox="1"/>
            <p:nvPr/>
          </p:nvSpPr>
          <p:spPr>
            <a:xfrm>
              <a:off x="24335914" y="9038700"/>
              <a:ext cx="4374470" cy="53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8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 Path Skip Connection</a:t>
              </a:r>
              <a:endParaRPr lang="zh-CN" altLang="en-US" sz="248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56B93B93-BE46-4DBE-BFB3-781297D3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99377" y="9297900"/>
              <a:ext cx="886462" cy="15135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5600FCCE-DDF7-4175-BE61-9D19512A05A9}"/>
                </a:ext>
              </a:extLst>
            </p:cNvPr>
            <p:cNvSpPr txBox="1"/>
            <p:nvPr/>
          </p:nvSpPr>
          <p:spPr>
            <a:xfrm>
              <a:off x="17778691" y="9038700"/>
              <a:ext cx="4374470" cy="53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8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Path Skip Connection</a:t>
              </a:r>
              <a:endParaRPr lang="zh-CN" altLang="en-US" sz="248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1FD6C7AF-75E4-4BD6-B79F-DC409891AB72}"/>
              </a:ext>
            </a:extLst>
          </p:cNvPr>
          <p:cNvGrpSpPr/>
          <p:nvPr/>
        </p:nvGrpSpPr>
        <p:grpSpPr>
          <a:xfrm>
            <a:off x="8002591" y="7792058"/>
            <a:ext cx="2848920" cy="2082310"/>
            <a:chOff x="9726401" y="8619267"/>
            <a:chExt cx="5889376" cy="2908414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94173512-5653-4298-961B-D997E91ABF66}"/>
                </a:ext>
              </a:extLst>
            </p:cNvPr>
            <p:cNvSpPr/>
            <p:nvPr/>
          </p:nvSpPr>
          <p:spPr>
            <a:xfrm>
              <a:off x="9726401" y="8619267"/>
              <a:ext cx="5889376" cy="29084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4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314044EA-7A4A-4826-BC8D-133108E6E737}"/>
                </a:ext>
              </a:extLst>
            </p:cNvPr>
            <p:cNvSpPr/>
            <p:nvPr/>
          </p:nvSpPr>
          <p:spPr>
            <a:xfrm rot="16200000">
              <a:off x="9522501" y="9713087"/>
              <a:ext cx="2195876" cy="8415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911065CB-2634-49E8-9076-FE4A753DC456}"/>
                </a:ext>
              </a:extLst>
            </p:cNvPr>
            <p:cNvSpPr/>
            <p:nvPr/>
          </p:nvSpPr>
          <p:spPr>
            <a:xfrm rot="16200000">
              <a:off x="10962501" y="9713550"/>
              <a:ext cx="2195876" cy="8415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: 圆角 238">
              <a:extLst>
                <a:ext uri="{FF2B5EF4-FFF2-40B4-BE49-F238E27FC236}">
                  <a16:creationId xmlns:a16="http://schemas.microsoft.com/office/drawing/2014/main" id="{2142CC82-F453-40A7-9B03-C8B117844F03}"/>
                </a:ext>
              </a:extLst>
            </p:cNvPr>
            <p:cNvSpPr/>
            <p:nvPr/>
          </p:nvSpPr>
          <p:spPr>
            <a:xfrm rot="16200000">
              <a:off x="12402501" y="9713759"/>
              <a:ext cx="2195876" cy="84157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C4BCED4F-6F29-4EDF-9C3E-C4F214F2BFD5}"/>
                </a:ext>
              </a:extLst>
            </p:cNvPr>
            <p:cNvSpPr/>
            <p:nvPr/>
          </p:nvSpPr>
          <p:spPr>
            <a:xfrm rot="16200000">
              <a:off x="13842501" y="9713759"/>
              <a:ext cx="2195876" cy="84157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3F8F49FB-C2E1-46F4-81F3-017755BC5AD0}"/>
                </a:ext>
              </a:extLst>
            </p:cNvPr>
            <p:cNvCxnSpPr>
              <a:cxnSpLocks/>
              <a:stCxn id="237" idx="2"/>
              <a:endCxn id="238" idx="0"/>
            </p:cNvCxnSpPr>
            <p:nvPr/>
          </p:nvCxnSpPr>
          <p:spPr>
            <a:xfrm>
              <a:off x="11041228" y="10133876"/>
              <a:ext cx="598423" cy="4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A3FFD001-5DCF-4AE4-B82C-4CC16BC777E9}"/>
                </a:ext>
              </a:extLst>
            </p:cNvPr>
            <p:cNvCxnSpPr>
              <a:cxnSpLocks/>
              <a:stCxn id="238" idx="2"/>
              <a:endCxn id="239" idx="0"/>
            </p:cNvCxnSpPr>
            <p:nvPr/>
          </p:nvCxnSpPr>
          <p:spPr>
            <a:xfrm>
              <a:off x="12481228" y="10134339"/>
              <a:ext cx="598423" cy="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D87B9E7C-CE10-4181-A36C-AFB9101A5FB1}"/>
                </a:ext>
              </a:extLst>
            </p:cNvPr>
            <p:cNvCxnSpPr>
              <a:cxnSpLocks/>
              <a:stCxn id="239" idx="2"/>
              <a:endCxn id="240" idx="0"/>
            </p:cNvCxnSpPr>
            <p:nvPr/>
          </p:nvCxnSpPr>
          <p:spPr>
            <a:xfrm>
              <a:off x="13921228" y="10134548"/>
              <a:ext cx="59842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连接符: 肘形 244">
              <a:extLst>
                <a:ext uri="{FF2B5EF4-FFF2-40B4-BE49-F238E27FC236}">
                  <a16:creationId xmlns:a16="http://schemas.microsoft.com/office/drawing/2014/main" id="{E8012EF5-2672-44B6-9A03-C2C2B1C6E91A}"/>
                </a:ext>
              </a:extLst>
            </p:cNvPr>
            <p:cNvCxnSpPr>
              <a:cxnSpLocks/>
              <a:endCxn id="240" idx="3"/>
            </p:cNvCxnSpPr>
            <p:nvPr/>
          </p:nvCxnSpPr>
          <p:spPr>
            <a:xfrm flipV="1">
              <a:off x="9935932" y="9036610"/>
              <a:ext cx="5004508" cy="1082832"/>
            </a:xfrm>
            <a:prstGeom prst="bentConnector4">
              <a:avLst>
                <a:gd name="adj1" fmla="val -293"/>
                <a:gd name="adj2" fmla="val 119156"/>
              </a:avLst>
            </a:prstGeom>
            <a:ln w="317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CA12F3C7-4901-4490-B7D9-3B12A54617B9}"/>
              </a:ext>
            </a:extLst>
          </p:cNvPr>
          <p:cNvCxnSpPr>
            <a:cxnSpLocks/>
            <a:stCxn id="80" idx="3"/>
            <a:endCxn id="237" idx="0"/>
          </p:cNvCxnSpPr>
          <p:nvPr/>
        </p:nvCxnSpPr>
        <p:spPr>
          <a:xfrm>
            <a:off x="7486646" y="8874072"/>
            <a:ext cx="744874" cy="238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285BF3E6-EBB7-476E-9927-505F9E9CBF28}"/>
              </a:ext>
            </a:extLst>
          </p:cNvPr>
          <p:cNvCxnSpPr>
            <a:cxnSpLocks/>
          </p:cNvCxnSpPr>
          <p:nvPr/>
        </p:nvCxnSpPr>
        <p:spPr>
          <a:xfrm>
            <a:off x="10736173" y="8886137"/>
            <a:ext cx="744874" cy="238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: 圆角 6">
            <a:extLst>
              <a:ext uri="{FF2B5EF4-FFF2-40B4-BE49-F238E27FC236}">
                <a16:creationId xmlns:a16="http://schemas.microsoft.com/office/drawing/2014/main" id="{EA72BD16-F4CF-41FA-BEE3-5CD0666EC32C}"/>
              </a:ext>
            </a:extLst>
          </p:cNvPr>
          <p:cNvSpPr/>
          <p:nvPr/>
        </p:nvSpPr>
        <p:spPr>
          <a:xfrm>
            <a:off x="8798190" y="2056550"/>
            <a:ext cx="2062701" cy="798466"/>
          </a:xfrm>
          <a:prstGeom prst="roundRect">
            <a:avLst/>
          </a:prstGeom>
          <a:solidFill>
            <a:srgbClr val="BF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: 圆角 6">
            <a:extLst>
              <a:ext uri="{FF2B5EF4-FFF2-40B4-BE49-F238E27FC236}">
                <a16:creationId xmlns:a16="http://schemas.microsoft.com/office/drawing/2014/main" id="{725CFAEE-E689-4CBC-866A-A4BEAFF8864C}"/>
              </a:ext>
            </a:extLst>
          </p:cNvPr>
          <p:cNvSpPr/>
          <p:nvPr/>
        </p:nvSpPr>
        <p:spPr>
          <a:xfrm>
            <a:off x="8447978" y="2163705"/>
            <a:ext cx="8389561" cy="1407867"/>
          </a:xfrm>
          <a:prstGeom prst="roundRect">
            <a:avLst>
              <a:gd name="adj" fmla="val 8886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BC5AE17E-8DC8-4408-880E-AF4A318AE4C8}"/>
              </a:ext>
            </a:extLst>
          </p:cNvPr>
          <p:cNvCxnSpPr>
            <a:cxnSpLocks/>
            <a:stCxn id="124" idx="0"/>
            <a:endCxn id="132" idx="1"/>
          </p:cNvCxnSpPr>
          <p:nvPr/>
        </p:nvCxnSpPr>
        <p:spPr>
          <a:xfrm rot="5400000" flipH="1" flipV="1">
            <a:off x="13248121" y="164339"/>
            <a:ext cx="546073" cy="7389271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0303E80A-15A5-4EC5-8CF5-902729D40069}"/>
              </a:ext>
            </a:extLst>
          </p:cNvPr>
          <p:cNvCxnSpPr>
            <a:cxnSpLocks/>
            <a:endCxn id="132" idx="1"/>
          </p:cNvCxnSpPr>
          <p:nvPr/>
        </p:nvCxnSpPr>
        <p:spPr>
          <a:xfrm rot="5400000" flipH="1" flipV="1">
            <a:off x="14547257" y="1671024"/>
            <a:ext cx="753626" cy="4583451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33DFAAEB-7C77-40D5-AB4C-5C1DF19CA412}"/>
              </a:ext>
            </a:extLst>
          </p:cNvPr>
          <p:cNvCxnSpPr>
            <a:cxnSpLocks/>
            <a:stCxn id="133" idx="2"/>
            <a:endCxn id="132" idx="1"/>
          </p:cNvCxnSpPr>
          <p:nvPr/>
        </p:nvCxnSpPr>
        <p:spPr>
          <a:xfrm rot="16200000" flipH="1">
            <a:off x="15890958" y="2261100"/>
            <a:ext cx="730604" cy="1919068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2A71A7A5-FA6F-4023-82DF-0AC19CA76AA5}"/>
              </a:ext>
            </a:extLst>
          </p:cNvPr>
          <p:cNvSpPr txBox="1"/>
          <p:nvPr/>
        </p:nvSpPr>
        <p:spPr>
          <a:xfrm>
            <a:off x="15857627" y="8266949"/>
            <a:ext cx="134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.</a:t>
            </a:r>
            <a:endParaRPr lang="zh-CN" altLang="en-US" sz="4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5" name="右箭头 34">
            <a:extLst>
              <a:ext uri="{FF2B5EF4-FFF2-40B4-BE49-F238E27FC236}">
                <a16:creationId xmlns:a16="http://schemas.microsoft.com/office/drawing/2014/main" id="{443061B9-52E1-4EF9-8A3B-E13B60ACC31D}"/>
              </a:ext>
            </a:extLst>
          </p:cNvPr>
          <p:cNvSpPr/>
          <p:nvPr/>
        </p:nvSpPr>
        <p:spPr bwMode="auto">
          <a:xfrm rot="5400000">
            <a:off x="20573422" y="4748268"/>
            <a:ext cx="1236119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307" name="右箭头 34">
            <a:extLst>
              <a:ext uri="{FF2B5EF4-FFF2-40B4-BE49-F238E27FC236}">
                <a16:creationId xmlns:a16="http://schemas.microsoft.com/office/drawing/2014/main" id="{01F66E6F-845C-4EBE-BEA1-61886CFFD9FD}"/>
              </a:ext>
            </a:extLst>
          </p:cNvPr>
          <p:cNvSpPr/>
          <p:nvPr/>
        </p:nvSpPr>
        <p:spPr bwMode="auto">
          <a:xfrm rot="16200000">
            <a:off x="20573421" y="7040282"/>
            <a:ext cx="1236119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340" name="右箭头 34">
            <a:extLst>
              <a:ext uri="{FF2B5EF4-FFF2-40B4-BE49-F238E27FC236}">
                <a16:creationId xmlns:a16="http://schemas.microsoft.com/office/drawing/2014/main" id="{A384B4B7-6494-4201-AC60-4ABBAA474004}"/>
              </a:ext>
            </a:extLst>
          </p:cNvPr>
          <p:cNvSpPr/>
          <p:nvPr/>
        </p:nvSpPr>
        <p:spPr bwMode="auto">
          <a:xfrm rot="19870704" flipV="1">
            <a:off x="2302797" y="4153983"/>
            <a:ext cx="1448311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343" name="右箭头 34">
            <a:extLst>
              <a:ext uri="{FF2B5EF4-FFF2-40B4-BE49-F238E27FC236}">
                <a16:creationId xmlns:a16="http://schemas.microsoft.com/office/drawing/2014/main" id="{84B1AFBF-2935-4D2D-8B77-BFF35D072850}"/>
              </a:ext>
            </a:extLst>
          </p:cNvPr>
          <p:cNvSpPr/>
          <p:nvPr/>
        </p:nvSpPr>
        <p:spPr bwMode="auto">
          <a:xfrm rot="1618810" flipV="1">
            <a:off x="2203512" y="2309788"/>
            <a:ext cx="1467297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EBA9BADA-9FB1-4E80-BF88-645197D16A7B}"/>
              </a:ext>
            </a:extLst>
          </p:cNvPr>
          <p:cNvSpPr txBox="1"/>
          <p:nvPr/>
        </p:nvSpPr>
        <p:spPr>
          <a:xfrm>
            <a:off x="16078" y="3166461"/>
            <a:ext cx="2746832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44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JND Profile</a:t>
            </a:r>
            <a:endParaRPr lang="zh-CN" altLang="en-US" sz="2844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21FEFCF2-400A-49CF-9AE3-A8C226D650D0}"/>
              </a:ext>
            </a:extLst>
          </p:cNvPr>
          <p:cNvSpPr txBox="1"/>
          <p:nvPr/>
        </p:nvSpPr>
        <p:spPr>
          <a:xfrm>
            <a:off x="-59256" y="5523709"/>
            <a:ext cx="2746832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44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Reference</a:t>
            </a:r>
            <a:endParaRPr lang="zh-CN" altLang="en-US" sz="2844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1E33EDD2-2D65-461D-8F0E-522DD41E7650}"/>
              </a:ext>
            </a:extLst>
          </p:cNvPr>
          <p:cNvSpPr txBox="1"/>
          <p:nvPr/>
        </p:nvSpPr>
        <p:spPr>
          <a:xfrm rot="16200000">
            <a:off x="10792007" y="6816583"/>
            <a:ext cx="274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.</a:t>
            </a:r>
            <a:endParaRPr lang="zh-CN" altLang="en-US" sz="4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: 圆角 6">
            <a:extLst>
              <a:ext uri="{FF2B5EF4-FFF2-40B4-BE49-F238E27FC236}">
                <a16:creationId xmlns:a16="http://schemas.microsoft.com/office/drawing/2014/main" id="{E497DE89-F55C-494C-BC45-54FB32DA8E5B}"/>
              </a:ext>
            </a:extLst>
          </p:cNvPr>
          <p:cNvSpPr/>
          <p:nvPr/>
        </p:nvSpPr>
        <p:spPr>
          <a:xfrm>
            <a:off x="3916397" y="2957796"/>
            <a:ext cx="3257050" cy="10777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Adaptive Patch Decomposition </a:t>
            </a:r>
            <a:endParaRPr lang="zh-CN" altLang="en-US" sz="1244" dirty="0">
              <a:solidFill>
                <a:schemeClr val="tx1"/>
              </a:solidFill>
              <a:latin typeface="Tw Cen MT" panose="020B0602020104020603" pitchFamily="34" charset="0"/>
              <a:ea typeface="华文楷体" panose="02010600040101010101" pitchFamily="2" charset="-122"/>
            </a:endParaRPr>
          </a:p>
        </p:txBody>
      </p:sp>
      <p:sp>
        <p:nvSpPr>
          <p:cNvPr id="132" name="矩形: 圆角 6">
            <a:extLst>
              <a:ext uri="{FF2B5EF4-FFF2-40B4-BE49-F238E27FC236}">
                <a16:creationId xmlns:a16="http://schemas.microsoft.com/office/drawing/2014/main" id="{16AE45C3-6BF3-44FE-9A2E-2AB99C30A71D}"/>
              </a:ext>
            </a:extLst>
          </p:cNvPr>
          <p:cNvSpPr/>
          <p:nvPr/>
        </p:nvSpPr>
        <p:spPr>
          <a:xfrm>
            <a:off x="17215795" y="3130126"/>
            <a:ext cx="2430187" cy="9116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Linear Combination</a:t>
            </a:r>
            <a:endParaRPr lang="zh-CN" altLang="en-US" sz="1244" dirty="0">
              <a:solidFill>
                <a:schemeClr val="tx1"/>
              </a:solidFill>
              <a:latin typeface="Tw Cen MT" panose="020B0602020104020603" pitchFamily="34" charset="0"/>
              <a:ea typeface="华文楷体" panose="02010600040101010101" pitchFamily="2" charset="-122"/>
            </a:endParaRPr>
          </a:p>
        </p:txBody>
      </p:sp>
      <p:sp>
        <p:nvSpPr>
          <p:cNvPr id="142" name="矩形: 圆角 6">
            <a:extLst>
              <a:ext uri="{FF2B5EF4-FFF2-40B4-BE49-F238E27FC236}">
                <a16:creationId xmlns:a16="http://schemas.microsoft.com/office/drawing/2014/main" id="{DB1132D6-6C34-45C2-92EC-89213757CE55}"/>
              </a:ext>
            </a:extLst>
          </p:cNvPr>
          <p:cNvSpPr/>
          <p:nvPr/>
        </p:nvSpPr>
        <p:spPr>
          <a:xfrm>
            <a:off x="8606277" y="1716072"/>
            <a:ext cx="8389685" cy="1376885"/>
          </a:xfrm>
          <a:prstGeom prst="roundRect">
            <a:avLst>
              <a:gd name="adj" fmla="val 8886"/>
            </a:avLst>
          </a:prstGeom>
          <a:noFill/>
          <a:ln w="317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右箭头 34">
            <a:extLst>
              <a:ext uri="{FF2B5EF4-FFF2-40B4-BE49-F238E27FC236}">
                <a16:creationId xmlns:a16="http://schemas.microsoft.com/office/drawing/2014/main" id="{A2B742DF-6943-4A1C-862C-E6D209752511}"/>
              </a:ext>
            </a:extLst>
          </p:cNvPr>
          <p:cNvSpPr/>
          <p:nvPr/>
        </p:nvSpPr>
        <p:spPr bwMode="auto">
          <a:xfrm rot="20330673" flipV="1">
            <a:off x="7281715" y="2465790"/>
            <a:ext cx="1467297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145" name="右箭头 34">
            <a:extLst>
              <a:ext uri="{FF2B5EF4-FFF2-40B4-BE49-F238E27FC236}">
                <a16:creationId xmlns:a16="http://schemas.microsoft.com/office/drawing/2014/main" id="{E080E062-4765-4466-B68B-E1CE16FF4ADA}"/>
              </a:ext>
            </a:extLst>
          </p:cNvPr>
          <p:cNvSpPr/>
          <p:nvPr/>
        </p:nvSpPr>
        <p:spPr bwMode="auto">
          <a:xfrm rot="1206281" flipV="1">
            <a:off x="7276910" y="3854666"/>
            <a:ext cx="1448311" cy="652141"/>
          </a:xfrm>
          <a:prstGeom prst="rightArrow">
            <a:avLst>
              <a:gd name="adj1" fmla="val 50000"/>
              <a:gd name="adj2" fmla="val 74844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79" tIns="40639" rIns="81279" bIns="40639" numCol="1" rtlCol="0" anchor="t" anchorCtr="0" compatLnSpc="1">
            <a:spAutoFit/>
          </a:bodyPr>
          <a:lstStyle/>
          <a:p>
            <a:pPr algn="ctr" defTabSz="812820" fontAlgn="base" latinLnBrk="1">
              <a:spcBef>
                <a:spcPct val="50000"/>
              </a:spcBef>
              <a:spcAft>
                <a:spcPct val="0"/>
              </a:spcAft>
            </a:pPr>
            <a:endParaRPr kumimoji="1" lang="zh-CN" altLang="en-US" sz="1600">
              <a:latin typeface="Arial" panose="020B0604020202020204" pitchFamily="34" charset="0"/>
              <a:ea typeface="휴먼모음T" pitchFamily="18" charset="-127"/>
            </a:endParaRPr>
          </a:p>
        </p:txBody>
      </p:sp>
      <p:sp>
        <p:nvSpPr>
          <p:cNvPr id="124" name="矩形: 圆角 6">
            <a:extLst>
              <a:ext uri="{FF2B5EF4-FFF2-40B4-BE49-F238E27FC236}">
                <a16:creationId xmlns:a16="http://schemas.microsoft.com/office/drawing/2014/main" id="{CD5B315E-62F2-4DBF-A08A-BF5A3B1A2747}"/>
              </a:ext>
            </a:extLst>
          </p:cNvPr>
          <p:cNvSpPr/>
          <p:nvPr/>
        </p:nvSpPr>
        <p:spPr>
          <a:xfrm>
            <a:off x="8799862" y="4132013"/>
            <a:ext cx="2053322" cy="745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: 圆角 6">
            <a:extLst>
              <a:ext uri="{FF2B5EF4-FFF2-40B4-BE49-F238E27FC236}">
                <a16:creationId xmlns:a16="http://schemas.microsoft.com/office/drawing/2014/main" id="{84CB8F4C-F277-4BAE-8A10-762DB37EBB3C}"/>
              </a:ext>
            </a:extLst>
          </p:cNvPr>
          <p:cNvSpPr/>
          <p:nvPr/>
        </p:nvSpPr>
        <p:spPr>
          <a:xfrm>
            <a:off x="11525494" y="4133637"/>
            <a:ext cx="2053322" cy="745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: 圆角 6">
            <a:extLst>
              <a:ext uri="{FF2B5EF4-FFF2-40B4-BE49-F238E27FC236}">
                <a16:creationId xmlns:a16="http://schemas.microsoft.com/office/drawing/2014/main" id="{177DD9C1-E62E-4C4D-919D-B5A0536445FC}"/>
              </a:ext>
            </a:extLst>
          </p:cNvPr>
          <p:cNvSpPr/>
          <p:nvPr/>
        </p:nvSpPr>
        <p:spPr>
          <a:xfrm>
            <a:off x="14264579" y="4133637"/>
            <a:ext cx="2053322" cy="745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: 圆角 6">
            <a:extLst>
              <a:ext uri="{FF2B5EF4-FFF2-40B4-BE49-F238E27FC236}">
                <a16:creationId xmlns:a16="http://schemas.microsoft.com/office/drawing/2014/main" id="{7F108E64-DC67-44D7-9124-F82186E87D21}"/>
              </a:ext>
            </a:extLst>
          </p:cNvPr>
          <p:cNvSpPr/>
          <p:nvPr/>
        </p:nvSpPr>
        <p:spPr>
          <a:xfrm>
            <a:off x="14265377" y="2056866"/>
            <a:ext cx="2062701" cy="798466"/>
          </a:xfrm>
          <a:prstGeom prst="roundRect">
            <a:avLst/>
          </a:prstGeom>
          <a:solidFill>
            <a:srgbClr val="BF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: 圆角 6">
            <a:extLst>
              <a:ext uri="{FF2B5EF4-FFF2-40B4-BE49-F238E27FC236}">
                <a16:creationId xmlns:a16="http://schemas.microsoft.com/office/drawing/2014/main" id="{2807071E-5E0B-482E-9C18-BE6B876FEFD7}"/>
              </a:ext>
            </a:extLst>
          </p:cNvPr>
          <p:cNvSpPr/>
          <p:nvPr/>
        </p:nvSpPr>
        <p:spPr>
          <a:xfrm>
            <a:off x="11526220" y="2056866"/>
            <a:ext cx="2062701" cy="798466"/>
          </a:xfrm>
          <a:prstGeom prst="roundRect">
            <a:avLst/>
          </a:prstGeom>
          <a:solidFill>
            <a:srgbClr val="BF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endParaRPr lang="zh-CN" altLang="en-US" sz="284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B940E0A-E4C3-4802-AB07-33091F3CF55E}"/>
              </a:ext>
            </a:extLst>
          </p:cNvPr>
          <p:cNvCxnSpPr>
            <a:cxnSpLocks/>
          </p:cNvCxnSpPr>
          <p:nvPr/>
        </p:nvCxnSpPr>
        <p:spPr>
          <a:xfrm>
            <a:off x="12930303" y="8872759"/>
            <a:ext cx="744874" cy="238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F4B2B-C39D-4242-AD2A-C988638BDD84}" type="slidenum">
              <a:rPr lang="en-US" altLang="ko-KR" smtClean="0"/>
              <a:t>2</a:t>
            </a:fld>
            <a:endParaRPr lang="en-US" altLang="ko-KR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8BC21-0C49-491A-B54F-3B6C0E4D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51" y="52787"/>
            <a:ext cx="1838755" cy="1843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BC7A5-4CED-47C1-A68B-F453673D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45" y="8551722"/>
            <a:ext cx="1634236" cy="16300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A24813-9368-41E8-9FE2-009EC2887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05" y="2238904"/>
            <a:ext cx="1778546" cy="175580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686B8E-82FD-455D-B2C2-40B7E0F4A696}"/>
              </a:ext>
            </a:extLst>
          </p:cNvPr>
          <p:cNvGrpSpPr/>
          <p:nvPr/>
        </p:nvGrpSpPr>
        <p:grpSpPr>
          <a:xfrm>
            <a:off x="4149054" y="2371482"/>
            <a:ext cx="3634401" cy="1841907"/>
            <a:chOff x="3588182" y="1412776"/>
            <a:chExt cx="2225459" cy="112785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5421776-035E-40DD-9EAA-3A836E126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8182" y="1412776"/>
              <a:ext cx="1140051" cy="1127858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963902E-E292-41A3-80DC-6C134B9C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3928" y="1412776"/>
              <a:ext cx="1140051" cy="1127858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343F380-4178-45AF-A4FA-FE321891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7844" y="1412776"/>
              <a:ext cx="1140051" cy="1127858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E2F3CB1-7F15-4E10-8883-FEBA95D4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590" y="1412776"/>
              <a:ext cx="1140051" cy="1127858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D0E83D6-D9F3-4E66-BDFE-44C735E7C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2" y="8559472"/>
            <a:ext cx="1628442" cy="160761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94ED5F4-E0E3-4EB5-AA5F-43392FE5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975" y="2299336"/>
            <a:ext cx="1634236" cy="1630056"/>
          </a:xfrm>
          <a:prstGeom prst="rect">
            <a:avLst/>
          </a:prstGeom>
        </p:spPr>
      </p:pic>
      <p:sp>
        <p:nvSpPr>
          <p:cNvPr id="43" name="矩形: 圆角 6">
            <a:extLst>
              <a:ext uri="{FF2B5EF4-FFF2-40B4-BE49-F238E27FC236}">
                <a16:creationId xmlns:a16="http://schemas.microsoft.com/office/drawing/2014/main" id="{7A15D601-3C71-4C62-B8F9-7D185F0B3929}"/>
              </a:ext>
            </a:extLst>
          </p:cNvPr>
          <p:cNvSpPr/>
          <p:nvPr/>
        </p:nvSpPr>
        <p:spPr>
          <a:xfrm>
            <a:off x="12096534" y="4875974"/>
            <a:ext cx="2011968" cy="2614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JND Profile Infer</a:t>
            </a:r>
            <a:endParaRPr lang="zh-CN" altLang="en-US" sz="3200" dirty="0">
              <a:solidFill>
                <a:schemeClr val="tx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6">
            <a:extLst>
              <a:ext uri="{FF2B5EF4-FFF2-40B4-BE49-F238E27FC236}">
                <a16:creationId xmlns:a16="http://schemas.microsoft.com/office/drawing/2014/main" id="{4C85CA0E-0FD8-4962-B75D-029C5352B9C4}"/>
              </a:ext>
            </a:extLst>
          </p:cNvPr>
          <p:cNvSpPr/>
          <p:nvPr/>
        </p:nvSpPr>
        <p:spPr>
          <a:xfrm>
            <a:off x="9428553" y="8910940"/>
            <a:ext cx="2430187" cy="9116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Linear Combination</a:t>
            </a:r>
            <a:endParaRPr lang="zh-CN" altLang="en-US" sz="1244" dirty="0">
              <a:solidFill>
                <a:schemeClr val="tx1"/>
              </a:solidFill>
              <a:latin typeface="Tw Cen MT" panose="020B0602020104020603" pitchFamily="34" charset="0"/>
              <a:ea typeface="华文楷体" panose="02010600040101010101" pitchFamily="2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31904B8D-443D-483E-A4B0-5E60385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42" y="10615811"/>
            <a:ext cx="1838755" cy="184355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5989C4-75DC-4367-9D28-B26A3EB5F69B}"/>
              </a:ext>
            </a:extLst>
          </p:cNvPr>
          <p:cNvGrpSpPr/>
          <p:nvPr/>
        </p:nvGrpSpPr>
        <p:grpSpPr>
          <a:xfrm>
            <a:off x="6507979" y="4407024"/>
            <a:ext cx="3109763" cy="4123208"/>
            <a:chOff x="4598866" y="2561346"/>
            <a:chExt cx="1934700" cy="2796168"/>
          </a:xfrm>
        </p:grpSpPr>
        <p:sp>
          <p:nvSpPr>
            <p:cNvPr id="32" name="圆角矩形 2">
              <a:extLst>
                <a:ext uri="{FF2B5EF4-FFF2-40B4-BE49-F238E27FC236}">
                  <a16:creationId xmlns:a16="http://schemas.microsoft.com/office/drawing/2014/main" id="{D420E312-FECB-4180-BBCC-374EA881F1A4}"/>
                </a:ext>
              </a:extLst>
            </p:cNvPr>
            <p:cNvSpPr/>
            <p:nvPr/>
          </p:nvSpPr>
          <p:spPr>
            <a:xfrm>
              <a:off x="4598866" y="2755700"/>
              <a:ext cx="1934700" cy="2541799"/>
            </a:xfrm>
            <a:prstGeom prst="roundRect">
              <a:avLst>
                <a:gd name="adj" fmla="val 321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489424-1AFE-4E2A-8BDC-C3F25E83146C}"/>
                </a:ext>
              </a:extLst>
            </p:cNvPr>
            <p:cNvSpPr txBox="1"/>
            <p:nvPr/>
          </p:nvSpPr>
          <p:spPr>
            <a:xfrm>
              <a:off x="4953882" y="2561346"/>
              <a:ext cx="307958" cy="22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latin typeface="Tw Cen MT" panose="020B0602020104020603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8F592A4-6337-4801-AC6C-4D92AA96F3C1}"/>
                </a:ext>
              </a:extLst>
            </p:cNvPr>
            <p:cNvGrpSpPr/>
            <p:nvPr/>
          </p:nvGrpSpPr>
          <p:grpSpPr>
            <a:xfrm>
              <a:off x="5038894" y="4776869"/>
              <a:ext cx="1199012" cy="580645"/>
              <a:chOff x="5021752" y="4095237"/>
              <a:chExt cx="1127984" cy="841877"/>
            </a:xfrm>
          </p:grpSpPr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7978E223-74DC-4493-9A6A-8E0685F64B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21752" y="4097943"/>
                <a:ext cx="0" cy="43331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9092BA5E-D63E-45C8-BE0E-4BECD026E3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12007" y="4097943"/>
                <a:ext cx="0" cy="43331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F9A86056-61AC-4175-9D40-E11880A32E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04005" y="4097943"/>
                <a:ext cx="0" cy="83917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567FFD13-6211-40B9-98B3-89F9A82F57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49736" y="4095237"/>
                <a:ext cx="0" cy="43331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7E2AEEA-BF09-4609-836C-CE2299B2B1DD}"/>
                </a:ext>
              </a:extLst>
            </p:cNvPr>
            <p:cNvGrpSpPr/>
            <p:nvPr/>
          </p:nvGrpSpPr>
          <p:grpSpPr>
            <a:xfrm>
              <a:off x="4697643" y="4762616"/>
              <a:ext cx="1602533" cy="332742"/>
              <a:chOff x="4672723" y="3905465"/>
              <a:chExt cx="1602533" cy="332742"/>
            </a:xfrm>
          </p:grpSpPr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BD30125-A454-4B4C-A0D0-7F2DF1A68DB0}"/>
                  </a:ext>
                </a:extLst>
              </p:cNvPr>
              <p:cNvSpPr txBox="1"/>
              <p:nvPr/>
            </p:nvSpPr>
            <p:spPr>
              <a:xfrm>
                <a:off x="4672723" y="3905465"/>
                <a:ext cx="344532" cy="32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w Cen MT" panose="020B0602020104020603" pitchFamily="34" charset="0"/>
                  </a:rPr>
                  <a:t>N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CCFC7F6-1EA1-4C7E-9031-047E052DACBB}"/>
                  </a:ext>
                </a:extLst>
              </p:cNvPr>
              <p:cNvSpPr txBox="1"/>
              <p:nvPr/>
            </p:nvSpPr>
            <p:spPr>
              <a:xfrm>
                <a:off x="5013656" y="3905465"/>
                <a:ext cx="344532" cy="3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w Cen MT" panose="020B0602020104020603" pitchFamily="34" charset="0"/>
                  </a:rPr>
                  <a:t>N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8544303-0686-4AE9-8E1A-EE2056795840}"/>
                  </a:ext>
                </a:extLst>
              </p:cNvPr>
              <p:cNvSpPr txBox="1"/>
              <p:nvPr/>
            </p:nvSpPr>
            <p:spPr>
              <a:xfrm>
                <a:off x="5333646" y="3915822"/>
                <a:ext cx="344532" cy="32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N</a:t>
                </a:r>
                <a:endParaRPr lang="zh-CN" altLang="en-US" sz="2489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9830A8B-46E3-4196-B1B7-75FB3CCAD84B}"/>
                  </a:ext>
                </a:extLst>
              </p:cNvPr>
              <p:cNvSpPr txBox="1"/>
              <p:nvPr/>
            </p:nvSpPr>
            <p:spPr>
              <a:xfrm>
                <a:off x="5930724" y="3907966"/>
                <a:ext cx="344532" cy="32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w Cen MT" panose="020B0602020104020603" pitchFamily="34" charset="0"/>
                  </a:rPr>
                  <a:t>Y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23F1524-EC93-4627-A9AC-9837BD93850A}"/>
                  </a:ext>
                </a:extLst>
              </p:cNvPr>
              <p:cNvSpPr txBox="1"/>
              <p:nvPr/>
            </p:nvSpPr>
            <p:spPr>
              <a:xfrm>
                <a:off x="5649723" y="3907966"/>
                <a:ext cx="344532" cy="32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89" dirty="0">
                    <a:latin typeface="Tw Cen MT" panose="020B0602020104020603" pitchFamily="34" charset="0"/>
                  </a:rPr>
                  <a:t>Y</a:t>
                </a:r>
                <a:endParaRPr lang="zh-CN" altLang="en-US" sz="248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9109C3D-966B-486D-8027-C2A23E3AA4C1}"/>
                </a:ext>
              </a:extLst>
            </p:cNvPr>
            <p:cNvGrpSpPr/>
            <p:nvPr/>
          </p:nvGrpSpPr>
          <p:grpSpPr>
            <a:xfrm>
              <a:off x="4613365" y="2923207"/>
              <a:ext cx="1911342" cy="1749250"/>
              <a:chOff x="1444759" y="2520253"/>
              <a:chExt cx="1904290" cy="183859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E4CE4859-FEF8-4E76-AF2F-955BFE98571F}"/>
                  </a:ext>
                </a:extLst>
              </p:cNvPr>
              <p:cNvGrpSpPr/>
              <p:nvPr/>
            </p:nvGrpSpPr>
            <p:grpSpPr>
              <a:xfrm>
                <a:off x="1444761" y="2520253"/>
                <a:ext cx="1904288" cy="1578626"/>
                <a:chOff x="14679779" y="3204142"/>
                <a:chExt cx="1714458" cy="2210664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E69AAAF-6A2C-4B98-994C-90480291C0E1}"/>
                    </a:ext>
                  </a:extLst>
                </p:cNvPr>
                <p:cNvGrpSpPr/>
                <p:nvPr/>
              </p:nvGrpSpPr>
              <p:grpSpPr>
                <a:xfrm>
                  <a:off x="14973366" y="3669927"/>
                  <a:ext cx="1329196" cy="1744879"/>
                  <a:chOff x="2097067" y="2157901"/>
                  <a:chExt cx="1125369" cy="1477309"/>
                </a:xfrm>
              </p:grpSpPr>
              <p:cxnSp>
                <p:nvCxnSpPr>
                  <p:cNvPr id="54" name="直接箭头连接符 53">
                    <a:extLst>
                      <a:ext uri="{FF2B5EF4-FFF2-40B4-BE49-F238E27FC236}">
                        <a16:creationId xmlns:a16="http://schemas.microsoft.com/office/drawing/2014/main" id="{7D2B335D-2516-4D4F-B6E4-60BA3BD824A3}"/>
                      </a:ext>
                    </a:extLst>
                  </p:cNvPr>
                  <p:cNvCxnSpPr>
                    <a:cxnSpLocks/>
                    <a:stCxn id="62" idx="6"/>
                    <a:endCxn id="63" idx="2"/>
                  </p:cNvCxnSpPr>
                  <p:nvPr/>
                </p:nvCxnSpPr>
                <p:spPr>
                  <a:xfrm>
                    <a:off x="2662804" y="2367681"/>
                    <a:ext cx="0" cy="21725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>
                    <a:extLst>
                      <a:ext uri="{FF2B5EF4-FFF2-40B4-BE49-F238E27FC236}">
                        <a16:creationId xmlns:a16="http://schemas.microsoft.com/office/drawing/2014/main" id="{137A41C0-7D54-4DF4-9869-9D0DB134B34A}"/>
                      </a:ext>
                    </a:extLst>
                  </p:cNvPr>
                  <p:cNvCxnSpPr>
                    <a:cxnSpLocks/>
                    <a:stCxn id="63" idx="6"/>
                    <a:endCxn id="64" idx="2"/>
                  </p:cNvCxnSpPr>
                  <p:nvPr/>
                </p:nvCxnSpPr>
                <p:spPr>
                  <a:xfrm>
                    <a:off x="2662803" y="2791825"/>
                    <a:ext cx="2" cy="2127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>
                    <a:extLst>
                      <a:ext uri="{FF2B5EF4-FFF2-40B4-BE49-F238E27FC236}">
                        <a16:creationId xmlns:a16="http://schemas.microsoft.com/office/drawing/2014/main" id="{08EE624D-2D99-438F-9AD0-B517E71F510D}"/>
                      </a:ext>
                    </a:extLst>
                  </p:cNvPr>
                  <p:cNvCxnSpPr>
                    <a:cxnSpLocks/>
                    <a:stCxn id="65" idx="6"/>
                    <a:endCxn id="66" idx="2"/>
                  </p:cNvCxnSpPr>
                  <p:nvPr/>
                </p:nvCxnSpPr>
                <p:spPr>
                  <a:xfrm rot="5400000" flipV="1">
                    <a:off x="2077524" y="2457515"/>
                    <a:ext cx="25484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>
                    <a:extLst>
                      <a:ext uri="{FF2B5EF4-FFF2-40B4-BE49-F238E27FC236}">
                        <a16:creationId xmlns:a16="http://schemas.microsoft.com/office/drawing/2014/main" id="{7B1486E4-B6B6-42CC-92DF-D19B66FA16C2}"/>
                      </a:ext>
                    </a:extLst>
                  </p:cNvPr>
                  <p:cNvCxnSpPr>
                    <a:cxnSpLocks/>
                    <a:stCxn id="66" idx="6"/>
                    <a:endCxn id="67" idx="2"/>
                  </p:cNvCxnSpPr>
                  <p:nvPr/>
                </p:nvCxnSpPr>
                <p:spPr>
                  <a:xfrm rot="5400000" flipV="1">
                    <a:off x="2077525" y="2877180"/>
                    <a:ext cx="25484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>
                    <a:extLst>
                      <a:ext uri="{FF2B5EF4-FFF2-40B4-BE49-F238E27FC236}">
                        <a16:creationId xmlns:a16="http://schemas.microsoft.com/office/drawing/2014/main" id="{F7717A5E-14FC-4382-9DBC-6542E7EEC8E4}"/>
                      </a:ext>
                    </a:extLst>
                  </p:cNvPr>
                  <p:cNvCxnSpPr>
                    <a:cxnSpLocks/>
                    <a:stCxn id="62" idx="6"/>
                    <a:endCxn id="66" idx="2"/>
                  </p:cNvCxnSpPr>
                  <p:nvPr/>
                </p:nvCxnSpPr>
                <p:spPr>
                  <a:xfrm flipH="1">
                    <a:off x="2204946" y="2367681"/>
                    <a:ext cx="457857" cy="2172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3C040722-63F1-4000-A0B5-83AB06DE4D22}"/>
                      </a:ext>
                    </a:extLst>
                  </p:cNvPr>
                  <p:cNvCxnSpPr>
                    <a:cxnSpLocks/>
                    <a:stCxn id="63" idx="6"/>
                    <a:endCxn id="67" idx="2"/>
                  </p:cNvCxnSpPr>
                  <p:nvPr/>
                </p:nvCxnSpPr>
                <p:spPr>
                  <a:xfrm flipH="1">
                    <a:off x="2204947" y="2791826"/>
                    <a:ext cx="457856" cy="2127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箭头连接符 59">
                    <a:extLst>
                      <a:ext uri="{FF2B5EF4-FFF2-40B4-BE49-F238E27FC236}">
                        <a16:creationId xmlns:a16="http://schemas.microsoft.com/office/drawing/2014/main" id="{4D4EA14B-DF9D-4191-B96F-EEB0D81E5B65}"/>
                      </a:ext>
                    </a:extLst>
                  </p:cNvPr>
                  <p:cNvCxnSpPr>
                    <a:cxnSpLocks/>
                    <a:stCxn id="65" idx="6"/>
                    <a:endCxn id="63" idx="2"/>
                  </p:cNvCxnSpPr>
                  <p:nvPr/>
                </p:nvCxnSpPr>
                <p:spPr>
                  <a:xfrm>
                    <a:off x="2204946" y="2372159"/>
                    <a:ext cx="457857" cy="2127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6B1181B8-C4C0-42A2-9AF6-1236F2B97227}"/>
                      </a:ext>
                    </a:extLst>
                  </p:cNvPr>
                  <p:cNvCxnSpPr>
                    <a:cxnSpLocks/>
                    <a:stCxn id="66" idx="6"/>
                    <a:endCxn id="64" idx="2"/>
                  </p:cNvCxnSpPr>
                  <p:nvPr/>
                </p:nvCxnSpPr>
                <p:spPr>
                  <a:xfrm>
                    <a:off x="2204946" y="2791824"/>
                    <a:ext cx="457860" cy="2127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C2694822-A639-4137-A4F0-B345AE6714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9360" y="2161402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86D067A7-CB5E-4FFE-8580-7BC4D098DF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9360" y="2585547"/>
                    <a:ext cx="206887" cy="205671"/>
                  </a:xfrm>
                  <a:prstGeom prst="ellipse">
                    <a:avLst/>
                  </a:prstGeom>
                  <a:solidFill>
                    <a:srgbClr val="FEAB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B5797C1E-21DB-4FED-AD64-EBF3C9DF5C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9362" y="3005214"/>
                    <a:ext cx="206887" cy="205671"/>
                  </a:xfrm>
                  <a:prstGeom prst="ellipse">
                    <a:avLst/>
                  </a:prstGeom>
                  <a:solidFill>
                    <a:srgbClr val="00A3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5" name="椭圆 64">
                    <a:extLst>
                      <a:ext uri="{FF2B5EF4-FFF2-40B4-BE49-F238E27FC236}">
                        <a16:creationId xmlns:a16="http://schemas.microsoft.com/office/drawing/2014/main" id="{E77B1433-CD71-4CBB-9775-9D96A03688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01502" y="2165880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E8F49F8F-CDBC-4AA3-B6D3-2991E3251E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01503" y="2585545"/>
                    <a:ext cx="206887" cy="205671"/>
                  </a:xfrm>
                  <a:prstGeom prst="ellipse">
                    <a:avLst/>
                  </a:prstGeom>
                  <a:solidFill>
                    <a:srgbClr val="FEAB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EEBCFE22-B0DA-4461-A4A9-C33FF964DD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01504" y="3005210"/>
                    <a:ext cx="206887" cy="205671"/>
                  </a:xfrm>
                  <a:prstGeom prst="ellipse">
                    <a:avLst/>
                  </a:prstGeom>
                  <a:solidFill>
                    <a:srgbClr val="00A3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BF5D86E1-EFB4-4C5E-BD5D-C0DCACB6B5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16157" y="2158509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E38B733D-C2F9-4038-AE56-7A475381C4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11114" y="2582215"/>
                    <a:ext cx="206887" cy="205671"/>
                  </a:xfrm>
                  <a:prstGeom prst="ellipse">
                    <a:avLst/>
                  </a:prstGeom>
                  <a:solidFill>
                    <a:srgbClr val="FEAB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C5BC99F8-FA76-4AC8-9EA9-66C1CDDC81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11114" y="3005209"/>
                    <a:ext cx="206887" cy="205671"/>
                  </a:xfrm>
                  <a:prstGeom prst="ellipse">
                    <a:avLst/>
                  </a:prstGeom>
                  <a:solidFill>
                    <a:srgbClr val="00A3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cxnSp>
                <p:nvCxnSpPr>
                  <p:cNvPr id="71" name="直接箭头连接符 70">
                    <a:extLst>
                      <a:ext uri="{FF2B5EF4-FFF2-40B4-BE49-F238E27FC236}">
                        <a16:creationId xmlns:a16="http://schemas.microsoft.com/office/drawing/2014/main" id="{6006AE64-A61C-4162-B5F7-EC5F62849BB7}"/>
                      </a:ext>
                    </a:extLst>
                  </p:cNvPr>
                  <p:cNvCxnSpPr>
                    <a:cxnSpLocks/>
                    <a:stCxn id="62" idx="6"/>
                    <a:endCxn id="69" idx="2"/>
                  </p:cNvCxnSpPr>
                  <p:nvPr/>
                </p:nvCxnSpPr>
                <p:spPr>
                  <a:xfrm>
                    <a:off x="2662803" y="2367681"/>
                    <a:ext cx="451754" cy="21392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箭头连接符 72">
                    <a:extLst>
                      <a:ext uri="{FF2B5EF4-FFF2-40B4-BE49-F238E27FC236}">
                        <a16:creationId xmlns:a16="http://schemas.microsoft.com/office/drawing/2014/main" id="{A4AA050C-1DB1-44D9-AF6C-30A265EEA213}"/>
                      </a:ext>
                    </a:extLst>
                  </p:cNvPr>
                  <p:cNvCxnSpPr>
                    <a:cxnSpLocks/>
                    <a:stCxn id="68" idx="6"/>
                    <a:endCxn id="69" idx="2"/>
                  </p:cNvCxnSpPr>
                  <p:nvPr/>
                </p:nvCxnSpPr>
                <p:spPr>
                  <a:xfrm flipH="1">
                    <a:off x="3114557" y="2364788"/>
                    <a:ext cx="5043" cy="21681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箭头连接符 73">
                    <a:extLst>
                      <a:ext uri="{FF2B5EF4-FFF2-40B4-BE49-F238E27FC236}">
                        <a16:creationId xmlns:a16="http://schemas.microsoft.com/office/drawing/2014/main" id="{40504CAA-5178-463F-A9F0-D9DD0020ABC2}"/>
                      </a:ext>
                    </a:extLst>
                  </p:cNvPr>
                  <p:cNvCxnSpPr>
                    <a:cxnSpLocks/>
                    <a:stCxn id="69" idx="6"/>
                    <a:endCxn id="64" idx="2"/>
                  </p:cNvCxnSpPr>
                  <p:nvPr/>
                </p:nvCxnSpPr>
                <p:spPr>
                  <a:xfrm flipH="1">
                    <a:off x="2662805" y="2788494"/>
                    <a:ext cx="451752" cy="2161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箭头连接符 74">
                    <a:extLst>
                      <a:ext uri="{FF2B5EF4-FFF2-40B4-BE49-F238E27FC236}">
                        <a16:creationId xmlns:a16="http://schemas.microsoft.com/office/drawing/2014/main" id="{8BF26E5B-BF11-461E-943F-FD6ACDC5D9E5}"/>
                      </a:ext>
                    </a:extLst>
                  </p:cNvPr>
                  <p:cNvCxnSpPr>
                    <a:cxnSpLocks/>
                    <a:stCxn id="63" idx="6"/>
                    <a:endCxn id="70" idx="2"/>
                  </p:cNvCxnSpPr>
                  <p:nvPr/>
                </p:nvCxnSpPr>
                <p:spPr>
                  <a:xfrm>
                    <a:off x="2662803" y="2791826"/>
                    <a:ext cx="451754" cy="21277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箭头连接符 75">
                    <a:extLst>
                      <a:ext uri="{FF2B5EF4-FFF2-40B4-BE49-F238E27FC236}">
                        <a16:creationId xmlns:a16="http://schemas.microsoft.com/office/drawing/2014/main" id="{F91DFE37-6074-4E1F-89E9-2783E21D3152}"/>
                      </a:ext>
                    </a:extLst>
                  </p:cNvPr>
                  <p:cNvCxnSpPr>
                    <a:cxnSpLocks/>
                    <a:stCxn id="69" idx="6"/>
                    <a:endCxn id="70" idx="2"/>
                  </p:cNvCxnSpPr>
                  <p:nvPr/>
                </p:nvCxnSpPr>
                <p:spPr>
                  <a:xfrm>
                    <a:off x="3114557" y="2788494"/>
                    <a:ext cx="0" cy="2161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44447EA-3520-44A8-95C5-F7CFFC8BA9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4317" y="3424453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C895D7C8-D91F-406F-9183-B35F9925BD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96459" y="3428931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4FE3B5B3-97C0-412F-B667-D15AAB1B6A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11114" y="3421560"/>
                    <a:ext cx="206887" cy="205671"/>
                  </a:xfrm>
                  <a:prstGeom prst="ellipse">
                    <a:avLst/>
                  </a:prstGeom>
                  <a:solidFill>
                    <a:srgbClr val="FE6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500" b="1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cxnSp>
                <p:nvCxnSpPr>
                  <p:cNvPr id="80" name="直接箭头连接符 79">
                    <a:extLst>
                      <a:ext uri="{FF2B5EF4-FFF2-40B4-BE49-F238E27FC236}">
                        <a16:creationId xmlns:a16="http://schemas.microsoft.com/office/drawing/2014/main" id="{191423BE-50FA-4BF9-AF7F-EF55C6A3FDFA}"/>
                      </a:ext>
                    </a:extLst>
                  </p:cNvPr>
                  <p:cNvCxnSpPr/>
                  <p:nvPr/>
                </p:nvCxnSpPr>
                <p:spPr>
                  <a:xfrm>
                    <a:off x="2662803" y="3216156"/>
                    <a:ext cx="2" cy="2127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箭头连接符 80">
                    <a:extLst>
                      <a:ext uri="{FF2B5EF4-FFF2-40B4-BE49-F238E27FC236}">
                        <a16:creationId xmlns:a16="http://schemas.microsoft.com/office/drawing/2014/main" id="{4357E69A-BF44-47F7-ABE6-BB71D730CA4D}"/>
                      </a:ext>
                    </a:extLst>
                  </p:cNvPr>
                  <p:cNvCxnSpPr/>
                  <p:nvPr/>
                </p:nvCxnSpPr>
                <p:spPr>
                  <a:xfrm rot="5400000" flipV="1">
                    <a:off x="2077525" y="3301511"/>
                    <a:ext cx="254843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箭头连接符 81">
                    <a:extLst>
                      <a:ext uri="{FF2B5EF4-FFF2-40B4-BE49-F238E27FC236}">
                        <a16:creationId xmlns:a16="http://schemas.microsoft.com/office/drawing/2014/main" id="{7EFBE3DC-DBBB-4B09-9311-B38A68E9A2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04947" y="3216157"/>
                    <a:ext cx="457856" cy="2127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511DC5CE-F3C8-4266-8E5B-5433F14E9EE8}"/>
                      </a:ext>
                    </a:extLst>
                  </p:cNvPr>
                  <p:cNvCxnSpPr/>
                  <p:nvPr/>
                </p:nvCxnSpPr>
                <p:spPr>
                  <a:xfrm>
                    <a:off x="2204946" y="3216155"/>
                    <a:ext cx="457860" cy="2127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箭头连接符 83">
                    <a:extLst>
                      <a:ext uri="{FF2B5EF4-FFF2-40B4-BE49-F238E27FC236}">
                        <a16:creationId xmlns:a16="http://schemas.microsoft.com/office/drawing/2014/main" id="{5187DBFF-43CD-4B45-993B-DC5A0757E9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62805" y="3212825"/>
                    <a:ext cx="451752" cy="2161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>
                    <a:extLst>
                      <a:ext uri="{FF2B5EF4-FFF2-40B4-BE49-F238E27FC236}">
                        <a16:creationId xmlns:a16="http://schemas.microsoft.com/office/drawing/2014/main" id="{D8CFE2BF-10E0-457A-8AA5-20B50ECB92D3}"/>
                      </a:ext>
                    </a:extLst>
                  </p:cNvPr>
                  <p:cNvCxnSpPr/>
                  <p:nvPr/>
                </p:nvCxnSpPr>
                <p:spPr>
                  <a:xfrm>
                    <a:off x="2662803" y="3216157"/>
                    <a:ext cx="451754" cy="21277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箭头连接符 85">
                    <a:extLst>
                      <a:ext uri="{FF2B5EF4-FFF2-40B4-BE49-F238E27FC236}">
                        <a16:creationId xmlns:a16="http://schemas.microsoft.com/office/drawing/2014/main" id="{89256AFA-6254-4E17-9D49-A75CE4B1EBB6}"/>
                      </a:ext>
                    </a:extLst>
                  </p:cNvPr>
                  <p:cNvCxnSpPr/>
                  <p:nvPr/>
                </p:nvCxnSpPr>
                <p:spPr>
                  <a:xfrm>
                    <a:off x="3114557" y="3212825"/>
                    <a:ext cx="0" cy="2161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圆角矩形 450">
                  <a:extLst>
                    <a:ext uri="{FF2B5EF4-FFF2-40B4-BE49-F238E27FC236}">
                      <a16:creationId xmlns:a16="http://schemas.microsoft.com/office/drawing/2014/main" id="{1B95D311-B70E-4A77-AC09-9A5F386667AC}"/>
                    </a:ext>
                  </a:extLst>
                </p:cNvPr>
                <p:cNvSpPr/>
                <p:nvPr/>
              </p:nvSpPr>
              <p:spPr>
                <a:xfrm>
                  <a:off x="14679779" y="3204142"/>
                  <a:ext cx="1714458" cy="351677"/>
                </a:xfrm>
                <a:prstGeom prst="roundRect">
                  <a:avLst/>
                </a:prstGeom>
                <a:solidFill>
                  <a:srgbClr val="FFC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89" dirty="0">
                      <a:solidFill>
                        <a:schemeClr val="tx1"/>
                      </a:solidFill>
                      <a:latin typeface="Tw Cen MT" panose="020B0602020104020603" pitchFamily="34" charset="0"/>
                      <a:ea typeface="华文楷体" panose="02010600040101010101" pitchFamily="2" charset="-122"/>
                    </a:rPr>
                    <a:t>Discriminator</a:t>
                  </a:r>
                  <a:endParaRPr lang="zh-CN" altLang="en-US" sz="2133" dirty="0">
                    <a:solidFill>
                      <a:schemeClr val="tx1"/>
                    </a:solidFill>
                    <a:latin typeface="Tw Cen MT" panose="020B0602020104020603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9" name="圆角矩形 450">
                <a:extLst>
                  <a:ext uri="{FF2B5EF4-FFF2-40B4-BE49-F238E27FC236}">
                    <a16:creationId xmlns:a16="http://schemas.microsoft.com/office/drawing/2014/main" id="{84E5B8C4-8A2E-4DF9-9A48-0850CBADD983}"/>
                  </a:ext>
                </a:extLst>
              </p:cNvPr>
              <p:cNvSpPr/>
              <p:nvPr/>
            </p:nvSpPr>
            <p:spPr>
              <a:xfrm>
                <a:off x="1444759" y="4107718"/>
                <a:ext cx="1904288" cy="251131"/>
              </a:xfrm>
              <a:prstGeom prst="roundRect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89" dirty="0">
                    <a:solidFill>
                      <a:schemeClr val="tx1"/>
                    </a:solidFill>
                    <a:latin typeface="Tw Cen MT" panose="020B0602020104020603" pitchFamily="34" charset="0"/>
                    <a:ea typeface="华文楷体" panose="02010600040101010101" pitchFamily="2" charset="-122"/>
                  </a:rPr>
                  <a:t>Would be noticed</a:t>
                </a:r>
                <a:r>
                  <a:rPr lang="en-US" altLang="zh-CN" sz="2489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endParaRPr lang="zh-CN" altLang="en-US" sz="2489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9007079-04A8-4CC8-80DB-75B2D54D3E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1897" y="4777433"/>
              <a:ext cx="0" cy="29885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B8DFC95-8941-4B33-A0D4-0FB68E940E2A}"/>
              </a:ext>
            </a:extLst>
          </p:cNvPr>
          <p:cNvCxnSpPr>
            <a:cxnSpLocks/>
          </p:cNvCxnSpPr>
          <p:nvPr/>
        </p:nvCxnSpPr>
        <p:spPr bwMode="auto">
          <a:xfrm>
            <a:off x="9142509" y="3977680"/>
            <a:ext cx="0" cy="69060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2CEA59C-2995-448B-AD68-6D3A1D032108}"/>
              </a:ext>
            </a:extLst>
          </p:cNvPr>
          <p:cNvCxnSpPr>
            <a:cxnSpLocks/>
          </p:cNvCxnSpPr>
          <p:nvPr/>
        </p:nvCxnSpPr>
        <p:spPr bwMode="auto">
          <a:xfrm>
            <a:off x="7235147" y="3929392"/>
            <a:ext cx="0" cy="75522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C9F1963-F9D5-42BB-B141-CE61DE807ED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13080093" y="3929392"/>
            <a:ext cx="22425" cy="94658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6BE6F7F-EFE9-4E51-A305-A1172D87F92A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 bwMode="auto">
          <a:xfrm flipH="1">
            <a:off x="13094163" y="7490751"/>
            <a:ext cx="8355" cy="106097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602EB85-6F4B-4BD7-9BF5-C1014E55A121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 bwMode="auto">
          <a:xfrm flipH="1">
            <a:off x="11858740" y="9366750"/>
            <a:ext cx="418305" cy="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3BE3038-7C3C-452D-B18B-7B2B8F6C2A42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 bwMode="auto">
          <a:xfrm>
            <a:off x="8981214" y="9363282"/>
            <a:ext cx="447339" cy="346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AD5BA12-9286-4DEE-BFAA-66B23AA2FBB5}"/>
              </a:ext>
            </a:extLst>
          </p:cNvPr>
          <p:cNvCxnSpPr>
            <a:cxnSpLocks/>
          </p:cNvCxnSpPr>
          <p:nvPr/>
        </p:nvCxnSpPr>
        <p:spPr bwMode="auto">
          <a:xfrm>
            <a:off x="10511095" y="9822560"/>
            <a:ext cx="0" cy="7932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FD7BC46-94BF-4BDF-A9FA-C9BCF7A68424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9247378" y="1923746"/>
            <a:ext cx="1808650" cy="31515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90578F8-00F0-480C-84F6-2FC71F0EEE53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 bwMode="auto">
          <a:xfrm>
            <a:off x="11056029" y="1896342"/>
            <a:ext cx="2024064" cy="40299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9048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20458</TotalTime>
  <Words>62</Words>
  <Application>Microsoft Office PowerPoint</Application>
  <PresentationFormat>自定义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华文楷体</vt:lpstr>
      <vt:lpstr>Arial</vt:lpstr>
      <vt:lpstr>Calibri</vt:lpstr>
      <vt:lpstr>Calibri Light</vt:lpstr>
      <vt:lpstr>Cambria Math</vt:lpstr>
      <vt:lpstr>Times New Roman</vt:lpstr>
      <vt:lpstr>Tw Cen MT</vt:lpstr>
      <vt:lpstr>Office Theme</vt:lpstr>
      <vt:lpstr>PowerPoint 演示文稿</vt:lpstr>
      <vt:lpstr>PowerPoint 演示文稿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Jingchao</dc:creator>
  <cp:lastModifiedBy>Xuelin Shen</cp:lastModifiedBy>
  <cp:revision>791</cp:revision>
  <cp:lastPrinted>2017-06-19T01:57:01Z</cp:lastPrinted>
  <dcterms:created xsi:type="dcterms:W3CDTF">2016-10-27T02:46:00Z</dcterms:created>
  <dcterms:modified xsi:type="dcterms:W3CDTF">2020-09-09T14:14:20Z</dcterms:modified>
</cp:coreProperties>
</file>