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01BF9-AE9C-694E-90E3-933FCBB0D765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15885-08C0-4945-8093-732ED1ABD6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24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27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2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26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6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20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68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52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80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17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97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117F-BB30-8949-8135-5B763CE9F9D3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2521-7B85-3640-B883-76C0CBB1D7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11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实训二 双色球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课程组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34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、选择号码（红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，蓝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，选择存数组）；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、生成号码</a:t>
            </a:r>
            <a:r>
              <a:rPr kumimoji="1" lang="zh-CN" altLang="en-US" dirty="0" smtClean="0"/>
              <a:t>（随机生成红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，蓝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，号码不重复，数组排序）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、匹配中奖号码 （数组与数组对比，判断几个相同）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重点是数组的学习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4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3" y="523768"/>
            <a:ext cx="11730809" cy="5706550"/>
          </a:xfrm>
        </p:spPr>
      </p:pic>
    </p:spTree>
    <p:extLst>
      <p:ext uri="{BB962C8B-B14F-4D97-AF65-F5344CB8AC3E}">
        <p14:creationId xmlns:p14="http://schemas.microsoft.com/office/powerpoint/2010/main" val="12174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142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关键代码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0075" y="450825"/>
            <a:ext cx="7246750" cy="621344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400" dirty="0"/>
              <a:t>//</a:t>
            </a:r>
            <a:r>
              <a:rPr lang="zh-CN" altLang="en-US" sz="1400" dirty="0"/>
              <a:t>对比两个红色球数组，相同值</a:t>
            </a:r>
            <a:br>
              <a:rPr lang="zh-CN" altLang="en-US" sz="1400" dirty="0"/>
            </a:br>
            <a:r>
              <a:rPr lang="en-US" altLang="zh-CN" sz="1400" dirty="0"/>
              <a:t>let </a:t>
            </a:r>
            <a:r>
              <a:rPr lang="en-US" altLang="zh-CN" sz="1400" dirty="0" err="1" smtClean="0"/>
              <a:t>ar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redSelectArr.filter</a:t>
            </a:r>
            <a:r>
              <a:rPr lang="en-US" altLang="zh-CN" sz="1400" dirty="0" smtClean="0"/>
              <a:t>(</a:t>
            </a:r>
            <a:r>
              <a:rPr lang="en-US" altLang="zh-CN" sz="1400" dirty="0"/>
              <a:t>function</a:t>
            </a:r>
            <a:r>
              <a:rPr lang="en-US" altLang="zh-CN" sz="1400" dirty="0" smtClean="0"/>
              <a:t>(n) {</a:t>
            </a:r>
            <a:br>
              <a:rPr lang="en-US" altLang="zh-CN" sz="1400" dirty="0" smtClean="0"/>
            </a:br>
            <a:r>
              <a:rPr lang="en-US" altLang="zh-CN" sz="1400" dirty="0" smtClean="0"/>
              <a:t>      </a:t>
            </a:r>
            <a:r>
              <a:rPr lang="en-US" altLang="zh-CN" sz="1400" dirty="0"/>
              <a:t>return </a:t>
            </a:r>
            <a:r>
              <a:rPr lang="en-US" altLang="zh-CN" sz="1400" dirty="0" err="1" smtClean="0"/>
              <a:t>redArr.indexOf</a:t>
            </a:r>
            <a:r>
              <a:rPr lang="en-US" altLang="zh-CN" sz="1400" dirty="0" smtClean="0"/>
              <a:t>(n) != -</a:t>
            </a:r>
            <a:r>
              <a:rPr lang="en-US" altLang="zh-CN" sz="1400" dirty="0"/>
              <a:t>1</a:t>
            </a:r>
            <a:br>
              <a:rPr lang="en-US" altLang="zh-CN" sz="1400" dirty="0"/>
            </a:br>
            <a:r>
              <a:rPr lang="en-US" altLang="zh-CN" sz="1400" dirty="0" smtClean="0"/>
              <a:t>})</a:t>
            </a:r>
          </a:p>
          <a:p>
            <a:pPr>
              <a:lnSpc>
                <a:spcPct val="170000"/>
              </a:lnSpc>
            </a:pPr>
            <a:endParaRPr kumimoji="1" lang="en-US" altLang="zh-CN" sz="1400" dirty="0"/>
          </a:p>
          <a:p>
            <a:pPr>
              <a:lnSpc>
                <a:spcPct val="170000"/>
              </a:lnSpc>
            </a:pPr>
            <a:r>
              <a:rPr lang="mr-IN" altLang="zh-CN" sz="1400" dirty="0" err="1"/>
              <a:t>for</a:t>
            </a:r>
            <a:r>
              <a:rPr lang="mr-IN" altLang="zh-CN" sz="1400" dirty="0" smtClean="0"/>
              <a:t>( </a:t>
            </a:r>
            <a:r>
              <a:rPr lang="mr-IN" altLang="zh-CN" sz="1400" dirty="0" err="1"/>
              <a:t>let</a:t>
            </a:r>
            <a:r>
              <a:rPr lang="mr-IN" altLang="zh-CN" sz="1400" dirty="0"/>
              <a:t> </a:t>
            </a:r>
            <a:r>
              <a:rPr lang="mr-IN" altLang="zh-CN" sz="1400" dirty="0" err="1" smtClean="0"/>
              <a:t>i</a:t>
            </a:r>
            <a:r>
              <a:rPr lang="mr-IN" altLang="zh-CN" sz="1400" dirty="0" smtClean="0"/>
              <a:t>=</a:t>
            </a:r>
            <a:r>
              <a:rPr lang="mr-IN" altLang="zh-CN" sz="1400" dirty="0"/>
              <a:t>0;</a:t>
            </a:r>
            <a:r>
              <a:rPr lang="mr-IN" altLang="zh-CN" sz="1400" dirty="0" smtClean="0"/>
              <a:t>i&lt;</a:t>
            </a:r>
            <a:r>
              <a:rPr lang="mr-IN" altLang="zh-CN" sz="1400" dirty="0"/>
              <a:t>6;</a:t>
            </a:r>
            <a:r>
              <a:rPr lang="mr-IN" altLang="zh-CN" sz="1400" dirty="0" smtClean="0"/>
              <a:t>i++){</a:t>
            </a:r>
            <a:br>
              <a:rPr lang="mr-IN" altLang="zh-CN" sz="1400" dirty="0" smtClean="0"/>
            </a:br>
            <a:r>
              <a:rPr lang="mr-IN" altLang="zh-CN" sz="1400" dirty="0" smtClean="0"/>
              <a:t>    </a:t>
            </a:r>
            <a:r>
              <a:rPr lang="mr-IN" altLang="zh-CN" sz="1400" dirty="0"/>
              <a:t>//</a:t>
            </a:r>
            <a:r>
              <a:rPr lang="zh-CN" altLang="mr-IN" sz="1400" dirty="0"/>
              <a:t>随机生成</a:t>
            </a:r>
            <a:r>
              <a:rPr lang="mr-IN" altLang="zh-CN" sz="1400" dirty="0"/>
              <a:t>1-33</a:t>
            </a:r>
            <a:r>
              <a:rPr lang="zh-CN" altLang="mr-IN" sz="1400" dirty="0"/>
              <a:t>号码</a:t>
            </a:r>
            <a:br>
              <a:rPr lang="zh-CN" altLang="mr-IN" sz="1400" dirty="0"/>
            </a:br>
            <a:r>
              <a:rPr lang="zh-CN" altLang="mr-IN" sz="1400" dirty="0"/>
              <a:t>    </a:t>
            </a:r>
            <a:r>
              <a:rPr lang="mr-IN" altLang="zh-CN" sz="1400" dirty="0" err="1"/>
              <a:t>let</a:t>
            </a:r>
            <a:r>
              <a:rPr lang="mr-IN" altLang="zh-CN" sz="1400" dirty="0"/>
              <a:t> </a:t>
            </a:r>
            <a:r>
              <a:rPr lang="mr-IN" altLang="zh-CN" sz="1400" dirty="0" err="1" smtClean="0"/>
              <a:t>num</a:t>
            </a:r>
            <a:r>
              <a:rPr lang="mr-IN" altLang="zh-CN" sz="1400" dirty="0" smtClean="0"/>
              <a:t>=</a:t>
            </a:r>
            <a:r>
              <a:rPr lang="mr-IN" altLang="zh-CN" sz="1400" dirty="0" err="1" smtClean="0"/>
              <a:t>Math.round</a:t>
            </a:r>
            <a:r>
              <a:rPr lang="mr-IN" altLang="zh-CN" sz="1400" dirty="0" smtClean="0"/>
              <a:t>(</a:t>
            </a:r>
            <a:r>
              <a:rPr lang="mr-IN" altLang="zh-CN" sz="1400" dirty="0" err="1" smtClean="0"/>
              <a:t>Math.random</a:t>
            </a:r>
            <a:r>
              <a:rPr lang="mr-IN" altLang="zh-CN" sz="1400" dirty="0" smtClean="0"/>
              <a:t>() * </a:t>
            </a:r>
            <a:r>
              <a:rPr lang="mr-IN" altLang="zh-CN" sz="1400" dirty="0"/>
              <a:t>32</a:t>
            </a:r>
            <a:r>
              <a:rPr lang="mr-IN" altLang="zh-CN" sz="1400" dirty="0" smtClean="0"/>
              <a:t>)+</a:t>
            </a:r>
            <a:r>
              <a:rPr lang="mr-IN" altLang="zh-CN" sz="1400" dirty="0"/>
              <a:t>1;</a:t>
            </a:r>
            <a:br>
              <a:rPr lang="mr-IN" altLang="zh-CN" sz="1400" dirty="0"/>
            </a:br>
            <a:r>
              <a:rPr lang="mr-IN" altLang="zh-CN" sz="1400" dirty="0"/>
              <a:t>    //</a:t>
            </a:r>
            <a:r>
              <a:rPr lang="zh-CN" altLang="mr-IN" sz="1400" dirty="0"/>
              <a:t>判断地址不存在推入</a:t>
            </a:r>
            <a:br>
              <a:rPr lang="zh-CN" altLang="mr-IN" sz="1400" dirty="0"/>
            </a:br>
            <a:r>
              <a:rPr lang="zh-CN" altLang="mr-IN" sz="1400" dirty="0"/>
              <a:t>    </a:t>
            </a:r>
            <a:r>
              <a:rPr lang="mr-IN" altLang="zh-CN" sz="1400" dirty="0" err="1"/>
              <a:t>if</a:t>
            </a:r>
            <a:r>
              <a:rPr lang="mr-IN" altLang="zh-CN" sz="1400" dirty="0" smtClean="0"/>
              <a:t>(</a:t>
            </a:r>
            <a:r>
              <a:rPr lang="mr-IN" altLang="zh-CN" sz="1400" dirty="0" err="1" smtClean="0"/>
              <a:t>redArr.indexOf</a:t>
            </a:r>
            <a:r>
              <a:rPr lang="mr-IN" altLang="zh-CN" sz="1400" dirty="0" smtClean="0"/>
              <a:t>(</a:t>
            </a:r>
            <a:r>
              <a:rPr lang="mr-IN" altLang="zh-CN" sz="1400" dirty="0" err="1" smtClean="0"/>
              <a:t>num</a:t>
            </a:r>
            <a:r>
              <a:rPr lang="mr-IN" altLang="zh-CN" sz="1400" dirty="0" smtClean="0"/>
              <a:t>)==-</a:t>
            </a:r>
            <a:r>
              <a:rPr lang="mr-IN" altLang="zh-CN" sz="1400" dirty="0"/>
              <a:t>1</a:t>
            </a:r>
            <a:r>
              <a:rPr lang="mr-IN" altLang="zh-CN" sz="1400" dirty="0" smtClean="0"/>
              <a:t>){ </a:t>
            </a:r>
            <a:br>
              <a:rPr lang="mr-IN" altLang="zh-CN" sz="1400" dirty="0" smtClean="0"/>
            </a:br>
            <a:r>
              <a:rPr lang="mr-IN" altLang="zh-CN" sz="1400" dirty="0" smtClean="0"/>
              <a:t>        </a:t>
            </a:r>
            <a:r>
              <a:rPr lang="mr-IN" altLang="zh-CN" sz="1400" dirty="0" err="1" smtClean="0"/>
              <a:t>redArr.push</a:t>
            </a:r>
            <a:r>
              <a:rPr lang="mr-IN" altLang="zh-CN" sz="1400" dirty="0" smtClean="0"/>
              <a:t>(</a:t>
            </a:r>
            <a:r>
              <a:rPr lang="mr-IN" altLang="zh-CN" sz="1400" dirty="0" err="1" smtClean="0"/>
              <a:t>num</a:t>
            </a:r>
            <a:r>
              <a:rPr lang="mr-IN" altLang="zh-CN" sz="1400" dirty="0" smtClean="0"/>
              <a:t>)</a:t>
            </a:r>
            <a:r>
              <a:rPr lang="mr-IN" altLang="zh-CN" sz="1400" dirty="0"/>
              <a:t>;</a:t>
            </a:r>
            <a:br>
              <a:rPr lang="mr-IN" altLang="zh-CN" sz="1400" dirty="0"/>
            </a:br>
            <a:r>
              <a:rPr lang="mr-IN" altLang="zh-CN" sz="1400" dirty="0"/>
              <a:t>     </a:t>
            </a:r>
            <a:r>
              <a:rPr lang="mr-IN" altLang="zh-CN" sz="1400" dirty="0" smtClean="0"/>
              <a:t>}</a:t>
            </a:r>
            <a:r>
              <a:rPr lang="mr-IN" altLang="zh-CN" sz="1400" dirty="0" err="1"/>
              <a:t>else</a:t>
            </a:r>
            <a:r>
              <a:rPr lang="mr-IN" altLang="zh-CN" sz="1400" dirty="0" smtClean="0"/>
              <a:t>{</a:t>
            </a:r>
            <a:br>
              <a:rPr lang="mr-IN" altLang="zh-CN" sz="1400" dirty="0" smtClean="0"/>
            </a:br>
            <a:r>
              <a:rPr lang="mr-IN" altLang="zh-CN" sz="1400" dirty="0" smtClean="0"/>
              <a:t>         </a:t>
            </a:r>
            <a:r>
              <a:rPr lang="mr-IN" altLang="zh-CN" sz="1400" dirty="0"/>
              <a:t>//</a:t>
            </a:r>
            <a:r>
              <a:rPr lang="zh-CN" altLang="mr-IN" sz="1400" dirty="0"/>
              <a:t>存在了使</a:t>
            </a:r>
            <a:r>
              <a:rPr lang="mr-IN" altLang="zh-CN" sz="1400" dirty="0"/>
              <a:t>i-1</a:t>
            </a:r>
            <a:r>
              <a:rPr lang="zh-CN" altLang="mr-IN" sz="1400" dirty="0"/>
              <a:t>增加一次循环次数</a:t>
            </a:r>
            <a:br>
              <a:rPr lang="zh-CN" altLang="mr-IN" sz="1400" dirty="0"/>
            </a:br>
            <a:r>
              <a:rPr lang="zh-CN" altLang="mr-IN" sz="1400" dirty="0"/>
              <a:t>         </a:t>
            </a:r>
            <a:r>
              <a:rPr lang="mr-IN" altLang="zh-CN" sz="1400" dirty="0" err="1" smtClean="0"/>
              <a:t>i</a:t>
            </a:r>
            <a:r>
              <a:rPr lang="mr-IN" altLang="zh-CN" sz="1400" dirty="0" smtClean="0"/>
              <a:t>--</a:t>
            </a:r>
            <a:r>
              <a:rPr lang="mr-IN" altLang="zh-CN" sz="1400" dirty="0"/>
              <a:t>; </a:t>
            </a:r>
            <a:br>
              <a:rPr lang="mr-IN" altLang="zh-CN" sz="1400" dirty="0"/>
            </a:br>
            <a:r>
              <a:rPr lang="mr-IN" altLang="zh-CN" sz="1400" dirty="0"/>
              <a:t>         </a:t>
            </a:r>
            <a:r>
              <a:rPr lang="mr-IN" altLang="zh-CN" sz="1400" dirty="0" smtClean="0"/>
              <a:t>}</a:t>
            </a:r>
            <a:br>
              <a:rPr lang="mr-IN" altLang="zh-CN" sz="1400" dirty="0" smtClean="0"/>
            </a:br>
            <a:r>
              <a:rPr lang="mr-IN" altLang="zh-CN" sz="1400" dirty="0" smtClean="0"/>
              <a:t>   }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92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得分点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、选取号码成功  </a:t>
            </a:r>
            <a:r>
              <a:rPr kumimoji="1" lang="en-US" altLang="zh-CN" dirty="0" smtClean="0"/>
              <a:t>30%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、生成号码  </a:t>
            </a:r>
            <a:r>
              <a:rPr kumimoji="1" lang="en-US" altLang="zh-CN" dirty="0" smtClean="0"/>
              <a:t>40%</a:t>
            </a:r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、匹配中奖号码 </a:t>
            </a:r>
            <a:r>
              <a:rPr kumimoji="1" lang="en-US" altLang="zh-CN" dirty="0" smtClean="0"/>
              <a:t>20%</a:t>
            </a:r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、页面美观 </a:t>
            </a:r>
            <a:r>
              <a:rPr kumimoji="1" lang="en-US" altLang="zh-CN" dirty="0" smtClean="0"/>
              <a:t>10%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5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</Words>
  <Application>Microsoft Macintosh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DengXian</vt:lpstr>
      <vt:lpstr>DengXian Light</vt:lpstr>
      <vt:lpstr>Mangal</vt:lpstr>
      <vt:lpstr>Arial</vt:lpstr>
      <vt:lpstr>Office 主题</vt:lpstr>
      <vt:lpstr>实训二 双色球</vt:lpstr>
      <vt:lpstr>步骤</vt:lpstr>
      <vt:lpstr>PowerPoint 演示文稿</vt:lpstr>
      <vt:lpstr>关键代码</vt:lpstr>
      <vt:lpstr>得分点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实训二 双色球</dc:title>
  <dc:creator>Microsoft Office 用户</dc:creator>
  <cp:lastModifiedBy>Microsoft Office 用户</cp:lastModifiedBy>
  <cp:revision>3</cp:revision>
  <dcterms:created xsi:type="dcterms:W3CDTF">2023-05-16T02:21:38Z</dcterms:created>
  <dcterms:modified xsi:type="dcterms:W3CDTF">2023-05-16T02:39:51Z</dcterms:modified>
</cp:coreProperties>
</file>