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0.7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5012.56885"/>
      <inkml:brushProperty name="anchorY" value="-1986.95886"/>
      <inkml:brushProperty name="scaleFactor" value="0.5"/>
    </inkml:brush>
  </inkml:definitions>
  <inkml:trace contextRef="#ctx0" brushRef="#br0">902 42,'0'0,"-7"0,-10 0,-7 0,-6 0,2-8,-2 0,-2 0,-2 1,-2 2,-1 2,-1 1,-1 1,7 9,1 1,-1-1,7 7,-1-2,5 6,-2-3,-3-3,5 5,-4-4,5 5,-3 5,-3-3,4 4,-3-4,5 2,-4-4,-2-4,4 2,5 5,4 5,6 4,-5-4,3 3,1 0,2 3,2 3,2 0,1 3,1 0,0 0,0 1,1-1,-1 1,8-9,1 0,7-7,-2 0,7-5,-3 2,4 4,4-4,-3 3,3-4,2-5,-4 3,2-4,-5 5,3-3,2-4,-4 5,4-4,2-2,3-3,3-4,2-1,3-2,0-1,0-1,1 1,-1-1,1 1,-1-1,1 1,-9-8,0 0,0 1,2 0,-7-6,2 2,-6-6,2 2,-6-6,4 3,-5-4,4-3,4 3,-4-4,-4-2,3 4,-4-3,-4-1,4 4,-4-3,-1-1,-4-4,-3-2,-1-3,-2-1,-1-1,-1 0,0-1,1 1,-1-1,-6 9,-2 0,-6 7,-8 7,-5 7,2-4,-3 4,-1 2,-4 3,6-7,-1 2,-1 2,-3 1,-2 2,6-5,0 1,6-7,-2 1,-2 3,-3 3,5-5,-3 2,-1 3,-3 2,5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1.6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528.79443"/>
      <inkml:brushProperty name="anchorY" value="-8102.33447"/>
      <inkml:brushProperty name="scaleFactor" value="0.5"/>
    </inkml:brush>
  </inkml:definitions>
  <inkml:trace contextRef="#ctx0" brushRef="#br0">233 81,'0'0,"-6"0,-11 0,-7 0,1 8,-4 0,4 8,-2-1,5 5,4 6,6 4,4 4,-4-5,1 2,1 1,3 1,1 2,10-6,1 1,8-7,0 2,6-6,-3 3,5-5,-5 4,5-4,3-4,4-4,3-3,-4-11,1-10,1-1,-6-7,2 2,-6-3,-5-4,-6-3,-4-4,-3-2,-3-1,7 6,0 0,0 1,-1-2,-2-2,-2-1,-8 6,-9 7,-1 0,-7 6,-5 5,4-3,-3 2,-3 3,-2 4,-3 1,-2 3,-1 1,7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3.5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908.60034"/>
      <inkml:brushProperty name="anchorY" value="-6751.54053"/>
      <inkml:brushProperty name="scaleFactor" value="0.5"/>
    </inkml:brush>
  </inkml:definitions>
  <inkml:trace contextRef="#ctx0" brushRef="#br0">761 1,'0'0,"-7"0,-10 0,1 8,1 7,-4 2,4 5,2 5,-4-3,4 3,2 2,3 4,-5-6,3 2,1 1,-5-5,1 1,3 3,-6-5,3 2,2 2,-4-4,2 2,3 2,2 3,3 4,-5-7,0 2,2 1,2 2,-6-6,-6-6,0 0,3 3,4 4,3 4,-4-5,2 2,-6 2,2 1,2 4,-5-7,3 1,-5-7,3 1,3 3,4 3,-5-5,3 2,2 3,-6 2,3 3,-6-7,2 3,3-1,4 3,-5-5,-5-8,2 2,2-6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4.8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5939.23242"/>
      <inkml:brushProperty name="anchorY" value="-7022.05127"/>
      <inkml:brushProperty name="scaleFactor" value="0.5"/>
    </inkml:brush>
  </inkml:definitions>
  <inkml:trace contextRef="#ctx0" brushRef="#br0">266 197,'0'0,"-6"0,-11 0,-7 8,-6 0,3 8,5 7,6 5,6 6,4 2,4 3,2 1,8-7,1-1,0 0,6-6,7-7,5-7,5-4,-3 2,1-1,2-2,-7-9,3-3,-7-8,3-1,-6-7,4 3,-5-4,-4-5,-4-4,-3-3,-4-2,7 5,-1 0,-1-1,-1-1,-2-2,-9 6,-2-1,-8 7,-8-1,2-3,-5 5,-3 5,-4 5,-2 5,5-4,-1 1,0 3,-2 1,-2 3,-2 0,0 3,-2-1,0 2,7-1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6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7475.25635"/>
      <inkml:brushProperty name="anchorY" value="-5555.89404"/>
      <inkml:brushProperty name="scaleFactor" value="0.5"/>
    </inkml:brush>
  </inkml:definitions>
  <inkml:trace contextRef="#ctx0" brushRef="#br0">1556 0,'0'0,"-6"0,-11 0,-7 0,-6 0,-6 0,-2 0,-2 0,7 8,1 0,-1 1,0 5,-10 7,-1-2,-2-3,1-4,9 4,2-4,1-2,7 5,-1-3,-1-2,-2-3,-3-2,5 5,-1 7,-2 0,-2-3,-1-3,-3-4,7 5,-1-2,0-1,-2 5,-2-2,-1 7,6 4,-1-2,0-4,-2-4,-1-5,5 4,0-2,-2-1,-1 4,-3-1,-2-2,0-2,6-3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8.2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0300.99609"/>
      <inkml:brushProperty name="anchorY" value="-4792.15674"/>
      <inkml:brushProperty name="scaleFactor" value="0.5"/>
    </inkml:brush>
  </inkml:definitions>
  <inkml:trace contextRef="#ctx0" brushRef="#br0">278 1,'0'0,"-7"0,-10 0,-7 8,2 7,-6 9,-2 7,4 4,6 3,-1-6,4 1,5 0,-3-7,2 1,3 2,2 2,4 3,2 2,1 1,1 2,0 0,1 1,-1-1,9-7,-1-1,1 1,5-8,-1 3,6-7,-3 3,-2 3,3-4,5-5,-2 2,4-4,3-3,-3 3,2-2,3-3,-5 5,2-2,3-3,3 5,2-2,2-2,2-4,1-2,0-2,-7-10,0-1,-8-8,0 1,3 2,-5-5,3 3,-6-4,4 2,-5-4,4-4,-5-5,4 5,4 4,-3-1,-5-3,-5-3,-4-5,-4-2,5 6,-1-2,-1-1,-1-1,-2-2,-10 6,-1 0,-8 6,0-2,-6 6,-4 5,2-2,-3 2,-3 4,4-5,-2 3,-1 2,3-5,-1 2,-3-5,-2 2,4-5,-1 4,-2 3,-2-4,-3 4,-1 3,-2 3,-1 3,0 3,7 9,0 1,9 8,6 7,-2-1,5 4,4 3,-4-4,2 2,2 3,3 2,2 2,3 3,1 1,1-7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55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1,'1'3,"0"0,-1 0,1 0,0 0,1 0,-1 0,0 0,1-1,1 3,8 18,7 30,-9-30,-2 1,0 0,-2 0,2 12,17 99,-6-37,-15-87,0 1,0-1,1 0,0 0,1 0,0-1,1 1,0-1,1 1,7 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56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1,'0'6,"0"9,0 9,0 7,0 5,0 2,0 2,0 1,0 0,0-1,0 0,0 0,0-1,0 1,0-8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57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1,'1'3,"-1"0,1 0,0 0,0 0,0 0,1 0,-1 0,1 0,0 1,9 19,9 36,-12-37,-1 1,0-1,-2 2,1 10,-5-26,0 1,0-1,1 1,0-1,1 1,0-1,0 0,1 0,0-1,-3-4,0-1,1 0,-1-1,1 1,0 0,0 0,-1-1,1 1,0-1,0 1,0-1,1 0,-1 0,0 0,0 0,1 0,-1-1,0 1,1-1,-1 1,1-1,-1 0,1 0,-1 0,1 0,-1-1,0 1,1 0,-1-1,0 0,1 0,-1 1,0-1,1-1,102-53,-92 50,5-4,0 1,1 1,1 1,-1 0,1 1,5 1,6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0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6,'85'-2,"-53"-1,0 2,0 1,0 2,0 1,-1 1,1 2,29 9,-58-13,1-1,0 1,0 0,-1 0,1 0,-1 1,1-1,-1 1,0 0,0 0,0 0,-1 0,1 0,-1 1,1-1,-1 1,0-1,0 3,1 1,-1 0,-1 0,1 0,-1 0,-1 0,1 0,-1 1,0-1,-1 0,0 4,-5 17,0 1,-3 0,0-2,-12 26,16-41,-1 6,0-1,2 0,0 1,1 0,1 0,0 8,1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02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36,'6'0,"0"-1,-1 0,1-1,-1 1,1-1,-1 0,3-2,23-7,-14 7,0 1,0 1,0 0,1 2,-1 0,1 0,11 3,-24-2,0 0,-1 0,1 1,0-1,-1 1,1 0,-1 0,1 1,-1-1,0 1,0 0,0 0,1 1,-3-1,0 0,0 0,0 0,0 0,-1 0,1 1,-1-1,0 0,1 1,-2-1,1 1,0-1,-1 1,1-1,-1 1,0-1,-1 1,1 0,0-1,-1 1,0 3,0 0,-1 0,1 0,-2-1,1 1,-1-1,0 1,0-1,0 0,-1 0,0 0,0-1,-1 1,0-1,0 0,0 0,-4 2,-1 0,1-1,-1 0,0-1,0 0,-1-1,0 0,0-1,-8 2,0 0,9-4,1 1,-1 1,1 0,0 0,0 1,0 0,0 0,-3 3,12-1,11-2,13-1,55-4,-62-1,1 1,0 1,-1 0,1 2,-1 0,1 1,8 2,-21-2,-1-1,0 1,-1-1,1 1,0 0,-1 0,0 1,1-1,-1 1,-1 0,1 0,0 0,-1 0,0 0,0 0,0 0,-1 1,1-1,-1 1,0 0,0-1,-1 1,1 0,-1-1,0 1,-1 2,2-2,-1 0,0 0,-1 0,1 1,-1-1,0 0,0 0,-1 0,1 0,-1-1,0 1,0 0,-1-1,0 1,1-1,-1 0,-1 0,1 0,-1 0,1-1,-1 1,0-1,0 0,-1 0,-5 1,-1 0,0-1,0 0,0-1,0 0,0-1,0 0,-2-1,-95-4,47 0,59 4,-19 0,0-1,0-1,0-1,0-1,-15-5,11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2.4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6552.39258"/>
      <inkml:brushProperty name="anchorY" value="-834.87555"/>
      <inkml:brushProperty name="scaleFactor" value="0.5"/>
    </inkml:brush>
  </inkml:definitions>
  <inkml:trace contextRef="#ctx0" brushRef="#br0">0 1,'0'0,"0"7,0 10,0 7,0 6,0 5,0 3,0 2,0 1,0-1,0 1,0-1,8 0,1-1,6-7,8-9,-2 0,-3 2,-5-6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18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46,'24'-1,"-1"-2,0 0,0-2,9-3,-5 2,1 0,26-1,-24 5,-13-1,-1 2,1 0,0 1,-1 1,1 0,0 1,-1 1,10 3,-23-4,1 0,-1 0,0 0,0 0,0 0,0 1,0-1,-1 1,1 0,-1 0,1 0,-1 0,0 0,-1 1,1-1,0 0,-1 1,0 0,0-1,0 1,0 0,0-1,-1 4,1-2,-1 1,0 0,0-1,0 1,-1-1,1 1,-2 0,1-1,0 0,-1 1,0-1,0 0,-1 0,0 0,-1 3,-24 31,-2 0,-2-2,-1-1,-2-2,-1-1,-6 2,-14-6,29-17,27-12,0 0,1 0,-1 0,0 0,0 0,0 0,0 0,0 0,0 1,0-1,0 0,0 0,1 0,-1 0,0 0,0 0,0 0,0 0,0 0,0 1,0-1,0 0,0 0,0 0,0 0,0 0,0 0,0 0,0 1,0-1,0 0,0 0,0 0,0 0,0 0,0 0,0 1,0-1,0 0,0 0,0 0,0 0,0 0,0 0,-1 0,1 0,0 0,0 1,0-1,0 0,0 0,0 0,0 0,0 0,0 0,-1 0,1 0,0 0,0 0,0 0,0 0,0 0,0 0,0 0,-1 0,1 0,0 0,16 3,21-2,404-4,-408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20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0,'7'0,"1"7,1 8,4 9,0 7,-1 5,-4 2,-3 3,-2-1,-2 1,0 0,-2-1,1 0,-1-1,1-6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26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0,'0'2,"0"-1,0 0,1 0,-1 0,1 1,-1-1,1 0,-1 0,1 0,0 0,-1 0,1 0,0 0,0 0,0-1,0 1,-1 0,1 0,0-1,1 1,-1 0,0-1,0 1,0-1,0 1,0-1,1 0,38 10,-26-8,146 39,-156-40,-1-1,1 1,-1 0,0 0,1 0,-1 0,0 1,0 0,0-1,0 1,0 0,0 0,-1 0,1 1,0-1,-1 1,0-1,0 1,0 0,0 0,0 0,0 0,-1 2,0-1,0 1,0 0,0 0,-1-1,1 1,-1 0,-1 0,1 0,-1 0,1-1,-2 1,1 0,-1 1,-6 16,-1-1,-1 0,0-1,-2 0,0-1,-4 3,13-19,-8 12,1 1,0 0,0 0,-6 18,12-26,0 0,-1 0,1-1,-2 1,1-1,-1 0,-3 2,4-3,-11 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28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1,'-1'100,"-1"-17,6 46,14-33,-11-71,-2 1,-1 0,-1 0,6 42,0-43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29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0,'0'7,"0"8,0 9,0 7,0 4,0 4,0 1,0 0,0 1,0 0,0-1,0 0,6-8,3-1,-1 0,-1 1,-3-4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31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40,'-31'-13,"8"2,10 7,0 1,-1 0,0 1,1 0,-1 1,0 1,0 0,-14 2,22-1,0 0,0 1,-1-1,1 1,0 1,0-1,1 1,-1 0,0 1,1-1,0 1,0 0,0 1,0-1,1 1,0 0,0 0,0 0,0 0,1 1,-24 33,18-27,0-1,2 2,-1-1,1 1,1 0,-4 10,9-20,1-1,-1 1,1 0,-1 0,1 0,0 0,0 0,0 0,0 0,1 0,-1 0,1 0,0 0,0 0,0-1,0 1,0 0,0-1,1 1,0 0,-1-1,1 0,0 1,0-1,0 0,0 0,1 0,-1 0,0-1,1 1,0-1,-1 1,1-1,1 0,6 4,1-1,0 0,0-1,1 0,-1-1,1 0,-1-1,11 0,102-5,-58 0,-31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33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242 1,'-7'0,"0"1,1 0,-1 1,0-1,1 1,-1 0,1 1,0 0,0 0,0 0,0 1,0-1,-3 4,-12 10,2 1,-17 19,17-18,13-12,1 1,-1-1,1 1,1 0,-1 0,2 1,-1-1,1 1,0 0,1 0,0 0,0 0,0 8,0 9,1 0,2 0,0 0,2 8,-2-29,0 0,0 0,0-1,0 1,1-1,-1 1,1-1,1 1,-1-1,0 0,1 0,0 0,0 0,1 0,4 4,1-1,0 0,0 0,10 5,33 26,-45-33,0 1,0-1,1 0,-1 0,1-1,0 0,1-1,-1 0,0 0,1-1,0 0,0 0,-1-1,1 0,0 0,0-1,0 0,1-1,6-1,1 0,-1-1,0-1,0-1,0 0,-1-1,0 0,0-2,6-3,-17 9,-1 0,0-1,1 1,-1-1,0 1,0-1,-1 0,1 0,-1 0,1-1,-1 1,0-1,0 1,0-1,-1 1,1-1,-1 0,0 0,0-2,0 3,-1 0,0 0,0 0,-1 1,1-1,0 0,-1 0,0 0,1 0,-1 0,0 1,-1-1,1 0,0 1,-1-1,0 1,1 0,-1-1,0 1,0 0,0 0,-1 0,1 0,0 1,-1-1,0 0,-13-6,1 0,-2 2,1-1,-1 2,0 0,0 2,0-1,0 2,-1 0,1 1,-13 2,-27-4,24-3,8-1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38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358 2,'-311'0,"309"-1,-1 1,1 0,0 0,0 0,0 0,0 0,0 1,0-1,0 1,0-1,0 1,0 0,0-1,0 1,1 0,-1 0,0 0,0 1,1-1,-1 0,1 1,-2 0,3 0,-1 1,1-1,0 0,-1 0,1 0,0 0,0 1,0-1,1 0,-1 0,0 0,1 0,-1 1,1-1,0 0,0 0,0 0,0-1,0 1,0 0,1 1,2 4,0-1,1 0,-1 1,1-2,1 1,-1 0,1-1,0 0,0-1,0 1,0-1,1 0,0-1,0 1,0-1,0-1,1 1,6 0,11 1,1-1,0-1,0-1,26-3,-25 1,-1 0,1 2,-1 1,13 3,-35-4,1 0,-1 1,1 0,-1-1,1 1,-1 1,0-1,0 1,0-1,0 1,-1 0,1 0,-1 1,0-1,0 1,0 0,0 0,1 2,-1 0,0 1,0-1,-1 1,0 0,0 0,0 0,-1 0,0 0,-1 0,1 0,-1 0,-1 2,1-2,0 0,-1 1,0-1,-1 0,0 0,0 0,0 0,-1 0,0-1,0 1,0-1,-1 1,0-1,0 0,-1-1,0 1,0-1,0 0,-1 0,1-1,-1 1,0-1,-1-1,1 1,-2 0,-15 1,-1 0,0-2,0 0,0-2,-1 0,1-2,-14-2,-20 0,35 1,1-1,-1-1,1-1,-15-5,31 8,-21-5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39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0,'0'7,"0"9,0 8,0 7,0 4,7-3,2-1,-1 1,-2 2,-1 2,-2 1,-1 1,-2 1,7-6,2-3,-1 2,-1-6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47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1,'6'0,"3"6,-1 9,-1 9,4 0,1 3,-1 3,-4 3,-2 3,-2 2,-2 1,-1 0,0 1,0 0,-1-7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3.7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5176.04102"/>
      <inkml:brushProperty name="anchorY" value="-2659.4856"/>
      <inkml:brushProperty name="scaleFactor" value="0.5"/>
    </inkml:brush>
  </inkml:definitions>
  <inkml:trace contextRef="#ctx0" brushRef="#br0">117 1,'0'0,"0"6,0 11,0 7,0 7,0 4,0 11,0 2,0 1,-7-9,-1-3,0-2,1 0,3 0,1 1,1 1,-7-7,1 1,0 0,2 2,1 1,2 2,-6-6,1 1,0 0,2 1,1 3,3-7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48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0,'-1'100,"-1"-16,6 44,-3-124,-1 0,1 0,0 0,0 0,0 0,1 0,-1-1,1 1,0 0,0-1,0 0,1 1,-1-1,1 0,0 0,-1 0,1-1,1 1,-1-1,0 1,1-1,-1 0,1 0,-1-1,1 1,0-1,0 0,0 0,0 0,0 0,1-1,18 3,0-1,1-1,-1-2,0 0,6-2,12 0,-6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2:54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 1,'0'2,"-1"0,1 1,-1-1,0 1,0-1,0 0,0 0,0 0,0 1,0-1,-1 0,1-1,-1 1,1 0,-1 0,0 0,-1 0,-39 28,30-23,-1 0,0 0,0-2,-1 0,1 0,-1-1,0-1,0 0,-1-1,1-1,0 0,-1-1,0 0,-40 2,53-2,-1 0,1 0,-1 1,0-1,1 0,-1 1,0-1,1 1,-1 0,1 0,-1 0,1 0,0 1,0-1,-1 0,1 1,0 0,0 0,0-1,0 1,1 0,-1 0,1 1,-1-1,1 0,-1 0,1 1,0-1,0 1,0-1,1 1,-1 1,1 0,0 1,0-1,1 0,-1 1,1-1,0 0,1 0,-1 1,1-1,0 0,0-1,0 1,0 0,1 0,-1-1,1 0,0 1,0-1,3 2,0 1,0 0,1-1,-1 0,1 0,0-1,1 0,-1 0,1 0,0-1,-4-2,0 0,0 0,0 0,0-1,0 0,1 1,-1-1,0-1,0 1,0-1,0 1,0-1,0 0,0-1,0 1,0-1,-1 0,1 0,1-1,3-2,0 0,0 1,1 0,-1 0,1 0,0 2,0-1,0 1,1 0,-6 2,-1 0,1 0,-1 0,1 0,-1 1,0-1,1 1,-1 0,0 0,0 1,1-1,-1 1,0-1,0 1,-1 0,1 0,0 0,-1 1,1-1,-1 0,0 1,1 0,-1-1,0 1,-1 0,2 2,0 1,1 1,-1 0,0 0,-1 0,1 0,-1 1,-1-1,1 1,-2-1,1 1,-1 0,0-1,0 1,-1-1,-1 6,2-8,-1-1,-1 1,1-1,-1 1,0-1,0 1,0-1,0 0,-1 0,1 0,-1 0,0-1,-1 1,1-1,0 0,-1 0,0 0,0 0,0-1,0 1,0-1,0 0,-1 0,1-1,-2 1,-14 3,-1-2,1 0,-11-1,-54 8,-14 7,69-14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5.0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6562.52588"/>
      <inkml:brushProperty name="anchorY" value="-2283.32715"/>
      <inkml:brushProperty name="scaleFactor" value="0.5"/>
    </inkml:brush>
  </inkml:definitions>
  <inkml:trace contextRef="#ctx0" brushRef="#br0">424 212,'0'0,"0"-7,-8-3,-8 2,-8 2,-7 1,-4 2,-3 1,-2 1,-1 1,0 0,9 9,8 7,8 8,7 7,5 4,3 4,2 1,1 0,0 1,-9-9,0 0,-1 0,2 8,1 3,-5 1,0 0,1-1,3 0,9-10,2-1,10-8,7-8,6-6,6-4,3-4,2-2,2-1,-1-1,1 1,-9-8,0 1,-1-1,-6-5,2 1,-7-6,-5-5,3 2,3 4,-3-2,5 4,3-5,-3-3,-5-5,-5-4,-5-3,-4-2,-2-1,-3 0,1-1,-1 0,0 0,0 1,0-1,-7 9,0 0,-8 7,-6 7,1-1,4-3,-4 2,-3 5,3-4,4-5,-2-4,-4 3,3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6.0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7836.44678"/>
      <inkml:brushProperty name="anchorY" value="-802.40179"/>
      <inkml:brushProperty name="scaleFactor" value="0.5"/>
    </inkml:brush>
  </inkml:definitions>
  <inkml:trace contextRef="#ctx0" brushRef="#br0">0 1,'0'0,"0"6,8 3,0 7,0 6,6-1,-1 5,-2 2,-2 5,4-5,-2 1,-2 1,6-5,-2 2,5-6,-2 2,-3 3,3-4,-2 3,5 3,-3 3,5-4,-4 1,5-6,-4 3,-4 2,3-5,-3 3,5 3,-3 3,4-4,-3 1,4-6,-3 2,-4 3,-4 3,-4 3,5-5,-2 2,6 1,-1 2,6 2,-3 2,4-7,-3 1,4-8,-4 2,-4 1,4-4,-4-5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7.2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5848.13818"/>
      <inkml:brushProperty name="anchorY" value="-3343.12207"/>
      <inkml:brushProperty name="scaleFactor" value="0.5"/>
    </inkml:brush>
  </inkml:definitions>
  <inkml:trace contextRef="#ctx0" brushRef="#br0">280 0,'0'0,"-7"0,-10 0,-7 0,-6 0,-5 0,-4 0,7 8,0 0,7 7,7 8,6 5,6 6,4 2,1 3,2 1,0 1,1-1,-1 0,0 0,-1 0,8-9,0 1,8-9,6-7,-1 2,4-4,4-4,-4 4,2-2,2-2,4 5,1-3,3-1,1-4,1-2,-8-10,-7-10,0-1,-7-6,-5-6,3 4,-3-4,-2-1,-3-4,-3-2,-2-2,-2-2,0 0,0 0,-8 7,-9 8,-7 9,1-2,-4 4,-3 4,4-4,-1 2,-3 1,5-4,-1 1,-3 3,-2 3,5-6,-3 2,-1 2,6-6,-3 3,6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8.1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7322.47314"/>
      <inkml:brushProperty name="anchorY" value="-2087.34521"/>
      <inkml:brushProperty name="scaleFactor" value="0.5"/>
    </inkml:brush>
  </inkml:definitions>
  <inkml:trace contextRef="#ctx0" brushRef="#br0">0 0,'0'0,"0"7,0 10,0 6,0 8,0 4,0 3,0 2,0 0,0 1,0 0,0-1,0 0,0-1,0 1,0-1,0 0,0-1,0 1,0 0,0 1,0-1,0 0,0 0,0 0,0 0,0 0,0 0,0 0,0 0,0 0,0 0,0 0,0-7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19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6052.47314"/>
      <inkml:brushProperty name="anchorY" value="-4562.45361"/>
      <inkml:brushProperty name="scaleFactor" value="0.5"/>
    </inkml:brush>
  </inkml:definitions>
  <inkml:trace contextRef="#ctx0" brushRef="#br0">1 0,'0'0,"7"0,9 0,1 8,5 0,5 0,5-2,-5 7,2-2,-6 6,2-2,-5 6,2-4,-4 5,3 4,4-4,-4 4,-4 3,3-5,4-6,-4 3,-4 3,3 4,4 3,-3 5,-4 1,3-6,4 0,-3 1,3-6,-3 0,3-5,-5 2,-3 3,2-4,-3 2,4-3,-2 1,-3 5,3-5,-2 3,-3 3,4-4,-2 2,-2 2,4-4,-2 2,5-5,-10-5,-3-6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5T23:11:20.4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77.54761"/>
      <inkml:brushProperty name="anchorY" value="-6882.04785"/>
      <inkml:brushProperty name="scaleFactor" value="0.5"/>
    </inkml:brush>
  </inkml:definitions>
  <inkml:trace contextRef="#ctx0" brushRef="#br0">1 50,'0'0,"0"7,0 10,0 6,0 7,0 6,0 2,0 2,0 0,0 1,0 0,8-9,0 0,8-8,-2 0,7-5,5-6,-4 4,4-5,-4 6,2-3,3-3,3-3,3-3,3-3,2-2,1-1,-7-9,0 1,-8-9,1 2,1 2,4 3,-5-4,-5-6,-6-5,-14 2,-4-4,-11 5,1-3,-8 6,3-4,3-2,-3 3,-4 4,3-2,-4 5,5-5,-4 4,-3 4,3-5,6-4,-3 2,-4 3,4-3,-4 4,-3 3,-3 4,3-4,-1 1,-3-6,7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16, 34, 35, 38, 39, 41, 44, 45, 55, 63, 64, 65, 72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  the height is 4</a:t>
            </a:r>
          </a:p>
          <a:p>
            <a:r>
              <a:rPr lang="en-US" sz="1200" dirty="0">
                <a:latin typeface="Times New Roman" pitchFamily="18" charset="0"/>
              </a:rPr>
              <a:t>         nodes on </a:t>
            </a:r>
            <a:r>
              <a:rPr lang="en-US" sz="1200" dirty="0" err="1">
                <a:latin typeface="Times New Roman" pitchFamily="18" charset="0"/>
              </a:rPr>
              <a:t>lvl</a:t>
            </a:r>
            <a:r>
              <a:rPr lang="en-US" sz="1200" dirty="0">
                <a:latin typeface="Times New Roman" pitchFamily="18" charset="0"/>
              </a:rPr>
              <a:t> 2: 38 and 65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48, -, %, 7, 2, /, 24, *, 18, -, *, 5, 2, +, 12, *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100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37.0833 (exact value is 445/12)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5DEC1D70-D947-43FD-88B2-3D009DD260AA}"/>
              </a:ext>
            </a:extLst>
          </p:cNvPr>
          <p:cNvGrpSpPr/>
          <p:nvPr/>
        </p:nvGrpSpPr>
        <p:grpSpPr>
          <a:xfrm>
            <a:off x="4767674" y="3291203"/>
            <a:ext cx="2210040" cy="1603800"/>
            <a:chOff x="4767674" y="3291203"/>
            <a:chExt cx="2210040" cy="1603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EB1807-509C-443B-AA7C-D1861D641DE8}"/>
                    </a:ext>
                  </a:extLst>
                </p14:cNvPr>
                <p14:cNvContentPartPr/>
                <p14:nvPr/>
              </p14:nvContentPartPr>
              <p14:xfrm>
                <a:off x="4767674" y="3656603"/>
                <a:ext cx="466200" cy="43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EB1807-509C-443B-AA7C-D1861D641D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0034" y="3638603"/>
                  <a:ext cx="5018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1C38B0-241F-4AA3-8823-0D48A4BB838B}"/>
                    </a:ext>
                  </a:extLst>
                </p14:cNvPr>
                <p14:cNvContentPartPr/>
                <p14:nvPr/>
              </p14:nvContentPartPr>
              <p14:xfrm>
                <a:off x="4923194" y="3291203"/>
                <a:ext cx="38520" cy="20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1C38B0-241F-4AA3-8823-0D48A4BB83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5194" y="3273563"/>
                  <a:ext cx="74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90EA2A0D-14FE-43BE-8136-2A1A6A98873E}"/>
                    </a:ext>
                  </a:extLst>
                </p14:cNvPr>
                <p14:cNvContentPartPr/>
                <p14:nvPr/>
              </p14:nvContentPartPr>
              <p14:xfrm>
                <a:off x="4965674" y="4219643"/>
                <a:ext cx="42120" cy="32220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90EA2A0D-14FE-43BE-8136-2A1A6A9887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8034" y="4202003"/>
                  <a:ext cx="77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60C9FD9A-8DDB-4D0A-9B67-CAEA71C4417A}"/>
                    </a:ext>
                  </a:extLst>
                </p14:cNvPr>
                <p14:cNvContentPartPr/>
                <p14:nvPr/>
              </p14:nvContentPartPr>
              <p14:xfrm>
                <a:off x="4813394" y="4523843"/>
                <a:ext cx="238320" cy="33156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60C9FD9A-8DDB-4D0A-9B67-CAEA71C441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5754" y="4506203"/>
                  <a:ext cx="273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CA88B654-CDDE-40E8-AE4A-D389E713F266}"/>
                    </a:ext>
                  </a:extLst>
                </p14:cNvPr>
                <p14:cNvContentPartPr/>
                <p14:nvPr/>
              </p14:nvContentPartPr>
              <p14:xfrm>
                <a:off x="5120474" y="4079243"/>
                <a:ext cx="258840" cy="45792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CA88B654-CDDE-40E8-AE4A-D389E713F2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2474" y="4061603"/>
                  <a:ext cx="2944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F306EC77-309E-4376-9B89-993932572E20}"/>
                    </a:ext>
                  </a:extLst>
                </p14:cNvPr>
                <p14:cNvContentPartPr/>
                <p14:nvPr/>
              </p14:nvContentPartPr>
              <p14:xfrm>
                <a:off x="5371394" y="4656323"/>
                <a:ext cx="200160" cy="238680"/>
              </p14:xfrm>
            </p:contentPart>
          </mc:Choice>
          <mc:Fallback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F306EC77-309E-4376-9B89-993932572E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3394" y="4638323"/>
                  <a:ext cx="235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49EEBBB2-BD46-41A5-A32D-1AEA7007DAB7}"/>
                    </a:ext>
                  </a:extLst>
                </p14:cNvPr>
                <p14:cNvContentPartPr/>
                <p14:nvPr/>
              </p14:nvContentPartPr>
              <p14:xfrm>
                <a:off x="5711234" y="4163843"/>
                <a:ext cx="360" cy="43416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49EEBBB2-BD46-41A5-A32D-1AEA7007DA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3234" y="4145843"/>
                  <a:ext cx="36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3DAC1B51-153B-46C9-9BFD-194F3269E8FA}"/>
                    </a:ext>
                  </a:extLst>
                </p14:cNvPr>
                <p14:cNvContentPartPr/>
                <p14:nvPr/>
              </p14:nvContentPartPr>
              <p14:xfrm>
                <a:off x="5795474" y="4163843"/>
                <a:ext cx="326160" cy="378360"/>
              </p14:xfrm>
            </p:contentPart>
          </mc:Choice>
          <mc:Fallback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3DAC1B51-153B-46C9-9BFD-194F3269E8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7834" y="4145843"/>
                  <a:ext cx="3618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C5F239AA-826F-4A48-BEE2-F243810876A0}"/>
                    </a:ext>
                  </a:extLst>
                </p14:cNvPr>
                <p14:cNvContentPartPr/>
                <p14:nvPr/>
              </p14:nvContentPartPr>
              <p14:xfrm>
                <a:off x="5752994" y="4666403"/>
                <a:ext cx="222840" cy="21600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C5F239AA-826F-4A48-BEE2-F243810876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5354" y="4648763"/>
                  <a:ext cx="258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F6DBBF5C-370D-45D5-8333-AE45FFD34943}"/>
                    </a:ext>
                  </a:extLst>
                </p14:cNvPr>
                <p14:cNvContentPartPr/>
                <p14:nvPr/>
              </p14:nvContentPartPr>
              <p14:xfrm>
                <a:off x="6105794" y="4612763"/>
                <a:ext cx="168120" cy="226800"/>
              </p14:xfrm>
            </p:contentPart>
          </mc:Choice>
          <mc:Fallback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F6DBBF5C-370D-45D5-8333-AE45FFD349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7794" y="4594763"/>
                  <a:ext cx="203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54D1EC51-67BF-4BAA-8019-07461436A348}"/>
                    </a:ext>
                  </a:extLst>
                </p14:cNvPr>
                <p14:cNvContentPartPr/>
                <p14:nvPr/>
              </p14:nvContentPartPr>
              <p14:xfrm>
                <a:off x="6703394" y="4107323"/>
                <a:ext cx="274320" cy="55512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54D1EC51-67BF-4BAA-8019-07461436A3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5394" y="4089683"/>
                  <a:ext cx="3099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145" name="Ink 4144">
                  <a:extLst>
                    <a:ext uri="{FF2B5EF4-FFF2-40B4-BE49-F238E27FC236}">
                      <a16:creationId xmlns:a16="http://schemas.microsoft.com/office/drawing/2014/main" id="{7B830602-9763-4FA0-8184-21EE5473A0C7}"/>
                    </a:ext>
                  </a:extLst>
                </p14:cNvPr>
                <p14:cNvContentPartPr/>
                <p14:nvPr/>
              </p14:nvContentPartPr>
              <p14:xfrm>
                <a:off x="6487394" y="4571003"/>
                <a:ext cx="194040" cy="222480"/>
              </p14:xfrm>
            </p:contentPart>
          </mc:Choice>
          <mc:Fallback>
            <p:pic>
              <p:nvPicPr>
                <p:cNvPr id="4145" name="Ink 4144">
                  <a:extLst>
                    <a:ext uri="{FF2B5EF4-FFF2-40B4-BE49-F238E27FC236}">
                      <a16:creationId xmlns:a16="http://schemas.microsoft.com/office/drawing/2014/main" id="{7B830602-9763-4FA0-8184-21EE5473A0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69394" y="4553003"/>
                  <a:ext cx="2296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9" name="Group 4148">
            <a:extLst>
              <a:ext uri="{FF2B5EF4-FFF2-40B4-BE49-F238E27FC236}">
                <a16:creationId xmlns:a16="http://schemas.microsoft.com/office/drawing/2014/main" id="{9950A39A-C120-4E1D-9194-9F06FB2E104E}"/>
              </a:ext>
            </a:extLst>
          </p:cNvPr>
          <p:cNvGrpSpPr/>
          <p:nvPr/>
        </p:nvGrpSpPr>
        <p:grpSpPr>
          <a:xfrm>
            <a:off x="2994674" y="4121363"/>
            <a:ext cx="789480" cy="619560"/>
            <a:chOff x="2994674" y="4121363"/>
            <a:chExt cx="789480" cy="619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B7197F98-66C5-4D78-85EC-7B6D61E9B8A1}"/>
                    </a:ext>
                  </a:extLst>
                </p14:cNvPr>
                <p14:cNvContentPartPr/>
                <p14:nvPr/>
              </p14:nvContentPartPr>
              <p14:xfrm>
                <a:off x="3223634" y="4121363"/>
                <a:ext cx="560520" cy="182520"/>
              </p14:xfrm>
            </p:contentPart>
          </mc:Choice>
          <mc:Fallback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B7197F98-66C5-4D78-85EC-7B6D61E9B8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5994" y="4103363"/>
                  <a:ext cx="596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150BB742-A55E-4C34-8D10-A0A06AFF16AC}"/>
                    </a:ext>
                  </a:extLst>
                </p14:cNvPr>
                <p14:cNvContentPartPr/>
                <p14:nvPr/>
              </p14:nvContentPartPr>
              <p14:xfrm>
                <a:off x="2994674" y="4360403"/>
                <a:ext cx="366480" cy="38052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150BB742-A55E-4C34-8D10-A0A06AFF16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77034" y="4342763"/>
                  <a:ext cx="40212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2" name="Group 4161">
            <a:extLst>
              <a:ext uri="{FF2B5EF4-FFF2-40B4-BE49-F238E27FC236}">
                <a16:creationId xmlns:a16="http://schemas.microsoft.com/office/drawing/2014/main" id="{D69F7722-83B3-440E-BE85-A1DFDB6A7A24}"/>
              </a:ext>
            </a:extLst>
          </p:cNvPr>
          <p:cNvGrpSpPr/>
          <p:nvPr/>
        </p:nvGrpSpPr>
        <p:grpSpPr>
          <a:xfrm>
            <a:off x="1603274" y="1870643"/>
            <a:ext cx="398520" cy="524880"/>
            <a:chOff x="1603274" y="1870643"/>
            <a:chExt cx="39852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56" name="Ink 4155">
                  <a:extLst>
                    <a:ext uri="{FF2B5EF4-FFF2-40B4-BE49-F238E27FC236}">
                      <a16:creationId xmlns:a16="http://schemas.microsoft.com/office/drawing/2014/main" id="{051F85B2-6C3F-4B00-8376-8D6FEEBDEBBA}"/>
                    </a:ext>
                  </a:extLst>
                </p14:cNvPr>
                <p14:cNvContentPartPr/>
                <p14:nvPr/>
              </p14:nvContentPartPr>
              <p14:xfrm>
                <a:off x="1673474" y="1884323"/>
                <a:ext cx="64440" cy="216360"/>
              </p14:xfrm>
            </p:contentPart>
          </mc:Choice>
          <mc:Fallback>
            <p:pic>
              <p:nvPicPr>
                <p:cNvPr id="4156" name="Ink 4155">
                  <a:extLst>
                    <a:ext uri="{FF2B5EF4-FFF2-40B4-BE49-F238E27FC236}">
                      <a16:creationId xmlns:a16="http://schemas.microsoft.com/office/drawing/2014/main" id="{051F85B2-6C3F-4B00-8376-8D6FEEBDEB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4474" y="1875683"/>
                  <a:ext cx="82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7F337A92-05A5-472A-A5CA-B7394070D285}"/>
                    </a:ext>
                  </a:extLst>
                </p14:cNvPr>
                <p14:cNvContentPartPr/>
                <p14:nvPr/>
              </p14:nvContentPartPr>
              <p14:xfrm>
                <a:off x="1912514" y="1870643"/>
                <a:ext cx="360" cy="18180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7F337A92-05A5-472A-A5CA-B7394070D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03874" y="1862003"/>
                  <a:ext cx="18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8D6A7A12-CC66-49FB-9216-9B47D36309B1}"/>
                    </a:ext>
                  </a:extLst>
                </p14:cNvPr>
                <p14:cNvContentPartPr/>
                <p14:nvPr/>
              </p14:nvContentPartPr>
              <p14:xfrm>
                <a:off x="1772474" y="1884323"/>
                <a:ext cx="167040" cy="125640"/>
              </p14:xfrm>
            </p:contentPart>
          </mc:Choice>
          <mc:Fallback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8D6A7A12-CC66-49FB-9216-9B47D36309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63474" y="1875683"/>
                  <a:ext cx="184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60" name="Ink 4159">
                  <a:extLst>
                    <a:ext uri="{FF2B5EF4-FFF2-40B4-BE49-F238E27FC236}">
                      <a16:creationId xmlns:a16="http://schemas.microsoft.com/office/drawing/2014/main" id="{22F14CFA-AF31-4FE4-B456-B46F528DBD72}"/>
                    </a:ext>
                  </a:extLst>
                </p14:cNvPr>
                <p14:cNvContentPartPr/>
                <p14:nvPr/>
              </p14:nvContentPartPr>
              <p14:xfrm>
                <a:off x="1603274" y="2150003"/>
                <a:ext cx="157320" cy="182880"/>
              </p14:xfrm>
            </p:contentPart>
          </mc:Choice>
          <mc:Fallback>
            <p:pic>
              <p:nvPicPr>
                <p:cNvPr id="4160" name="Ink 4159">
                  <a:extLst>
                    <a:ext uri="{FF2B5EF4-FFF2-40B4-BE49-F238E27FC236}">
                      <a16:creationId xmlns:a16="http://schemas.microsoft.com/office/drawing/2014/main" id="{22F14CFA-AF31-4FE4-B456-B46F528DB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4274" y="2141003"/>
                  <a:ext cx="174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61" name="Ink 4160">
                  <a:extLst>
                    <a:ext uri="{FF2B5EF4-FFF2-40B4-BE49-F238E27FC236}">
                      <a16:creationId xmlns:a16="http://schemas.microsoft.com/office/drawing/2014/main" id="{BFD6B803-1825-4B15-A6EB-2370BC18B820}"/>
                    </a:ext>
                  </a:extLst>
                </p14:cNvPr>
                <p14:cNvContentPartPr/>
                <p14:nvPr/>
              </p14:nvContentPartPr>
              <p14:xfrm>
                <a:off x="1824314" y="2195363"/>
                <a:ext cx="177480" cy="200160"/>
              </p14:xfrm>
            </p:contentPart>
          </mc:Choice>
          <mc:Fallback>
            <p:pic>
              <p:nvPicPr>
                <p:cNvPr id="4161" name="Ink 4160">
                  <a:extLst>
                    <a:ext uri="{FF2B5EF4-FFF2-40B4-BE49-F238E27FC236}">
                      <a16:creationId xmlns:a16="http://schemas.microsoft.com/office/drawing/2014/main" id="{BFD6B803-1825-4B15-A6EB-2370BC18B8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5314" y="2186723"/>
                  <a:ext cx="1951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1" name="Group 4170">
            <a:extLst>
              <a:ext uri="{FF2B5EF4-FFF2-40B4-BE49-F238E27FC236}">
                <a16:creationId xmlns:a16="http://schemas.microsoft.com/office/drawing/2014/main" id="{2A3A98AB-A682-4A91-983D-807B5126B103}"/>
              </a:ext>
            </a:extLst>
          </p:cNvPr>
          <p:cNvGrpSpPr/>
          <p:nvPr/>
        </p:nvGrpSpPr>
        <p:grpSpPr>
          <a:xfrm>
            <a:off x="1687874" y="2501363"/>
            <a:ext cx="296280" cy="172800"/>
            <a:chOff x="1687874" y="2501363"/>
            <a:chExt cx="29628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21D6639E-70F4-4BAD-BD6F-4403F9088B59}"/>
                    </a:ext>
                  </a:extLst>
                </p14:cNvPr>
                <p14:cNvContentPartPr/>
                <p14:nvPr/>
              </p14:nvContentPartPr>
              <p14:xfrm>
                <a:off x="1687874" y="2501363"/>
                <a:ext cx="237960" cy="172800"/>
              </p14:xfrm>
            </p:contentPart>
          </mc:Choice>
          <mc:Fallback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21D6639E-70F4-4BAD-BD6F-4403F9088B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78874" y="2492363"/>
                  <a:ext cx="255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A02B06BD-1615-4038-84C1-C740A960A215}"/>
                    </a:ext>
                  </a:extLst>
                </p14:cNvPr>
                <p14:cNvContentPartPr/>
                <p14:nvPr/>
              </p14:nvContentPartPr>
              <p14:xfrm>
                <a:off x="1955354" y="2503523"/>
                <a:ext cx="28800" cy="168120"/>
              </p14:xfrm>
            </p:contentPart>
          </mc:Choice>
          <mc:Fallback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A02B06BD-1615-4038-84C1-C740A960A2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6354" y="2494523"/>
                  <a:ext cx="4644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72" name="Ink 4171">
                <a:extLst>
                  <a:ext uri="{FF2B5EF4-FFF2-40B4-BE49-F238E27FC236}">
                    <a16:creationId xmlns:a16="http://schemas.microsoft.com/office/drawing/2014/main" id="{CA8D34D3-30D9-4638-ADBD-3667AEB2FD17}"/>
                  </a:ext>
                </a:extLst>
              </p14:cNvPr>
              <p14:cNvContentPartPr/>
              <p14:nvPr/>
            </p14:nvContentPartPr>
            <p14:xfrm>
              <a:off x="1701554" y="2827163"/>
              <a:ext cx="110520" cy="189000"/>
            </p14:xfrm>
          </p:contentPart>
        </mc:Choice>
        <mc:Fallback>
          <p:pic>
            <p:nvPicPr>
              <p:cNvPr id="4172" name="Ink 4171">
                <a:extLst>
                  <a:ext uri="{FF2B5EF4-FFF2-40B4-BE49-F238E27FC236}">
                    <a16:creationId xmlns:a16="http://schemas.microsoft.com/office/drawing/2014/main" id="{CA8D34D3-30D9-4638-ADBD-3667AEB2FD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92914" y="2818163"/>
                <a:ext cx="12816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7" name="Group 4176">
            <a:extLst>
              <a:ext uri="{FF2B5EF4-FFF2-40B4-BE49-F238E27FC236}">
                <a16:creationId xmlns:a16="http://schemas.microsoft.com/office/drawing/2014/main" id="{E7CB88C1-6933-46A8-A5FD-99AC1FA2F63F}"/>
              </a:ext>
            </a:extLst>
          </p:cNvPr>
          <p:cNvGrpSpPr/>
          <p:nvPr/>
        </p:nvGrpSpPr>
        <p:grpSpPr>
          <a:xfrm>
            <a:off x="1686434" y="3431963"/>
            <a:ext cx="252720" cy="506520"/>
            <a:chOff x="1686434" y="3431963"/>
            <a:chExt cx="25272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73" name="Ink 4172">
                  <a:extLst>
                    <a:ext uri="{FF2B5EF4-FFF2-40B4-BE49-F238E27FC236}">
                      <a16:creationId xmlns:a16="http://schemas.microsoft.com/office/drawing/2014/main" id="{7A5CFE43-835F-456C-90EF-83D03B0A5F91}"/>
                    </a:ext>
                  </a:extLst>
                </p14:cNvPr>
                <p14:cNvContentPartPr/>
                <p14:nvPr/>
              </p14:nvContentPartPr>
              <p14:xfrm>
                <a:off x="1686434" y="3446003"/>
                <a:ext cx="21600" cy="218160"/>
              </p14:xfrm>
            </p:contentPart>
          </mc:Choice>
          <mc:Fallback>
            <p:pic>
              <p:nvPicPr>
                <p:cNvPr id="4173" name="Ink 4172">
                  <a:extLst>
                    <a:ext uri="{FF2B5EF4-FFF2-40B4-BE49-F238E27FC236}">
                      <a16:creationId xmlns:a16="http://schemas.microsoft.com/office/drawing/2014/main" id="{7A5CFE43-835F-456C-90EF-83D03B0A5F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7794" y="3437363"/>
                  <a:ext cx="39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051CAE24-4CCC-490B-997A-B9DD58209973}"/>
                    </a:ext>
                  </a:extLst>
                </p14:cNvPr>
                <p14:cNvContentPartPr/>
                <p14:nvPr/>
              </p14:nvContentPartPr>
              <p14:xfrm>
                <a:off x="1898834" y="3432323"/>
                <a:ext cx="12960" cy="196920"/>
              </p14:xfrm>
            </p:contentPart>
          </mc:Choice>
          <mc:Fallback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051CAE24-4CCC-490B-997A-B9DD582099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0194" y="3423323"/>
                  <a:ext cx="30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5734BADD-505A-4FA7-866F-19B83D140DFD}"/>
                    </a:ext>
                  </a:extLst>
                </p14:cNvPr>
                <p14:cNvContentPartPr/>
                <p14:nvPr/>
              </p14:nvContentPartPr>
              <p14:xfrm>
                <a:off x="1773914" y="3431963"/>
                <a:ext cx="138960" cy="116280"/>
              </p14:xfrm>
            </p:contentPart>
          </mc:Choice>
          <mc:Fallback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5734BADD-505A-4FA7-866F-19B83D140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5274" y="3423323"/>
                  <a:ext cx="156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76" name="Ink 4175">
                  <a:extLst>
                    <a:ext uri="{FF2B5EF4-FFF2-40B4-BE49-F238E27FC236}">
                      <a16:creationId xmlns:a16="http://schemas.microsoft.com/office/drawing/2014/main" id="{666BF8F0-05DD-41F0-BA02-41404ACF6F9F}"/>
                    </a:ext>
                  </a:extLst>
                </p14:cNvPr>
                <p14:cNvContentPartPr/>
                <p14:nvPr/>
              </p14:nvContentPartPr>
              <p14:xfrm>
                <a:off x="1755554" y="3727163"/>
                <a:ext cx="183600" cy="211320"/>
              </p14:xfrm>
            </p:contentPart>
          </mc:Choice>
          <mc:Fallback>
            <p:pic>
              <p:nvPicPr>
                <p:cNvPr id="4176" name="Ink 4175">
                  <a:extLst>
                    <a:ext uri="{FF2B5EF4-FFF2-40B4-BE49-F238E27FC236}">
                      <a16:creationId xmlns:a16="http://schemas.microsoft.com/office/drawing/2014/main" id="{666BF8F0-05DD-41F0-BA02-41404ACF6F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6554" y="3718523"/>
                  <a:ext cx="20124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0" name="Group 4179">
            <a:extLst>
              <a:ext uri="{FF2B5EF4-FFF2-40B4-BE49-F238E27FC236}">
                <a16:creationId xmlns:a16="http://schemas.microsoft.com/office/drawing/2014/main" id="{B18086D7-9D50-4EEE-9BC8-B9F41A65BE73}"/>
              </a:ext>
            </a:extLst>
          </p:cNvPr>
          <p:cNvGrpSpPr/>
          <p:nvPr/>
        </p:nvGrpSpPr>
        <p:grpSpPr>
          <a:xfrm>
            <a:off x="1587434" y="4304243"/>
            <a:ext cx="308880" cy="200520"/>
            <a:chOff x="1587434" y="4304243"/>
            <a:chExt cx="30888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78" name="Ink 4177">
                  <a:extLst>
                    <a:ext uri="{FF2B5EF4-FFF2-40B4-BE49-F238E27FC236}">
                      <a16:creationId xmlns:a16="http://schemas.microsoft.com/office/drawing/2014/main" id="{AB4E73F9-5D76-4307-8207-CDF93901A17D}"/>
                    </a:ext>
                  </a:extLst>
                </p14:cNvPr>
                <p14:cNvContentPartPr/>
                <p14:nvPr/>
              </p14:nvContentPartPr>
              <p14:xfrm>
                <a:off x="1587434" y="4331963"/>
                <a:ext cx="189000" cy="172800"/>
              </p14:xfrm>
            </p:contentPart>
          </mc:Choice>
          <mc:Fallback>
            <p:pic>
              <p:nvPicPr>
                <p:cNvPr id="4178" name="Ink 4177">
                  <a:extLst>
                    <a:ext uri="{FF2B5EF4-FFF2-40B4-BE49-F238E27FC236}">
                      <a16:creationId xmlns:a16="http://schemas.microsoft.com/office/drawing/2014/main" id="{AB4E73F9-5D76-4307-8207-CDF93901A1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78434" y="4323323"/>
                  <a:ext cx="206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B3C2DB62-2776-4234-9B4D-3F992A84AC5D}"/>
                    </a:ext>
                  </a:extLst>
                </p14:cNvPr>
                <p14:cNvContentPartPr/>
                <p14:nvPr/>
              </p14:nvContentPartPr>
              <p14:xfrm>
                <a:off x="1870754" y="4304243"/>
                <a:ext cx="25560" cy="184680"/>
              </p14:xfrm>
            </p:contentPart>
          </mc:Choice>
          <mc:Fallback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B3C2DB62-2776-4234-9B4D-3F992A84AC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61754" y="4295243"/>
                  <a:ext cx="432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7" name="Group 4186">
            <a:extLst>
              <a:ext uri="{FF2B5EF4-FFF2-40B4-BE49-F238E27FC236}">
                <a16:creationId xmlns:a16="http://schemas.microsoft.com/office/drawing/2014/main" id="{4F2AFA21-00C4-4F16-9125-1FEB6EC220E0}"/>
              </a:ext>
            </a:extLst>
          </p:cNvPr>
          <p:cNvGrpSpPr/>
          <p:nvPr/>
        </p:nvGrpSpPr>
        <p:grpSpPr>
          <a:xfrm>
            <a:off x="1686434" y="6119003"/>
            <a:ext cx="241200" cy="253800"/>
            <a:chOff x="1686434" y="6119003"/>
            <a:chExt cx="24120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2FC0AE85-941A-454A-96C4-9A5BF6E534A4}"/>
                    </a:ext>
                  </a:extLst>
                </p14:cNvPr>
                <p14:cNvContentPartPr/>
                <p14:nvPr/>
              </p14:nvContentPartPr>
              <p14:xfrm>
                <a:off x="1744034" y="6189563"/>
                <a:ext cx="29520" cy="153000"/>
              </p14:xfrm>
            </p:contentPart>
          </mc:Choice>
          <mc:Fallback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2FC0AE85-941A-454A-96C4-9A5BF6E534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394" y="6180923"/>
                  <a:ext cx="4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D29D860D-3F8F-4A71-801B-E43898B8F99D}"/>
                    </a:ext>
                  </a:extLst>
                </p14:cNvPr>
                <p14:cNvContentPartPr/>
                <p14:nvPr/>
              </p14:nvContentPartPr>
              <p14:xfrm>
                <a:off x="1686434" y="6119003"/>
                <a:ext cx="111960" cy="145080"/>
              </p14:xfrm>
            </p:contentPart>
          </mc:Choice>
          <mc:Fallback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D29D860D-3F8F-4A71-801B-E43898B8F9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77794" y="6110003"/>
                  <a:ext cx="129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86" name="Ink 4185">
                  <a:extLst>
                    <a:ext uri="{FF2B5EF4-FFF2-40B4-BE49-F238E27FC236}">
                      <a16:creationId xmlns:a16="http://schemas.microsoft.com/office/drawing/2014/main" id="{7C2A85AB-9213-4D74-9E75-EF0FCBD75CE1}"/>
                    </a:ext>
                  </a:extLst>
                </p14:cNvPr>
                <p14:cNvContentPartPr/>
                <p14:nvPr/>
              </p14:nvContentPartPr>
              <p14:xfrm>
                <a:off x="1787594" y="6175163"/>
                <a:ext cx="140040" cy="197640"/>
              </p14:xfrm>
            </p:contentPart>
          </mc:Choice>
          <mc:Fallback>
            <p:pic>
              <p:nvPicPr>
                <p:cNvPr id="4186" name="Ink 4185">
                  <a:extLst>
                    <a:ext uri="{FF2B5EF4-FFF2-40B4-BE49-F238E27FC236}">
                      <a16:creationId xmlns:a16="http://schemas.microsoft.com/office/drawing/2014/main" id="{7C2A85AB-9213-4D74-9E75-EF0FCBD75C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8954" y="6166523"/>
                  <a:ext cx="157680" cy="215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FFF2AC-FC90-4FE1-BA16-7795A709D542}"/>
              </a:ext>
            </a:extLst>
          </p:cNvPr>
          <p:cNvSpPr/>
          <p:nvPr/>
        </p:nvSpPr>
        <p:spPr>
          <a:xfrm>
            <a:off x="5250766" y="657007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CF09D0-806E-482B-973B-5F0C50BD72C7}"/>
              </a:ext>
            </a:extLst>
          </p:cNvPr>
          <p:cNvSpPr/>
          <p:nvPr/>
        </p:nvSpPr>
        <p:spPr>
          <a:xfrm>
            <a:off x="3547977" y="1399280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1E93C3-9070-4070-9197-C72F94F37895}"/>
              </a:ext>
            </a:extLst>
          </p:cNvPr>
          <p:cNvSpPr/>
          <p:nvPr/>
        </p:nvSpPr>
        <p:spPr>
          <a:xfrm>
            <a:off x="6927582" y="1399279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B8202C-715F-4F84-A847-93422CD2A8FC}"/>
              </a:ext>
            </a:extLst>
          </p:cNvPr>
          <p:cNvSpPr/>
          <p:nvPr/>
        </p:nvSpPr>
        <p:spPr>
          <a:xfrm>
            <a:off x="4469425" y="2045610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F336CB-DBF4-49AB-815E-4F82B845E0AF}"/>
              </a:ext>
            </a:extLst>
          </p:cNvPr>
          <p:cNvSpPr/>
          <p:nvPr/>
        </p:nvSpPr>
        <p:spPr>
          <a:xfrm>
            <a:off x="2582786" y="2033007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F88102-629D-4990-B5D9-F4666163CF80}"/>
              </a:ext>
            </a:extLst>
          </p:cNvPr>
          <p:cNvSpPr/>
          <p:nvPr/>
        </p:nvSpPr>
        <p:spPr>
          <a:xfrm>
            <a:off x="5911191" y="2011855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53B1AF-4363-4F66-990A-6F6CA5A72FDA}"/>
              </a:ext>
            </a:extLst>
          </p:cNvPr>
          <p:cNvSpPr/>
          <p:nvPr/>
        </p:nvSpPr>
        <p:spPr>
          <a:xfrm>
            <a:off x="7849030" y="2031938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06FEF8-0702-407D-9021-6E3732170705}"/>
              </a:ext>
            </a:extLst>
          </p:cNvPr>
          <p:cNvSpPr/>
          <p:nvPr/>
        </p:nvSpPr>
        <p:spPr>
          <a:xfrm>
            <a:off x="2105678" y="2869406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7EBE8B-087F-4FEB-B196-2C9F5AFAC48F}"/>
              </a:ext>
            </a:extLst>
          </p:cNvPr>
          <p:cNvSpPr/>
          <p:nvPr/>
        </p:nvSpPr>
        <p:spPr>
          <a:xfrm>
            <a:off x="3042792" y="2869405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1B8DF2-7306-4EF9-8A96-F46B69C79FC5}"/>
              </a:ext>
            </a:extLst>
          </p:cNvPr>
          <p:cNvSpPr/>
          <p:nvPr/>
        </p:nvSpPr>
        <p:spPr>
          <a:xfrm>
            <a:off x="4823888" y="2851372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3B1BEE-AB04-442D-BA21-8690460758E2}"/>
              </a:ext>
            </a:extLst>
          </p:cNvPr>
          <p:cNvSpPr/>
          <p:nvPr/>
        </p:nvSpPr>
        <p:spPr>
          <a:xfrm>
            <a:off x="6477962" y="2851371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F38F31-7F1D-4878-AF3C-AB60DB5A2746}"/>
              </a:ext>
            </a:extLst>
          </p:cNvPr>
          <p:cNvSpPr/>
          <p:nvPr/>
        </p:nvSpPr>
        <p:spPr>
          <a:xfrm>
            <a:off x="3886774" y="2851372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A438C5-18C5-4633-ABD6-ECB2EF081CC8}"/>
              </a:ext>
            </a:extLst>
          </p:cNvPr>
          <p:cNvSpPr/>
          <p:nvPr/>
        </p:nvSpPr>
        <p:spPr>
          <a:xfrm>
            <a:off x="5667337" y="2869405"/>
            <a:ext cx="67759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6BCBE6-E363-45C3-93D4-C4DFA3D91A47}"/>
              </a:ext>
            </a:extLst>
          </p:cNvPr>
          <p:cNvCxnSpPr>
            <a:stCxn id="3" idx="2"/>
            <a:endCxn id="23" idx="7"/>
          </p:cNvCxnSpPr>
          <p:nvPr/>
        </p:nvCxnSpPr>
        <p:spPr>
          <a:xfrm flipH="1">
            <a:off x="4126340" y="980173"/>
            <a:ext cx="1124426" cy="513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1FA9F-BD38-4639-91E1-2A00BDFCF6D1}"/>
              </a:ext>
            </a:extLst>
          </p:cNvPr>
          <p:cNvCxnSpPr>
            <a:stCxn id="23" idx="2"/>
            <a:endCxn id="26" idx="7"/>
          </p:cNvCxnSpPr>
          <p:nvPr/>
        </p:nvCxnSpPr>
        <p:spPr>
          <a:xfrm flipH="1">
            <a:off x="3161149" y="1722446"/>
            <a:ext cx="386828" cy="405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68F355-1479-4EAE-8697-24C4DDA53EC7}"/>
              </a:ext>
            </a:extLst>
          </p:cNvPr>
          <p:cNvCxnSpPr>
            <a:stCxn id="26" idx="3"/>
          </p:cNvCxnSpPr>
          <p:nvPr/>
        </p:nvCxnSpPr>
        <p:spPr>
          <a:xfrm flipH="1">
            <a:off x="2542919" y="2584685"/>
            <a:ext cx="139098" cy="266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86CC41-F757-4DDF-B3B0-005EEA1F7A06}"/>
              </a:ext>
            </a:extLst>
          </p:cNvPr>
          <p:cNvCxnSpPr>
            <a:stCxn id="26" idx="5"/>
            <a:endCxn id="30" idx="0"/>
          </p:cNvCxnSpPr>
          <p:nvPr/>
        </p:nvCxnSpPr>
        <p:spPr>
          <a:xfrm>
            <a:off x="3161149" y="2584685"/>
            <a:ext cx="220440" cy="28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1446D7-4725-4948-A7B4-267AF8ADA101}"/>
              </a:ext>
            </a:extLst>
          </p:cNvPr>
          <p:cNvCxnSpPr>
            <a:stCxn id="23" idx="5"/>
            <a:endCxn id="25" idx="1"/>
          </p:cNvCxnSpPr>
          <p:nvPr/>
        </p:nvCxnSpPr>
        <p:spPr>
          <a:xfrm>
            <a:off x="4126340" y="1950958"/>
            <a:ext cx="442316" cy="189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38E57-246B-4F6C-9AFD-D234F6169FB9}"/>
              </a:ext>
            </a:extLst>
          </p:cNvPr>
          <p:cNvCxnSpPr>
            <a:stCxn id="25" idx="3"/>
            <a:endCxn id="38" idx="0"/>
          </p:cNvCxnSpPr>
          <p:nvPr/>
        </p:nvCxnSpPr>
        <p:spPr>
          <a:xfrm flipH="1">
            <a:off x="4225571" y="2597288"/>
            <a:ext cx="343085" cy="254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2FE817-29AF-4CA7-84FC-591DC3C49474}"/>
              </a:ext>
            </a:extLst>
          </p:cNvPr>
          <p:cNvCxnSpPr>
            <a:stCxn id="25" idx="5"/>
            <a:endCxn id="32" idx="0"/>
          </p:cNvCxnSpPr>
          <p:nvPr/>
        </p:nvCxnSpPr>
        <p:spPr>
          <a:xfrm>
            <a:off x="5047788" y="2597288"/>
            <a:ext cx="114897" cy="254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EC29C5-046A-41CB-8AE3-06C6A8BE9749}"/>
              </a:ext>
            </a:extLst>
          </p:cNvPr>
          <p:cNvCxnSpPr>
            <a:stCxn id="3" idx="6"/>
            <a:endCxn id="24" idx="1"/>
          </p:cNvCxnSpPr>
          <p:nvPr/>
        </p:nvCxnSpPr>
        <p:spPr>
          <a:xfrm>
            <a:off x="5928360" y="980173"/>
            <a:ext cx="1098453" cy="51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8" name="Straight Connector 5157">
            <a:extLst>
              <a:ext uri="{FF2B5EF4-FFF2-40B4-BE49-F238E27FC236}">
                <a16:creationId xmlns:a16="http://schemas.microsoft.com/office/drawing/2014/main" id="{FE9FC2E2-5904-4D0B-829F-260AD54BDCB3}"/>
              </a:ext>
            </a:extLst>
          </p:cNvPr>
          <p:cNvCxnSpPr>
            <a:stCxn id="27" idx="5"/>
            <a:endCxn id="34" idx="0"/>
          </p:cNvCxnSpPr>
          <p:nvPr/>
        </p:nvCxnSpPr>
        <p:spPr>
          <a:xfrm>
            <a:off x="6489554" y="2563533"/>
            <a:ext cx="327205" cy="28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3" name="Straight Connector 5172">
            <a:extLst>
              <a:ext uri="{FF2B5EF4-FFF2-40B4-BE49-F238E27FC236}">
                <a16:creationId xmlns:a16="http://schemas.microsoft.com/office/drawing/2014/main" id="{62D9A1DD-B97F-463B-A995-45466942275B}"/>
              </a:ext>
            </a:extLst>
          </p:cNvPr>
          <p:cNvCxnSpPr>
            <a:endCxn id="28" idx="1"/>
          </p:cNvCxnSpPr>
          <p:nvPr/>
        </p:nvCxnSpPr>
        <p:spPr>
          <a:xfrm>
            <a:off x="7563501" y="1837487"/>
            <a:ext cx="384760" cy="28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5" name="Straight Connector 5174">
            <a:extLst>
              <a:ext uri="{FF2B5EF4-FFF2-40B4-BE49-F238E27FC236}">
                <a16:creationId xmlns:a16="http://schemas.microsoft.com/office/drawing/2014/main" id="{DC4573F6-222F-4B55-A863-3DEAF6D3EC1C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6489554" y="1950957"/>
            <a:ext cx="537259" cy="15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9" name="Straight Connector 5178">
            <a:extLst>
              <a:ext uri="{FF2B5EF4-FFF2-40B4-BE49-F238E27FC236}">
                <a16:creationId xmlns:a16="http://schemas.microsoft.com/office/drawing/2014/main" id="{3CF7BC37-20D0-4FB6-99FE-EFA3EFB2C85F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 flipH="1">
            <a:off x="5766568" y="2563533"/>
            <a:ext cx="243854" cy="40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491</Words>
  <Application>Microsoft Office PowerPoint</Application>
  <PresentationFormat>On-screen Show (4:3)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Shenabeth Jenkins</cp:lastModifiedBy>
  <cp:revision>28</cp:revision>
  <cp:lastPrinted>2016-04-12T17:35:20Z</cp:lastPrinted>
  <dcterms:created xsi:type="dcterms:W3CDTF">2006-11-01T05:42:40Z</dcterms:created>
  <dcterms:modified xsi:type="dcterms:W3CDTF">2020-03-25T23:21:48Z</dcterms:modified>
</cp:coreProperties>
</file>