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Book1_16291413516050/Story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16218B9C-7E89-4153-BCA3-BC90A82EE285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DA7F0EFE-7CEF-4ED8-92E8-7153CF5CD713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8/21/2021 5:26:00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" id="2" name="slide2">
            <a:extLst>
              <a:ext uri="{FF2B5EF4-FFF2-40B4-BE49-F238E27FC236}">
                <a16:creationId xmlns:a16="http://schemas.microsoft.com/office/drawing/2014/main" id="{2C160322-5D82-404C-A25D-585646512AE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2" id="3" name="slide3">
            <a:extLst>
              <a:ext uri="{FF2B5EF4-FFF2-40B4-BE49-F238E27FC236}">
                <a16:creationId xmlns:a16="http://schemas.microsoft.com/office/drawing/2014/main" id="{AE91A897-DC8E-4D85-9D35-BCE99B811E0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3" id="4" name="slide4">
            <a:extLst>
              <a:ext uri="{FF2B5EF4-FFF2-40B4-BE49-F238E27FC236}">
                <a16:creationId xmlns:a16="http://schemas.microsoft.com/office/drawing/2014/main" id="{577F590C-6215-4DF7-8CBA-C055C146BB4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4" id="5" name="slide5">
            <a:extLst>
              <a:ext uri="{FF2B5EF4-FFF2-40B4-BE49-F238E27FC236}">
                <a16:creationId xmlns:a16="http://schemas.microsoft.com/office/drawing/2014/main" id="{954418E2-0B32-4728-81E9-4A389EB6A12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5" id="6" name="slide6">
            <a:extLst>
              <a:ext uri="{FF2B5EF4-FFF2-40B4-BE49-F238E27FC236}">
                <a16:creationId xmlns:a16="http://schemas.microsoft.com/office/drawing/2014/main" id="{50BCE652-1FFF-40F6-B16B-3C34F86D15C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6" id="7" name="slide7">
            <a:extLst>
              <a:ext uri="{FF2B5EF4-FFF2-40B4-BE49-F238E27FC236}">
                <a16:creationId xmlns:a16="http://schemas.microsoft.com/office/drawing/2014/main" id="{8759D065-BFF3-414E-BE45-86BA330A556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2021-08-21T17:26:04Z</dcterms:created>
  <dcterms:modified xsi:type="dcterms:W3CDTF">2021-08-21T17:26:04Z</dcterms:modified>
</cp:coreProperties>
</file>