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07" autoAdjust="0"/>
    <p:restoredTop sz="95660" autoAdjust="0"/>
  </p:normalViewPr>
  <p:slideViewPr>
    <p:cSldViewPr snapToGrid="0" showGuides="1">
      <p:cViewPr varScale="1">
        <p:scale>
          <a:sx n="32" d="100"/>
          <a:sy n="32" d="100"/>
        </p:scale>
        <p:origin x="5802" y="288"/>
      </p:cViewPr>
      <p:guideLst>
        <p:guide orient="horz" pos="10206"/>
        <p:guide pos="136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4FA87-C890-427A-8833-173462506441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089D9-05EA-440B-B2ED-5FBB59E7BAE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15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1pPr>
    <a:lvl2pPr marL="1707312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2pPr>
    <a:lvl3pPr marL="3414624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3pPr>
    <a:lvl4pPr marL="5121938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4pPr>
    <a:lvl5pPr marL="6829248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5pPr>
    <a:lvl6pPr marL="8536560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6pPr>
    <a:lvl7pPr marL="10243873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7pPr>
    <a:lvl8pPr marL="11951185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8pPr>
    <a:lvl9pPr marL="13658497" algn="l" defTabSz="3414624" rtl="0" eaLnBrk="1" latinLnBrk="0" hangingPunct="1">
      <a:defRPr sz="44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89D9-05EA-440B-B2ED-5FBB59E7BAEA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15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386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729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2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76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>
                    <a:tint val="82000"/>
                  </a:schemeClr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509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270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49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137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514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331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BF396-64B4-4120-9CEB-55ACD4F9E096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2F126-7DFE-4564-B473-AB28249101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97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A785F0-0D78-6396-7B8E-E0429540CE1A}"/>
              </a:ext>
            </a:extLst>
          </p:cNvPr>
          <p:cNvSpPr/>
          <p:nvPr/>
        </p:nvSpPr>
        <p:spPr>
          <a:xfrm>
            <a:off x="14867132" y="5887210"/>
            <a:ext cx="12941715" cy="25969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668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A468F6-3278-C775-C3F6-28FA2312061A}"/>
              </a:ext>
            </a:extLst>
          </p:cNvPr>
          <p:cNvGrpSpPr>
            <a:grpSpLocks/>
          </p:cNvGrpSpPr>
          <p:nvPr/>
        </p:nvGrpSpPr>
        <p:grpSpPr>
          <a:xfrm>
            <a:off x="14857988" y="254168"/>
            <a:ext cx="12978290" cy="4718408"/>
            <a:chOff x="0" y="0"/>
            <a:chExt cx="10815003" cy="39319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4A0B97-FF2D-193D-FF44-B4671CF3226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0815003" cy="3931920"/>
            </a:xfrm>
            <a:prstGeom prst="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52413D-682F-B820-E0D1-A330192E28F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413760" y="591680"/>
              <a:ext cx="3886200" cy="1308022"/>
              <a:chOff x="3398520" y="591677"/>
              <a:chExt cx="3886200" cy="130802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909A0D-9DEC-A847-B864-FA7C4289A9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8520" y="868677"/>
                <a:ext cx="1104901" cy="75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5280" dirty="0">
                    <a:solidFill>
                      <a:schemeClr val="bg1"/>
                    </a:solidFill>
                  </a:rPr>
                  <a:t>Our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F84E2A-D1BE-3DDB-EF77-07B0F2112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8360" y="868679"/>
                <a:ext cx="1356360" cy="754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5280" dirty="0">
                    <a:solidFill>
                      <a:schemeClr val="bg1"/>
                    </a:solidFill>
                  </a:rPr>
                  <a:t>Cats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38D850-0AA6-F771-F2F3-BE4570D82A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9126" y="591677"/>
                <a:ext cx="1273528" cy="1308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9600" dirty="0">
                    <a:solidFill>
                      <a:srgbClr val="FFFF57">
                        <a:alpha val="62000"/>
                      </a:srgbClr>
                    </a:solidFill>
                    <a:effectLst>
                      <a:glow rad="101600">
                        <a:schemeClr val="accent2">
                          <a:lumMod val="40000"/>
                          <a:lumOff val="60000"/>
                          <a:alpha val="62000"/>
                        </a:schemeClr>
                      </a:glow>
                    </a:effectLst>
                  </a:rPr>
                  <a:t>17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65403-B768-4F75-013F-5DA35F7E45F8}"/>
                </a:ext>
              </a:extLst>
            </p:cNvPr>
            <p:cNvSpPr txBox="1">
              <a:spLocks/>
            </p:cNvSpPr>
            <p:nvPr/>
          </p:nvSpPr>
          <p:spPr>
            <a:xfrm>
              <a:off x="3821488" y="2115972"/>
              <a:ext cx="861060" cy="50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3360" dirty="0">
                  <a:solidFill>
                    <a:schemeClr val="bg1"/>
                  </a:solidFill>
                </a:rPr>
                <a:t>We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C2ECD5-6067-F859-C39E-0858D11DAAAC}"/>
                </a:ext>
              </a:extLst>
            </p:cNvPr>
            <p:cNvSpPr txBox="1">
              <a:spLocks/>
            </p:cNvSpPr>
            <p:nvPr/>
          </p:nvSpPr>
          <p:spPr>
            <a:xfrm>
              <a:off x="5231131" y="2148980"/>
              <a:ext cx="1560373" cy="50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3360" dirty="0">
                  <a:solidFill>
                    <a:schemeClr val="bg1"/>
                  </a:solidFill>
                </a:rPr>
                <a:t>Our Cats</a:t>
              </a:r>
            </a:p>
          </p:txBody>
        </p:sp>
        <p:pic>
          <p:nvPicPr>
            <p:cNvPr id="10" name="Graphic 9" descr="Heart with solid fill">
              <a:extLst>
                <a:ext uri="{FF2B5EF4-FFF2-40B4-BE49-F238E27FC236}">
                  <a16:creationId xmlns:a16="http://schemas.microsoft.com/office/drawing/2014/main" id="{85CA5583-3CAB-DAFE-38D9-084CFBA8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19754" y="2148985"/>
              <a:ext cx="523221" cy="523221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DCB2F8-3244-72E2-78D5-9A90BC1E6ED1}"/>
              </a:ext>
            </a:extLst>
          </p:cNvPr>
          <p:cNvGrpSpPr/>
          <p:nvPr/>
        </p:nvGrpSpPr>
        <p:grpSpPr>
          <a:xfrm>
            <a:off x="16302772" y="6475550"/>
            <a:ext cx="10424390" cy="18885040"/>
            <a:chOff x="413564" y="4809642"/>
            <a:chExt cx="10005060" cy="166878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6BD5D09-90F7-B40F-185D-6974E580D376}"/>
                </a:ext>
              </a:extLst>
            </p:cNvPr>
            <p:cNvSpPr/>
            <p:nvPr/>
          </p:nvSpPr>
          <p:spPr>
            <a:xfrm>
              <a:off x="413564" y="480964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AD4AEF-8CA3-CBCD-4903-16D121BCD5B3}"/>
                </a:ext>
              </a:extLst>
            </p:cNvPr>
            <p:cNvSpPr/>
            <p:nvPr/>
          </p:nvSpPr>
          <p:spPr>
            <a:xfrm>
              <a:off x="4040684" y="480964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4BC2205-BC24-F6EB-A2AF-52557265CC89}"/>
                </a:ext>
              </a:extLst>
            </p:cNvPr>
            <p:cNvSpPr/>
            <p:nvPr/>
          </p:nvSpPr>
          <p:spPr>
            <a:xfrm>
              <a:off x="7667804" y="480964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7432A8C-86E7-94B7-389D-E2A0E2EA8D72}"/>
                </a:ext>
              </a:extLst>
            </p:cNvPr>
            <p:cNvSpPr/>
            <p:nvPr/>
          </p:nvSpPr>
          <p:spPr>
            <a:xfrm>
              <a:off x="413564" y="765190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E77418-C99A-F1CC-F409-1C448D0A0621}"/>
                </a:ext>
              </a:extLst>
            </p:cNvPr>
            <p:cNvSpPr/>
            <p:nvPr/>
          </p:nvSpPr>
          <p:spPr>
            <a:xfrm>
              <a:off x="4040684" y="765190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648F152-8F03-762A-9297-3DB7CB30E77D}"/>
                </a:ext>
              </a:extLst>
            </p:cNvPr>
            <p:cNvSpPr/>
            <p:nvPr/>
          </p:nvSpPr>
          <p:spPr>
            <a:xfrm>
              <a:off x="7667804" y="765190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B7F560-199B-5B61-7DA8-547CC7E08B3B}"/>
                </a:ext>
              </a:extLst>
            </p:cNvPr>
            <p:cNvSpPr/>
            <p:nvPr/>
          </p:nvSpPr>
          <p:spPr>
            <a:xfrm>
              <a:off x="413564" y="1049416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3EA32F3-9A3F-7936-CA2A-A0D5C89DBC21}"/>
                </a:ext>
              </a:extLst>
            </p:cNvPr>
            <p:cNvSpPr/>
            <p:nvPr/>
          </p:nvSpPr>
          <p:spPr>
            <a:xfrm>
              <a:off x="4040684" y="1049416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ABF1492-B8D9-6366-3CEB-D9E9D1BD9EAF}"/>
                </a:ext>
              </a:extLst>
            </p:cNvPr>
            <p:cNvSpPr/>
            <p:nvPr/>
          </p:nvSpPr>
          <p:spPr>
            <a:xfrm>
              <a:off x="7667804" y="1049416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F7BB98E-A70C-81EC-59CC-36FDCA3E438F}"/>
                </a:ext>
              </a:extLst>
            </p:cNvPr>
            <p:cNvSpPr/>
            <p:nvPr/>
          </p:nvSpPr>
          <p:spPr>
            <a:xfrm>
              <a:off x="413564" y="1333642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A108D3A-5E58-B1FD-ED17-1918F8F24E22}"/>
                </a:ext>
              </a:extLst>
            </p:cNvPr>
            <p:cNvSpPr/>
            <p:nvPr/>
          </p:nvSpPr>
          <p:spPr>
            <a:xfrm>
              <a:off x="4040684" y="1333642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2F658B0-2A61-89C4-C126-72EF819D8B38}"/>
                </a:ext>
              </a:extLst>
            </p:cNvPr>
            <p:cNvSpPr/>
            <p:nvPr/>
          </p:nvSpPr>
          <p:spPr>
            <a:xfrm>
              <a:off x="7667804" y="1333642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589F27C-B056-DFAA-2AA7-6A725AE02B25}"/>
                </a:ext>
              </a:extLst>
            </p:cNvPr>
            <p:cNvSpPr/>
            <p:nvPr/>
          </p:nvSpPr>
          <p:spPr>
            <a:xfrm>
              <a:off x="413564" y="1617868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90F3213-0EA5-E4F6-EB0F-1AFECD9F7FF0}"/>
                </a:ext>
              </a:extLst>
            </p:cNvPr>
            <p:cNvSpPr/>
            <p:nvPr/>
          </p:nvSpPr>
          <p:spPr>
            <a:xfrm>
              <a:off x="4040684" y="1617868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BB8E72E-1C8F-09DF-E6CB-2210F99444DE}"/>
                </a:ext>
              </a:extLst>
            </p:cNvPr>
            <p:cNvSpPr/>
            <p:nvPr/>
          </p:nvSpPr>
          <p:spPr>
            <a:xfrm>
              <a:off x="7667804" y="1617868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C394E5-8135-BC13-7752-7F82A3585E64}"/>
                </a:ext>
              </a:extLst>
            </p:cNvPr>
            <p:cNvSpPr/>
            <p:nvPr/>
          </p:nvSpPr>
          <p:spPr>
            <a:xfrm>
              <a:off x="2240774" y="1902094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8286290-C26D-A49B-DA76-AC320B891B7B}"/>
                </a:ext>
              </a:extLst>
            </p:cNvPr>
            <p:cNvSpPr/>
            <p:nvPr/>
          </p:nvSpPr>
          <p:spPr>
            <a:xfrm>
              <a:off x="5867894" y="19020942"/>
              <a:ext cx="2750820" cy="247650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668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CFBF18-D570-DECD-7903-DB4D7DA6B8E9}"/>
              </a:ext>
            </a:extLst>
          </p:cNvPr>
          <p:cNvSpPr/>
          <p:nvPr/>
        </p:nvSpPr>
        <p:spPr>
          <a:xfrm>
            <a:off x="14867132" y="4963861"/>
            <a:ext cx="12960001" cy="92335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668" dirty="0"/>
          </a:p>
        </p:txBody>
      </p:sp>
      <p:pic>
        <p:nvPicPr>
          <p:cNvPr id="33" name="Graphic 32" descr="Home outline">
            <a:extLst>
              <a:ext uri="{FF2B5EF4-FFF2-40B4-BE49-F238E27FC236}">
                <a16:creationId xmlns:a16="http://schemas.microsoft.com/office/drawing/2014/main" id="{D2AF9D02-D4C1-306F-CF76-1A8A9F615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79209" y="5060781"/>
            <a:ext cx="658381" cy="6583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42A7818-4E05-98E8-4080-D033ED146467}"/>
              </a:ext>
            </a:extLst>
          </p:cNvPr>
          <p:cNvSpPr txBox="1"/>
          <p:nvPr/>
        </p:nvSpPr>
        <p:spPr>
          <a:xfrm>
            <a:off x="16077967" y="5109489"/>
            <a:ext cx="1159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80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E40FBF-6D97-0518-BC02-7A938AC5836C}"/>
              </a:ext>
            </a:extLst>
          </p:cNvPr>
          <p:cNvGrpSpPr/>
          <p:nvPr/>
        </p:nvGrpSpPr>
        <p:grpSpPr>
          <a:xfrm>
            <a:off x="18383184" y="5047424"/>
            <a:ext cx="3042550" cy="749755"/>
            <a:chOff x="3469886" y="3996986"/>
            <a:chExt cx="2535403" cy="624782"/>
          </a:xfrm>
        </p:grpSpPr>
        <p:pic>
          <p:nvPicPr>
            <p:cNvPr id="36" name="Graphic 35" descr="Cat outline">
              <a:extLst>
                <a:ext uri="{FF2B5EF4-FFF2-40B4-BE49-F238E27FC236}">
                  <a16:creationId xmlns:a16="http://schemas.microsoft.com/office/drawing/2014/main" id="{CF067BE2-0BBD-F705-9B12-7AD7571F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9886" y="3996986"/>
              <a:ext cx="624782" cy="62478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1B35BA-8965-441D-DF88-493CDE68903C}"/>
                </a:ext>
              </a:extLst>
            </p:cNvPr>
            <p:cNvSpPr txBox="1"/>
            <p:nvPr/>
          </p:nvSpPr>
          <p:spPr>
            <a:xfrm>
              <a:off x="4063187" y="4078544"/>
              <a:ext cx="1942102" cy="446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80" dirty="0">
                  <a:solidFill>
                    <a:schemeClr val="bg1"/>
                  </a:solidFill>
                </a:rPr>
                <a:t>Meet the cats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D7F457-720D-0DF6-74C1-03E8ACDC2B2E}"/>
              </a:ext>
            </a:extLst>
          </p:cNvPr>
          <p:cNvGrpSpPr/>
          <p:nvPr/>
        </p:nvGrpSpPr>
        <p:grpSpPr>
          <a:xfrm>
            <a:off x="21886336" y="5074669"/>
            <a:ext cx="2723080" cy="1144000"/>
            <a:chOff x="6191091" y="4005422"/>
            <a:chExt cx="2269183" cy="9533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C4606E5-7D90-67FA-9C54-FF4B25AF099D}"/>
                </a:ext>
              </a:extLst>
            </p:cNvPr>
            <p:cNvGrpSpPr/>
            <p:nvPr/>
          </p:nvGrpSpPr>
          <p:grpSpPr>
            <a:xfrm>
              <a:off x="6191091" y="4005422"/>
              <a:ext cx="1893730" cy="953312"/>
              <a:chOff x="5939630" y="4005422"/>
              <a:chExt cx="2071529" cy="95331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D368F8-98C7-B7C1-58B4-EE7D13B83781}"/>
                  </a:ext>
                </a:extLst>
              </p:cNvPr>
              <p:cNvGrpSpPr/>
              <p:nvPr/>
            </p:nvGrpSpPr>
            <p:grpSpPr>
              <a:xfrm>
                <a:off x="6301258" y="4005422"/>
                <a:ext cx="1147292" cy="953312"/>
                <a:chOff x="6301258" y="4005422"/>
                <a:chExt cx="617702" cy="560632"/>
              </a:xfrm>
            </p:grpSpPr>
            <p:pic>
              <p:nvPicPr>
                <p:cNvPr id="43" name="Graphic 42" descr="Paw prints outline">
                  <a:extLst>
                    <a:ext uri="{FF2B5EF4-FFF2-40B4-BE49-F238E27FC236}">
                      <a16:creationId xmlns:a16="http://schemas.microsoft.com/office/drawing/2014/main" id="{DBCD7AE8-EEBA-A62F-0897-A670A568C2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1258" y="4005422"/>
                  <a:ext cx="560632" cy="560632"/>
                </a:xfrm>
                <a:prstGeom prst="rect">
                  <a:avLst/>
                </a:prstGeom>
              </p:spPr>
            </p:pic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F8ECA02-D5FC-A678-1E6F-A99A06E670B0}"/>
                    </a:ext>
                  </a:extLst>
                </p:cNvPr>
                <p:cNvSpPr/>
                <p:nvPr/>
              </p:nvSpPr>
              <p:spPr>
                <a:xfrm>
                  <a:off x="6581574" y="4213860"/>
                  <a:ext cx="337386" cy="340201"/>
                </a:xfrm>
                <a:prstGeom prst="rect">
                  <a:avLst/>
                </a:prstGeom>
                <a:solidFill>
                  <a:srgbClr val="4B4B4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2668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86C1669-CE5A-0207-23BE-FDAE0ED35E9C}"/>
                  </a:ext>
                </a:extLst>
              </p:cNvPr>
              <p:cNvSpPr/>
              <p:nvPr/>
            </p:nvSpPr>
            <p:spPr>
              <a:xfrm>
                <a:off x="5939630" y="4694098"/>
                <a:ext cx="2071529" cy="2646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2668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BE5A17-51E3-08ED-2202-5D45EED935DC}"/>
                </a:ext>
              </a:extLst>
            </p:cNvPr>
            <p:cNvSpPr txBox="1"/>
            <p:nvPr/>
          </p:nvSpPr>
          <p:spPr>
            <a:xfrm>
              <a:off x="7133818" y="4078544"/>
              <a:ext cx="1326456" cy="446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880" dirty="0">
                  <a:solidFill>
                    <a:schemeClr val="bg1"/>
                  </a:solidFill>
                </a:rPr>
                <a:t>Cat Care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FB91CC9-1F75-0711-8A0F-C17E853955A3}"/>
              </a:ext>
            </a:extLst>
          </p:cNvPr>
          <p:cNvSpPr txBox="1"/>
          <p:nvPr/>
        </p:nvSpPr>
        <p:spPr>
          <a:xfrm>
            <a:off x="2592592" y="3636882"/>
            <a:ext cx="9543500" cy="2324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2016"/>
              </a:spcAft>
            </a:pPr>
            <a:r>
              <a:rPr lang="en-NZ" sz="60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en-NZ" sz="6000" kern="100" dirty="0">
                <a:solidFill>
                  <a:srgbClr val="0070C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&lt;head&gt; tag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&lt;body&gt; tag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&lt;div&gt; tags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&lt;h1&gt; tags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&lt;p&gt; tags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</a:t>
            </a:r>
            <a:r>
              <a:rPr lang="en-NZ" sz="6000" kern="100" dirty="0" err="1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img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 tags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&lt;a&gt; tags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‘Class’ or ‘ID’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 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Contact Form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2016"/>
              </a:spcAft>
            </a:pPr>
            <a:r>
              <a:rPr lang="en-NZ" sz="60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</a:t>
            </a:r>
            <a:r>
              <a:rPr lang="en-NZ" sz="6000" kern="100" dirty="0">
                <a:solidFill>
                  <a:srgbClr val="0070C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Flexbox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Background Stylisation of &lt;Body&gt; or &lt;div&gt;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 Stylisation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Margins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Width &amp; Height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64068" indent="-864068">
              <a:lnSpc>
                <a:spcPct val="115000"/>
              </a:lnSpc>
              <a:spcAft>
                <a:spcPts val="2016"/>
              </a:spcAft>
              <a:buSzPts val="1000"/>
              <a:buFont typeface="Symbol" panose="05050102010706020507" pitchFamily="18" charset="2"/>
              <a:buChar char=""/>
              <a:tabLst>
                <a:tab pos="1152092" algn="l"/>
              </a:tabLst>
            </a:pP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Animations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 </a:t>
            </a:r>
            <a:r>
              <a:rPr lang="en-NZ" sz="6000" kern="100" dirty="0">
                <a:solidFill>
                  <a:srgbClr val="0070C0"/>
                </a:solidFill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lang="en-NZ" sz="6000" kern="100" dirty="0">
              <a:solidFill>
                <a:srgbClr val="0070C0"/>
              </a:solidFill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B28F5-A8B8-6FF1-5EBB-00646BCBCB2F}"/>
              </a:ext>
            </a:extLst>
          </p:cNvPr>
          <p:cNvSpPr/>
          <p:nvPr/>
        </p:nvSpPr>
        <p:spPr>
          <a:xfrm>
            <a:off x="14857988" y="28224480"/>
            <a:ext cx="12978290" cy="23558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850ED-7F78-95C4-904E-F415853CE99A}"/>
              </a:ext>
            </a:extLst>
          </p:cNvPr>
          <p:cNvSpPr txBox="1">
            <a:spLocks/>
          </p:cNvSpPr>
          <p:nvPr/>
        </p:nvSpPr>
        <p:spPr>
          <a:xfrm>
            <a:off x="20204329" y="28932731"/>
            <a:ext cx="2442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/>
              <a:t>Carousel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E9D6FC-78F4-C687-B017-907675E40A89}"/>
              </a:ext>
            </a:extLst>
          </p:cNvPr>
          <p:cNvSpPr txBox="1">
            <a:spLocks/>
          </p:cNvSpPr>
          <p:nvPr/>
        </p:nvSpPr>
        <p:spPr>
          <a:xfrm>
            <a:off x="20501678" y="30916204"/>
            <a:ext cx="1781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>
                <a:solidFill>
                  <a:schemeClr val="accent5"/>
                </a:solidFill>
              </a:rPr>
              <a:t>Footer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8057AF-B412-3202-4634-1C5F7C3EF956}"/>
              </a:ext>
            </a:extLst>
          </p:cNvPr>
          <p:cNvSpPr/>
          <p:nvPr/>
        </p:nvSpPr>
        <p:spPr>
          <a:xfrm>
            <a:off x="17586960" y="25590485"/>
            <a:ext cx="7802880" cy="235586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43E113-3F2F-93A2-E935-7260D42A090D}"/>
              </a:ext>
            </a:extLst>
          </p:cNvPr>
          <p:cNvSpPr txBox="1">
            <a:spLocks/>
          </p:cNvSpPr>
          <p:nvPr/>
        </p:nvSpPr>
        <p:spPr>
          <a:xfrm>
            <a:off x="20204329" y="26383694"/>
            <a:ext cx="2743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/>
              <a:t>User Form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06E6F4-772B-78E0-CF75-F722DA674AED}"/>
              </a:ext>
            </a:extLst>
          </p:cNvPr>
          <p:cNvSpPr/>
          <p:nvPr/>
        </p:nvSpPr>
        <p:spPr>
          <a:xfrm>
            <a:off x="32461200" y="17526316"/>
            <a:ext cx="8869680" cy="80641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82477C4-36CC-B159-53FC-C3823DDA08A4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5389840" y="22558015"/>
            <a:ext cx="6632671" cy="42104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E4B2CF-B3B2-BE7C-0115-F3C11DEE4166}"/>
              </a:ext>
            </a:extLst>
          </p:cNvPr>
          <p:cNvSpPr txBox="1">
            <a:spLocks/>
          </p:cNvSpPr>
          <p:nvPr/>
        </p:nvSpPr>
        <p:spPr>
          <a:xfrm>
            <a:off x="33188809" y="18102428"/>
            <a:ext cx="1954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/>
              <a:t>Name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40757C-CA58-0BC0-AAE1-8FB47FF7AE35}"/>
              </a:ext>
            </a:extLst>
          </p:cNvPr>
          <p:cNvSpPr txBox="1">
            <a:spLocks/>
          </p:cNvSpPr>
          <p:nvPr/>
        </p:nvSpPr>
        <p:spPr>
          <a:xfrm>
            <a:off x="33188809" y="18956801"/>
            <a:ext cx="1954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/>
              <a:t>Email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1ECEDC-9971-02B6-7B0E-6F1E9D6E5819}"/>
              </a:ext>
            </a:extLst>
          </p:cNvPr>
          <p:cNvSpPr/>
          <p:nvPr/>
        </p:nvSpPr>
        <p:spPr>
          <a:xfrm>
            <a:off x="35143440" y="18102427"/>
            <a:ext cx="5273040" cy="769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6BA791-E580-E993-0445-A2FBC902720D}"/>
              </a:ext>
            </a:extLst>
          </p:cNvPr>
          <p:cNvSpPr/>
          <p:nvPr/>
        </p:nvSpPr>
        <p:spPr>
          <a:xfrm>
            <a:off x="35143440" y="19137921"/>
            <a:ext cx="5273040" cy="769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14A996-7A71-3328-0FA8-7F1A22B324EE}"/>
              </a:ext>
            </a:extLst>
          </p:cNvPr>
          <p:cNvSpPr/>
          <p:nvPr/>
        </p:nvSpPr>
        <p:spPr>
          <a:xfrm>
            <a:off x="33528000" y="20555708"/>
            <a:ext cx="457200" cy="501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6C6ED0-C3CE-E45D-CAC6-9E6A514CF1F8}"/>
              </a:ext>
            </a:extLst>
          </p:cNvPr>
          <p:cNvSpPr/>
          <p:nvPr/>
        </p:nvSpPr>
        <p:spPr>
          <a:xfrm>
            <a:off x="33528000" y="21385174"/>
            <a:ext cx="457200" cy="501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090474E-8FA4-E4C8-AB17-DCCFAB030420}"/>
              </a:ext>
            </a:extLst>
          </p:cNvPr>
          <p:cNvSpPr/>
          <p:nvPr/>
        </p:nvSpPr>
        <p:spPr>
          <a:xfrm>
            <a:off x="33528000" y="22558015"/>
            <a:ext cx="457200" cy="501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8365B-D9D1-DDEA-2B02-A325F7AFDFAC}"/>
              </a:ext>
            </a:extLst>
          </p:cNvPr>
          <p:cNvSpPr/>
          <p:nvPr/>
        </p:nvSpPr>
        <p:spPr>
          <a:xfrm>
            <a:off x="33528000" y="23387481"/>
            <a:ext cx="457200" cy="501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123DE7-EE04-A3D2-75EF-65E47FD28F2F}"/>
              </a:ext>
            </a:extLst>
          </p:cNvPr>
          <p:cNvSpPr/>
          <p:nvPr/>
        </p:nvSpPr>
        <p:spPr>
          <a:xfrm>
            <a:off x="35417760" y="20555708"/>
            <a:ext cx="457200" cy="501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8F2F6AD-5DFA-4E04-B685-4DBC0B7CB278}"/>
              </a:ext>
            </a:extLst>
          </p:cNvPr>
          <p:cNvSpPr/>
          <p:nvPr/>
        </p:nvSpPr>
        <p:spPr>
          <a:xfrm>
            <a:off x="35417760" y="21385174"/>
            <a:ext cx="457200" cy="5017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BB2DF7-79E3-CC9F-FE23-CFE684832D15}"/>
              </a:ext>
            </a:extLst>
          </p:cNvPr>
          <p:cNvSpPr txBox="1">
            <a:spLocks/>
          </p:cNvSpPr>
          <p:nvPr/>
        </p:nvSpPr>
        <p:spPr>
          <a:xfrm>
            <a:off x="35311080" y="16493250"/>
            <a:ext cx="2743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dirty="0"/>
              <a:t>User Form</a:t>
            </a:r>
          </a:p>
        </p:txBody>
      </p:sp>
    </p:spTree>
    <p:extLst>
      <p:ext uri="{BB962C8B-B14F-4D97-AF65-F5344CB8AC3E}">
        <p14:creationId xmlns:p14="http://schemas.microsoft.com/office/powerpoint/2010/main" val="49892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79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</dc:creator>
  <cp:lastModifiedBy>SC</cp:lastModifiedBy>
  <cp:revision>5</cp:revision>
  <dcterms:created xsi:type="dcterms:W3CDTF">2025-05-12T20:15:41Z</dcterms:created>
  <dcterms:modified xsi:type="dcterms:W3CDTF">2025-05-13T22:35:56Z</dcterms:modified>
</cp:coreProperties>
</file>